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15" rtl="1" saveSubsetFonts="1" autoCompressPictures="0">
  <p:sldMasterIdLst>
    <p:sldMasterId id="2147483648" r:id="rId1"/>
  </p:sldMasterIdLst>
  <p:notesMasterIdLst>
    <p:notesMasterId r:id="rId15"/>
  </p:notesMasterIdLst>
  <p:sldIdLst>
    <p:sldId id="273" r:id="rId2"/>
    <p:sldId id="354" r:id="rId3"/>
    <p:sldId id="257" r:id="rId4"/>
    <p:sldId id="258" r:id="rId5"/>
    <p:sldId id="350" r:id="rId6"/>
    <p:sldId id="259" r:id="rId7"/>
    <p:sldId id="356" r:id="rId8"/>
    <p:sldId id="357" r:id="rId9"/>
    <p:sldId id="359" r:id="rId10"/>
    <p:sldId id="358" r:id="rId11"/>
    <p:sldId id="360" r:id="rId12"/>
    <p:sldId id="361" r:id="rId13"/>
    <p:sldId id="355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6"/>
            <p14:sldId id="357"/>
            <p14:sldId id="359"/>
            <p14:sldId id="358"/>
            <p14:sldId id="360"/>
            <p14:sldId id="361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FFF"/>
    <a:srgbClr val="D9DFFF"/>
    <a:srgbClr val="E3E0FF"/>
    <a:srgbClr val="FFC8BC"/>
    <a:srgbClr val="FDFFEA"/>
    <a:srgbClr val="D8F9FF"/>
    <a:srgbClr val="938692"/>
    <a:srgbClr val="009193"/>
    <a:srgbClr val="00FDFF"/>
    <a:srgbClr val="AF5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21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418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smala.sv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42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43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5244084"/>
                  </p:ext>
                </p:extLst>
              </p:nvPr>
            </p:nvGraphicFramePr>
            <p:xfrm>
              <a:off x="342098" y="88798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098" y="88798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8A9AA76-18B2-45C1-134A-BACA31666CE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52517" y="6332248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415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F30DB94-2B9C-D743-832E-D874FDCD49F9}"/>
              </a:ext>
            </a:extLst>
          </p:cNvPr>
          <p:cNvSpPr txBox="1"/>
          <p:nvPr/>
        </p:nvSpPr>
        <p:spPr>
          <a:xfrm>
            <a:off x="8440566" y="6013057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عدد المباريات =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18CC345-61D2-5849-BB83-CB74C69193A1}"/>
              </a:ext>
            </a:extLst>
          </p:cNvPr>
          <p:cNvSpPr txBox="1"/>
          <p:nvPr/>
        </p:nvSpPr>
        <p:spPr>
          <a:xfrm>
            <a:off x="4725790" y="6016598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٧ + ٦ + ٥ + ٤ + ٣ + ٢ + ١ =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98B8E85-D21E-DF41-BA3C-3FB458645D1F}"/>
              </a:ext>
            </a:extLst>
          </p:cNvPr>
          <p:cNvGrpSpPr/>
          <p:nvPr/>
        </p:nvGrpSpPr>
        <p:grpSpPr>
          <a:xfrm>
            <a:off x="2582650" y="1974128"/>
            <a:ext cx="7929618" cy="3861193"/>
            <a:chOff x="714348" y="2211013"/>
            <a:chExt cx="7929618" cy="3861193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0643430E-0D7F-EE4E-B8F9-66125D802834}"/>
                </a:ext>
              </a:extLst>
            </p:cNvPr>
            <p:cNvGrpSpPr/>
            <p:nvPr/>
          </p:nvGrpSpPr>
          <p:grpSpPr>
            <a:xfrm>
              <a:off x="4143372" y="2211013"/>
              <a:ext cx="1071570" cy="1071570"/>
              <a:chOff x="4500562" y="1214422"/>
              <a:chExt cx="1071570" cy="1071570"/>
            </a:xfrm>
          </p:grpSpPr>
          <p:pic>
            <p:nvPicPr>
              <p:cNvPr id="39" name="Picture 2" descr="http://img.alibaba.com/photo/478658913/Sword_table_tennis_racket.jpg">
                <a:extLst>
                  <a:ext uri="{FF2B5EF4-FFF2-40B4-BE49-F238E27FC236}">
                    <a16:creationId xmlns:a16="http://schemas.microsoft.com/office/drawing/2014/main" id="{DC5D4573-5220-3445-AD8D-B07A6FE9AC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00562" y="1214422"/>
                <a:ext cx="1071570" cy="1071570"/>
              </a:xfrm>
              <a:prstGeom prst="rect">
                <a:avLst/>
              </a:prstGeom>
              <a:noFill/>
            </p:spPr>
          </p:pic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475D80C7-CA8F-F949-B811-B793A756D47E}"/>
                  </a:ext>
                </a:extLst>
              </p:cNvPr>
              <p:cNvSpPr txBox="1"/>
              <p:nvPr/>
            </p:nvSpPr>
            <p:spPr>
              <a:xfrm>
                <a:off x="4657726" y="1328722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محمد</a:t>
                </a:r>
              </a:p>
            </p:txBody>
          </p:sp>
        </p:grpSp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5B0DDE3A-6550-D645-AD48-02EC77F6079E}"/>
                </a:ext>
              </a:extLst>
            </p:cNvPr>
            <p:cNvGrpSpPr/>
            <p:nvPr/>
          </p:nvGrpSpPr>
          <p:grpSpPr>
            <a:xfrm>
              <a:off x="714348" y="3854087"/>
              <a:ext cx="1071570" cy="1071570"/>
              <a:chOff x="4500562" y="1214422"/>
              <a:chExt cx="1071570" cy="1071570"/>
            </a:xfrm>
          </p:grpSpPr>
          <p:pic>
            <p:nvPicPr>
              <p:cNvPr id="37" name="Picture 2" descr="http://img.alibaba.com/photo/478658913/Sword_table_tennis_racket.jpg">
                <a:extLst>
                  <a:ext uri="{FF2B5EF4-FFF2-40B4-BE49-F238E27FC236}">
                    <a16:creationId xmlns:a16="http://schemas.microsoft.com/office/drawing/2014/main" id="{0F1C7D75-2ADF-1C46-ADDD-6A3CA846E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00562" y="1214422"/>
                <a:ext cx="1071570" cy="1071570"/>
              </a:xfrm>
              <a:prstGeom prst="rect">
                <a:avLst/>
              </a:prstGeom>
              <a:noFill/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8CA9DDA2-D9C3-E941-9DA3-7D6B96137477}"/>
                  </a:ext>
                </a:extLst>
              </p:cNvPr>
              <p:cNvSpPr txBox="1"/>
              <p:nvPr/>
            </p:nvSpPr>
            <p:spPr>
              <a:xfrm>
                <a:off x="4657726" y="1328722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حمد</a:t>
                </a:r>
              </a:p>
            </p:txBody>
          </p:sp>
        </p:grpSp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3C620CEB-199D-9B49-B7E1-0B6D01907A6F}"/>
                </a:ext>
              </a:extLst>
            </p:cNvPr>
            <p:cNvGrpSpPr/>
            <p:nvPr/>
          </p:nvGrpSpPr>
          <p:grpSpPr>
            <a:xfrm>
              <a:off x="4143372" y="5000636"/>
              <a:ext cx="1071570" cy="1071570"/>
              <a:chOff x="4500562" y="1214422"/>
              <a:chExt cx="1071570" cy="1071570"/>
            </a:xfrm>
          </p:grpSpPr>
          <p:pic>
            <p:nvPicPr>
              <p:cNvPr id="35" name="Picture 2" descr="http://img.alibaba.com/photo/478658913/Sword_table_tennis_racket.jpg">
                <a:extLst>
                  <a:ext uri="{FF2B5EF4-FFF2-40B4-BE49-F238E27FC236}">
                    <a16:creationId xmlns:a16="http://schemas.microsoft.com/office/drawing/2014/main" id="{AC242E0D-5888-3A4D-ACF9-915F46CB01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00562" y="1214422"/>
                <a:ext cx="1071570" cy="1071570"/>
              </a:xfrm>
              <a:prstGeom prst="rect">
                <a:avLst/>
              </a:prstGeom>
              <a:noFill/>
            </p:spPr>
          </p:pic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369F7F68-6275-784F-9550-8D95F78D0C6D}"/>
                  </a:ext>
                </a:extLst>
              </p:cNvPr>
              <p:cNvSpPr txBox="1"/>
              <p:nvPr/>
            </p:nvSpPr>
            <p:spPr>
              <a:xfrm>
                <a:off x="4657726" y="1328722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سعد</a:t>
                </a:r>
              </a:p>
            </p:txBody>
          </p:sp>
        </p:grpSp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914D7824-DE64-EA49-81F1-99CFC1166FF8}"/>
                </a:ext>
              </a:extLst>
            </p:cNvPr>
            <p:cNvGrpSpPr/>
            <p:nvPr/>
          </p:nvGrpSpPr>
          <p:grpSpPr>
            <a:xfrm>
              <a:off x="7572396" y="3996963"/>
              <a:ext cx="1071570" cy="1071570"/>
              <a:chOff x="4500562" y="1214422"/>
              <a:chExt cx="1071570" cy="1071570"/>
            </a:xfrm>
          </p:grpSpPr>
          <p:pic>
            <p:nvPicPr>
              <p:cNvPr id="33" name="Picture 2" descr="http://img.alibaba.com/photo/478658913/Sword_table_tennis_racket.jpg">
                <a:extLst>
                  <a:ext uri="{FF2B5EF4-FFF2-40B4-BE49-F238E27FC236}">
                    <a16:creationId xmlns:a16="http://schemas.microsoft.com/office/drawing/2014/main" id="{936D00FE-145D-264E-A04D-15650B1BB5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00562" y="1214422"/>
                <a:ext cx="1071570" cy="1071570"/>
              </a:xfrm>
              <a:prstGeom prst="rect">
                <a:avLst/>
              </a:prstGeom>
              <a:noFill/>
            </p:spPr>
          </p:pic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7FE06E27-781E-5746-B6EF-BB803372BD26}"/>
                  </a:ext>
                </a:extLst>
              </p:cNvPr>
              <p:cNvSpPr txBox="1"/>
              <p:nvPr/>
            </p:nvSpPr>
            <p:spPr>
              <a:xfrm>
                <a:off x="4657726" y="1328722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غيث</a:t>
                </a:r>
              </a:p>
            </p:txBody>
          </p:sp>
        </p:grpSp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F8A17AB1-A537-F74D-A4F3-9627F5FE97D2}"/>
                </a:ext>
              </a:extLst>
            </p:cNvPr>
            <p:cNvGrpSpPr/>
            <p:nvPr/>
          </p:nvGrpSpPr>
          <p:grpSpPr>
            <a:xfrm>
              <a:off x="6143636" y="2711079"/>
              <a:ext cx="1071570" cy="1071570"/>
              <a:chOff x="4500562" y="1214422"/>
              <a:chExt cx="1071570" cy="1071570"/>
            </a:xfrm>
          </p:grpSpPr>
          <p:pic>
            <p:nvPicPr>
              <p:cNvPr id="31" name="Picture 2" descr="http://img.alibaba.com/photo/478658913/Sword_table_tennis_racket.jpg">
                <a:extLst>
                  <a:ext uri="{FF2B5EF4-FFF2-40B4-BE49-F238E27FC236}">
                    <a16:creationId xmlns:a16="http://schemas.microsoft.com/office/drawing/2014/main" id="{505F8AC6-EC32-8A46-98D7-7DDC53B41A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00562" y="1214422"/>
                <a:ext cx="1071570" cy="1071570"/>
              </a:xfrm>
              <a:prstGeom prst="rect">
                <a:avLst/>
              </a:prstGeom>
              <a:noFill/>
            </p:spPr>
          </p:pic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B0374B99-A33F-5C45-999E-929F05F54759}"/>
                  </a:ext>
                </a:extLst>
              </p:cNvPr>
              <p:cNvSpPr txBox="1"/>
              <p:nvPr/>
            </p:nvSpPr>
            <p:spPr>
              <a:xfrm>
                <a:off x="4657726" y="1328722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بكر</a:t>
                </a:r>
              </a:p>
            </p:txBody>
          </p:sp>
        </p:grpSp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227A1560-33BF-7640-88E2-416D460FE592}"/>
                </a:ext>
              </a:extLst>
            </p:cNvPr>
            <p:cNvGrpSpPr/>
            <p:nvPr/>
          </p:nvGrpSpPr>
          <p:grpSpPr>
            <a:xfrm>
              <a:off x="2214546" y="2711079"/>
              <a:ext cx="1071570" cy="1071570"/>
              <a:chOff x="4500562" y="1214422"/>
              <a:chExt cx="1071570" cy="1071570"/>
            </a:xfrm>
          </p:grpSpPr>
          <p:pic>
            <p:nvPicPr>
              <p:cNvPr id="29" name="Picture 2" descr="http://img.alibaba.com/photo/478658913/Sword_table_tennis_racket.jpg">
                <a:extLst>
                  <a:ext uri="{FF2B5EF4-FFF2-40B4-BE49-F238E27FC236}">
                    <a16:creationId xmlns:a16="http://schemas.microsoft.com/office/drawing/2014/main" id="{ACD0666A-1F94-1646-8C22-2B20D871F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00562" y="1214422"/>
                <a:ext cx="1071570" cy="1071570"/>
              </a:xfrm>
              <a:prstGeom prst="rect">
                <a:avLst/>
              </a:prstGeom>
              <a:noFill/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7EDEDA06-A5EC-B848-AB4E-9AFA5EF71143}"/>
                  </a:ext>
                </a:extLst>
              </p:cNvPr>
              <p:cNvSpPr txBox="1"/>
              <p:nvPr/>
            </p:nvSpPr>
            <p:spPr>
              <a:xfrm>
                <a:off x="4657726" y="1328722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فهد</a:t>
                </a:r>
              </a:p>
            </p:txBody>
          </p:sp>
        </p:grp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D5BD36F7-81EB-2249-9430-2287CEE75CA0}"/>
                </a:ext>
              </a:extLst>
            </p:cNvPr>
            <p:cNvGrpSpPr/>
            <p:nvPr/>
          </p:nvGrpSpPr>
          <p:grpSpPr>
            <a:xfrm>
              <a:off x="2214546" y="4786322"/>
              <a:ext cx="1071570" cy="1071570"/>
              <a:chOff x="4500562" y="1214422"/>
              <a:chExt cx="1071570" cy="1071570"/>
            </a:xfrm>
          </p:grpSpPr>
          <p:pic>
            <p:nvPicPr>
              <p:cNvPr id="27" name="Picture 2" descr="http://img.alibaba.com/photo/478658913/Sword_table_tennis_racket.jpg">
                <a:extLst>
                  <a:ext uri="{FF2B5EF4-FFF2-40B4-BE49-F238E27FC236}">
                    <a16:creationId xmlns:a16="http://schemas.microsoft.com/office/drawing/2014/main" id="{EFEA30DB-B480-E341-832D-081EC0DC11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00562" y="1214422"/>
                <a:ext cx="1071570" cy="1071570"/>
              </a:xfrm>
              <a:prstGeom prst="rect">
                <a:avLst/>
              </a:prstGeom>
              <a:noFill/>
            </p:spPr>
          </p:pic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72366229-7751-F048-9009-520276FF5B83}"/>
                  </a:ext>
                </a:extLst>
              </p:cNvPr>
              <p:cNvSpPr txBox="1"/>
              <p:nvPr/>
            </p:nvSpPr>
            <p:spPr>
              <a:xfrm>
                <a:off x="4657726" y="1328722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بدر</a:t>
                </a:r>
              </a:p>
            </p:txBody>
          </p:sp>
        </p:grpSp>
        <p:grpSp>
          <p:nvGrpSpPr>
            <p:cNvPr id="24" name="مجموعة 23">
              <a:extLst>
                <a:ext uri="{FF2B5EF4-FFF2-40B4-BE49-F238E27FC236}">
                  <a16:creationId xmlns:a16="http://schemas.microsoft.com/office/drawing/2014/main" id="{5528A0F8-FF72-D04E-A27C-A745F0907257}"/>
                </a:ext>
              </a:extLst>
            </p:cNvPr>
            <p:cNvGrpSpPr/>
            <p:nvPr/>
          </p:nvGrpSpPr>
          <p:grpSpPr>
            <a:xfrm>
              <a:off x="6143636" y="4714884"/>
              <a:ext cx="1071570" cy="1071570"/>
              <a:chOff x="4500562" y="1214422"/>
              <a:chExt cx="1071570" cy="1071570"/>
            </a:xfrm>
          </p:grpSpPr>
          <p:pic>
            <p:nvPicPr>
              <p:cNvPr id="25" name="Picture 2" descr="http://img.alibaba.com/photo/478658913/Sword_table_tennis_racket.jpg">
                <a:extLst>
                  <a:ext uri="{FF2B5EF4-FFF2-40B4-BE49-F238E27FC236}">
                    <a16:creationId xmlns:a16="http://schemas.microsoft.com/office/drawing/2014/main" id="{E8D5F9FF-A396-694E-A2AE-1AAE6D5DDA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00562" y="1214422"/>
                <a:ext cx="1071570" cy="1071570"/>
              </a:xfrm>
              <a:prstGeom prst="rect">
                <a:avLst/>
              </a:prstGeom>
              <a:noFill/>
            </p:spPr>
          </p:pic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D9AFF3FF-43CD-554F-8C18-6665B0FDEF18}"/>
                  </a:ext>
                </a:extLst>
              </p:cNvPr>
              <p:cNvSpPr txBox="1"/>
              <p:nvPr/>
            </p:nvSpPr>
            <p:spPr>
              <a:xfrm>
                <a:off x="4657726" y="1328722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أنس</a:t>
                </a:r>
              </a:p>
            </p:txBody>
          </p:sp>
        </p:grpSp>
      </p:grp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829085A0-B649-7846-BAB9-C24924640136}"/>
              </a:ext>
            </a:extLst>
          </p:cNvPr>
          <p:cNvGrpSpPr/>
          <p:nvPr/>
        </p:nvGrpSpPr>
        <p:grpSpPr>
          <a:xfrm>
            <a:off x="3511344" y="2831384"/>
            <a:ext cx="6086518" cy="1874980"/>
            <a:chOff x="1643042" y="3068269"/>
            <a:chExt cx="6086518" cy="1874980"/>
          </a:xfrm>
        </p:grpSpPr>
        <p:cxnSp>
          <p:nvCxnSpPr>
            <p:cNvPr id="42" name="رابط كسهم مستقيم 41">
              <a:extLst>
                <a:ext uri="{FF2B5EF4-FFF2-40B4-BE49-F238E27FC236}">
                  <a16:creationId xmlns:a16="http://schemas.microsoft.com/office/drawing/2014/main" id="{34412B49-0A5C-F246-B61C-DFD86CBF46E0}"/>
                </a:ext>
              </a:extLst>
            </p:cNvPr>
            <p:cNvCxnSpPr/>
            <p:nvPr/>
          </p:nvCxnSpPr>
          <p:spPr>
            <a:xfrm>
              <a:off x="4714876" y="3068269"/>
              <a:ext cx="1584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كسهم مستقيم 42">
              <a:extLst>
                <a:ext uri="{FF2B5EF4-FFF2-40B4-BE49-F238E27FC236}">
                  <a16:creationId xmlns:a16="http://schemas.microsoft.com/office/drawing/2014/main" id="{C474A867-79AF-F345-A33A-CDE658D7061C}"/>
                </a:ext>
              </a:extLst>
            </p:cNvPr>
            <p:cNvCxnSpPr/>
            <p:nvPr/>
          </p:nvCxnSpPr>
          <p:spPr>
            <a:xfrm>
              <a:off x="4714876" y="3139707"/>
              <a:ext cx="3014684" cy="105951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كسهم مستقيم 43">
              <a:extLst>
                <a:ext uri="{FF2B5EF4-FFF2-40B4-BE49-F238E27FC236}">
                  <a16:creationId xmlns:a16="http://schemas.microsoft.com/office/drawing/2014/main" id="{37EE342D-1F64-2C45-AE74-33F5D786C787}"/>
                </a:ext>
              </a:extLst>
            </p:cNvPr>
            <p:cNvCxnSpPr/>
            <p:nvPr/>
          </p:nvCxnSpPr>
          <p:spPr>
            <a:xfrm rot="10800000" flipV="1">
              <a:off x="1643042" y="3139707"/>
              <a:ext cx="3071834" cy="92869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كسهم مستقيم 44">
              <a:extLst>
                <a:ext uri="{FF2B5EF4-FFF2-40B4-BE49-F238E27FC236}">
                  <a16:creationId xmlns:a16="http://schemas.microsoft.com/office/drawing/2014/main" id="{FFE4F948-656E-FB4B-8925-CFDA74526365}"/>
                </a:ext>
              </a:extLst>
            </p:cNvPr>
            <p:cNvCxnSpPr/>
            <p:nvPr/>
          </p:nvCxnSpPr>
          <p:spPr>
            <a:xfrm rot="16200000" flipH="1">
              <a:off x="3773603" y="4043249"/>
              <a:ext cx="18000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كسهم مستقيم 45">
              <a:extLst>
                <a:ext uri="{FF2B5EF4-FFF2-40B4-BE49-F238E27FC236}">
                  <a16:creationId xmlns:a16="http://schemas.microsoft.com/office/drawing/2014/main" id="{7EC29B0E-73E1-6E46-AD82-037D5191AECD}"/>
                </a:ext>
              </a:extLst>
            </p:cNvPr>
            <p:cNvCxnSpPr/>
            <p:nvPr/>
          </p:nvCxnSpPr>
          <p:spPr>
            <a:xfrm rot="16200000" flipH="1">
              <a:off x="4663099" y="3162908"/>
              <a:ext cx="1646615" cy="160021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كسهم مستقيم 46">
              <a:extLst>
                <a:ext uri="{FF2B5EF4-FFF2-40B4-BE49-F238E27FC236}">
                  <a16:creationId xmlns:a16="http://schemas.microsoft.com/office/drawing/2014/main" id="{7443A25C-429A-FC4F-9D51-FAA278FFB4B2}"/>
                </a:ext>
              </a:extLst>
            </p:cNvPr>
            <p:cNvCxnSpPr/>
            <p:nvPr/>
          </p:nvCxnSpPr>
          <p:spPr>
            <a:xfrm rot="5400000">
              <a:off x="3048601" y="3162908"/>
              <a:ext cx="1646615" cy="160021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كسهم مستقيم 47">
              <a:extLst>
                <a:ext uri="{FF2B5EF4-FFF2-40B4-BE49-F238E27FC236}">
                  <a16:creationId xmlns:a16="http://schemas.microsoft.com/office/drawing/2014/main" id="{50BCF373-9320-4948-B100-B5FCEBD163EF}"/>
                </a:ext>
              </a:extLst>
            </p:cNvPr>
            <p:cNvCxnSpPr/>
            <p:nvPr/>
          </p:nvCxnSpPr>
          <p:spPr>
            <a:xfrm rot="10800000">
              <a:off x="3143240" y="3068269"/>
              <a:ext cx="1571636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4F98558B-4D54-8845-A51E-42E21468342E}"/>
              </a:ext>
            </a:extLst>
          </p:cNvPr>
          <p:cNvSpPr txBox="1"/>
          <p:nvPr/>
        </p:nvSpPr>
        <p:spPr>
          <a:xfrm>
            <a:off x="5725922" y="1516004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٧ مباريات</a:t>
            </a:r>
          </a:p>
        </p:txBody>
      </p:sp>
      <p:sp>
        <p:nvSpPr>
          <p:cNvPr id="50" name="مستطيل مستدير الزوايا 49">
            <a:extLst>
              <a:ext uri="{FF2B5EF4-FFF2-40B4-BE49-F238E27FC236}">
                <a16:creationId xmlns:a16="http://schemas.microsoft.com/office/drawing/2014/main" id="{E4646321-4A56-914F-A607-210464A4DA31}"/>
              </a:ext>
            </a:extLst>
          </p:cNvPr>
          <p:cNvSpPr/>
          <p:nvPr/>
        </p:nvSpPr>
        <p:spPr>
          <a:xfrm>
            <a:off x="2296898" y="763223"/>
            <a:ext cx="8286808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يشارك ثمانية طلاب في بطولة تنس الطاولة التي تنظمها المدرسة . وفي الجولة الأولى  يواجه كل لاعب سائر اللاعبين الآخرين . فما عدد المباريات في هذه الجولة .</a:t>
            </a: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2BDE3F9B-D5AA-B345-B550-F1AE2258013D}"/>
              </a:ext>
            </a:extLst>
          </p:cNvPr>
          <p:cNvGrpSpPr/>
          <p:nvPr/>
        </p:nvGrpSpPr>
        <p:grpSpPr>
          <a:xfrm>
            <a:off x="3511344" y="2906362"/>
            <a:ext cx="6000792" cy="1928827"/>
            <a:chOff x="1643042" y="2357430"/>
            <a:chExt cx="6000792" cy="1928827"/>
          </a:xfrm>
        </p:grpSpPr>
        <p:cxnSp>
          <p:nvCxnSpPr>
            <p:cNvPr id="52" name="رابط كسهم مستقيم 51">
              <a:extLst>
                <a:ext uri="{FF2B5EF4-FFF2-40B4-BE49-F238E27FC236}">
                  <a16:creationId xmlns:a16="http://schemas.microsoft.com/office/drawing/2014/main" id="{7653F69B-8715-C042-BACB-C32B336A5368}"/>
                </a:ext>
              </a:extLst>
            </p:cNvPr>
            <p:cNvCxnSpPr/>
            <p:nvPr/>
          </p:nvCxnSpPr>
          <p:spPr>
            <a:xfrm flipV="1">
              <a:off x="2786050" y="2357430"/>
              <a:ext cx="3500462" cy="42704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كسهم مستقيم 52">
              <a:extLst>
                <a:ext uri="{FF2B5EF4-FFF2-40B4-BE49-F238E27FC236}">
                  <a16:creationId xmlns:a16="http://schemas.microsoft.com/office/drawing/2014/main" id="{65E656D8-5088-1449-8C64-694D2A2A99B9}"/>
                </a:ext>
              </a:extLst>
            </p:cNvPr>
            <p:cNvCxnSpPr/>
            <p:nvPr/>
          </p:nvCxnSpPr>
          <p:spPr>
            <a:xfrm>
              <a:off x="2786050" y="2786058"/>
              <a:ext cx="4857784" cy="71596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كسهم مستقيم 53">
              <a:extLst>
                <a:ext uri="{FF2B5EF4-FFF2-40B4-BE49-F238E27FC236}">
                  <a16:creationId xmlns:a16="http://schemas.microsoft.com/office/drawing/2014/main" id="{08759471-782D-7F4B-B047-A122D948F465}"/>
                </a:ext>
              </a:extLst>
            </p:cNvPr>
            <p:cNvCxnSpPr/>
            <p:nvPr/>
          </p:nvCxnSpPr>
          <p:spPr>
            <a:xfrm>
              <a:off x="2786050" y="2786058"/>
              <a:ext cx="3500462" cy="135732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رابط كسهم مستقيم 54">
              <a:extLst>
                <a:ext uri="{FF2B5EF4-FFF2-40B4-BE49-F238E27FC236}">
                  <a16:creationId xmlns:a16="http://schemas.microsoft.com/office/drawing/2014/main" id="{C18B8913-9D08-F444-9371-B9AB9A178D2A}"/>
                </a:ext>
              </a:extLst>
            </p:cNvPr>
            <p:cNvCxnSpPr/>
            <p:nvPr/>
          </p:nvCxnSpPr>
          <p:spPr>
            <a:xfrm>
              <a:off x="2786050" y="2786059"/>
              <a:ext cx="1571636" cy="150019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كسهم مستقيم 55">
              <a:extLst>
                <a:ext uri="{FF2B5EF4-FFF2-40B4-BE49-F238E27FC236}">
                  <a16:creationId xmlns:a16="http://schemas.microsoft.com/office/drawing/2014/main" id="{1870C6B3-3B8B-6545-9422-9847B03AE22A}"/>
                </a:ext>
              </a:extLst>
            </p:cNvPr>
            <p:cNvCxnSpPr/>
            <p:nvPr/>
          </p:nvCxnSpPr>
          <p:spPr>
            <a:xfrm rot="5400000">
              <a:off x="2152900" y="3361264"/>
              <a:ext cx="1152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كسهم مستقيم 56">
              <a:extLst>
                <a:ext uri="{FF2B5EF4-FFF2-40B4-BE49-F238E27FC236}">
                  <a16:creationId xmlns:a16="http://schemas.microsoft.com/office/drawing/2014/main" id="{C4C51040-E6ED-5E47-9BF3-4EE7681F2EE7}"/>
                </a:ext>
              </a:extLst>
            </p:cNvPr>
            <p:cNvCxnSpPr/>
            <p:nvPr/>
          </p:nvCxnSpPr>
          <p:spPr>
            <a:xfrm rot="10800000" flipV="1">
              <a:off x="1643042" y="2786058"/>
              <a:ext cx="1071570" cy="57150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AA6A099B-2C22-274A-A999-B0E75E68823A}"/>
              </a:ext>
            </a:extLst>
          </p:cNvPr>
          <p:cNvSpPr txBox="1"/>
          <p:nvPr/>
        </p:nvSpPr>
        <p:spPr>
          <a:xfrm>
            <a:off x="3797096" y="1977668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٦ مباريات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63A2FE21-2303-384C-958F-52CD9941F35C}"/>
              </a:ext>
            </a:extLst>
          </p:cNvPr>
          <p:cNvSpPr txBox="1"/>
          <p:nvPr/>
        </p:nvSpPr>
        <p:spPr>
          <a:xfrm>
            <a:off x="2296898" y="3049239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٥ مباريات</a:t>
            </a:r>
          </a:p>
        </p:txBody>
      </p: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442956EB-3DC8-D14F-8217-088920DC05C0}"/>
              </a:ext>
            </a:extLst>
          </p:cNvPr>
          <p:cNvGrpSpPr/>
          <p:nvPr/>
        </p:nvGrpSpPr>
        <p:grpSpPr>
          <a:xfrm>
            <a:off x="3082716" y="2977802"/>
            <a:ext cx="6500858" cy="2131082"/>
            <a:chOff x="1214414" y="3214687"/>
            <a:chExt cx="6500858" cy="2131082"/>
          </a:xfrm>
        </p:grpSpPr>
        <p:cxnSp>
          <p:nvCxnSpPr>
            <p:cNvPr id="61" name="رابط كسهم مستقيم 60">
              <a:extLst>
                <a:ext uri="{FF2B5EF4-FFF2-40B4-BE49-F238E27FC236}">
                  <a16:creationId xmlns:a16="http://schemas.microsoft.com/office/drawing/2014/main" id="{81A9F5E3-8497-9540-8A1F-9846E499E046}"/>
                </a:ext>
              </a:extLst>
            </p:cNvPr>
            <p:cNvCxnSpPr/>
            <p:nvPr/>
          </p:nvCxnSpPr>
          <p:spPr>
            <a:xfrm flipV="1">
              <a:off x="1214414" y="3214687"/>
              <a:ext cx="5072098" cy="150019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كسهم مستقيم 61">
              <a:extLst>
                <a:ext uri="{FF2B5EF4-FFF2-40B4-BE49-F238E27FC236}">
                  <a16:creationId xmlns:a16="http://schemas.microsoft.com/office/drawing/2014/main" id="{F71B409D-30E0-C64F-B80D-84B3E489A096}"/>
                </a:ext>
              </a:extLst>
            </p:cNvPr>
            <p:cNvCxnSpPr/>
            <p:nvPr/>
          </p:nvCxnSpPr>
          <p:spPr>
            <a:xfrm flipV="1">
              <a:off x="1214414" y="4429132"/>
              <a:ext cx="6500858" cy="28575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رابط كسهم مستقيم 62">
              <a:extLst>
                <a:ext uri="{FF2B5EF4-FFF2-40B4-BE49-F238E27FC236}">
                  <a16:creationId xmlns:a16="http://schemas.microsoft.com/office/drawing/2014/main" id="{7F030B8B-40A7-4D48-8A25-5C30F89ADCBD}"/>
                </a:ext>
              </a:extLst>
            </p:cNvPr>
            <p:cNvCxnSpPr/>
            <p:nvPr/>
          </p:nvCxnSpPr>
          <p:spPr>
            <a:xfrm>
              <a:off x="1214414" y="4714884"/>
              <a:ext cx="5143536" cy="42862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رابط كسهم مستقيم 63">
              <a:extLst>
                <a:ext uri="{FF2B5EF4-FFF2-40B4-BE49-F238E27FC236}">
                  <a16:creationId xmlns:a16="http://schemas.microsoft.com/office/drawing/2014/main" id="{C13AC726-4287-A64C-BD20-B1B64748439F}"/>
                </a:ext>
              </a:extLst>
            </p:cNvPr>
            <p:cNvCxnSpPr/>
            <p:nvPr/>
          </p:nvCxnSpPr>
          <p:spPr>
            <a:xfrm>
              <a:off x="1214414" y="4714884"/>
              <a:ext cx="3086122" cy="63088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رابط كسهم مستقيم 64">
              <a:extLst>
                <a:ext uri="{FF2B5EF4-FFF2-40B4-BE49-F238E27FC236}">
                  <a16:creationId xmlns:a16="http://schemas.microsoft.com/office/drawing/2014/main" id="{7E2ABA3C-97C4-D64F-89FF-7A0C0B64D511}"/>
                </a:ext>
              </a:extLst>
            </p:cNvPr>
            <p:cNvCxnSpPr/>
            <p:nvPr/>
          </p:nvCxnSpPr>
          <p:spPr>
            <a:xfrm>
              <a:off x="1214414" y="4714884"/>
              <a:ext cx="1214446" cy="57150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38360A6E-8F27-EC4B-91CA-52CD207CC4C8}"/>
              </a:ext>
            </a:extLst>
          </p:cNvPr>
          <p:cNvSpPr txBox="1"/>
          <p:nvPr/>
        </p:nvSpPr>
        <p:spPr>
          <a:xfrm>
            <a:off x="3868534" y="4049371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٤ مباريات</a:t>
            </a:r>
          </a:p>
        </p:txBody>
      </p: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3A895E2D-9B1F-2546-B191-746C1B4C2981}"/>
              </a:ext>
            </a:extLst>
          </p:cNvPr>
          <p:cNvGrpSpPr/>
          <p:nvPr/>
        </p:nvGrpSpPr>
        <p:grpSpPr>
          <a:xfrm>
            <a:off x="4654352" y="2977801"/>
            <a:ext cx="4929222" cy="2430480"/>
            <a:chOff x="2786050" y="3214686"/>
            <a:chExt cx="4929222" cy="2430480"/>
          </a:xfrm>
        </p:grpSpPr>
        <p:cxnSp>
          <p:nvCxnSpPr>
            <p:cNvPr id="68" name="رابط كسهم مستقيم 67">
              <a:extLst>
                <a:ext uri="{FF2B5EF4-FFF2-40B4-BE49-F238E27FC236}">
                  <a16:creationId xmlns:a16="http://schemas.microsoft.com/office/drawing/2014/main" id="{0F0FD8BE-31A0-BC4B-8936-61BA0AF91C17}"/>
                </a:ext>
              </a:extLst>
            </p:cNvPr>
            <p:cNvCxnSpPr/>
            <p:nvPr/>
          </p:nvCxnSpPr>
          <p:spPr>
            <a:xfrm flipV="1">
              <a:off x="2786050" y="4143380"/>
              <a:ext cx="4929222" cy="150019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رابط كسهم مستقيم 68">
              <a:extLst>
                <a:ext uri="{FF2B5EF4-FFF2-40B4-BE49-F238E27FC236}">
                  <a16:creationId xmlns:a16="http://schemas.microsoft.com/office/drawing/2014/main" id="{916093B6-6713-6941-A52D-6B6DB0737B3B}"/>
                </a:ext>
              </a:extLst>
            </p:cNvPr>
            <p:cNvCxnSpPr/>
            <p:nvPr/>
          </p:nvCxnSpPr>
          <p:spPr>
            <a:xfrm flipV="1">
              <a:off x="2786050" y="5143512"/>
              <a:ext cx="3571900" cy="50006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رابط كسهم مستقيم 69">
              <a:extLst>
                <a:ext uri="{FF2B5EF4-FFF2-40B4-BE49-F238E27FC236}">
                  <a16:creationId xmlns:a16="http://schemas.microsoft.com/office/drawing/2014/main" id="{D615A515-8DEE-3241-9530-B4C2EA676812}"/>
                </a:ext>
              </a:extLst>
            </p:cNvPr>
            <p:cNvCxnSpPr/>
            <p:nvPr/>
          </p:nvCxnSpPr>
          <p:spPr>
            <a:xfrm>
              <a:off x="2786050" y="5643578"/>
              <a:ext cx="1500198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رابط كسهم مستقيم 70">
              <a:extLst>
                <a:ext uri="{FF2B5EF4-FFF2-40B4-BE49-F238E27FC236}">
                  <a16:creationId xmlns:a16="http://schemas.microsoft.com/office/drawing/2014/main" id="{715FA07C-6955-284F-BA1F-AB20AD88E80C}"/>
                </a:ext>
              </a:extLst>
            </p:cNvPr>
            <p:cNvCxnSpPr/>
            <p:nvPr/>
          </p:nvCxnSpPr>
          <p:spPr>
            <a:xfrm flipV="1">
              <a:off x="2786050" y="3214686"/>
              <a:ext cx="3500462" cy="24288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A4A726ED-CD82-6D4B-B558-DB32650ADB20}"/>
              </a:ext>
            </a:extLst>
          </p:cNvPr>
          <p:cNvSpPr txBox="1"/>
          <p:nvPr/>
        </p:nvSpPr>
        <p:spPr>
          <a:xfrm>
            <a:off x="5654484" y="4263685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٣ مباريات</a:t>
            </a:r>
          </a:p>
        </p:txBody>
      </p: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76078A56-CD6A-4542-A8BD-4B3B9DB86F6B}"/>
              </a:ext>
            </a:extLst>
          </p:cNvPr>
          <p:cNvGrpSpPr/>
          <p:nvPr/>
        </p:nvGrpSpPr>
        <p:grpSpPr>
          <a:xfrm>
            <a:off x="6511740" y="3120677"/>
            <a:ext cx="3086122" cy="2587366"/>
            <a:chOff x="4643438" y="3357562"/>
            <a:chExt cx="3086122" cy="2587366"/>
          </a:xfrm>
        </p:grpSpPr>
        <p:cxnSp>
          <p:nvCxnSpPr>
            <p:cNvPr id="74" name="رابط كسهم مستقيم 73">
              <a:extLst>
                <a:ext uri="{FF2B5EF4-FFF2-40B4-BE49-F238E27FC236}">
                  <a16:creationId xmlns:a16="http://schemas.microsoft.com/office/drawing/2014/main" id="{10BF59D1-0A19-EB4B-A14D-9D92DF941F33}"/>
                </a:ext>
              </a:extLst>
            </p:cNvPr>
            <p:cNvCxnSpPr/>
            <p:nvPr/>
          </p:nvCxnSpPr>
          <p:spPr>
            <a:xfrm rot="5400000" flipH="1" flipV="1">
              <a:off x="4179091" y="3821909"/>
              <a:ext cx="2571768" cy="164307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كسهم مستقيم 74">
              <a:extLst>
                <a:ext uri="{FF2B5EF4-FFF2-40B4-BE49-F238E27FC236}">
                  <a16:creationId xmlns:a16="http://schemas.microsoft.com/office/drawing/2014/main" id="{1C31C94D-0ED8-E845-A22D-47DC4112C4BC}"/>
                </a:ext>
              </a:extLst>
            </p:cNvPr>
            <p:cNvCxnSpPr/>
            <p:nvPr/>
          </p:nvCxnSpPr>
          <p:spPr>
            <a:xfrm flipV="1">
              <a:off x="4714876" y="4342096"/>
              <a:ext cx="3014684" cy="158723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رابط كسهم مستقيم 75">
              <a:extLst>
                <a:ext uri="{FF2B5EF4-FFF2-40B4-BE49-F238E27FC236}">
                  <a16:creationId xmlns:a16="http://schemas.microsoft.com/office/drawing/2014/main" id="{14BE748A-1F17-894C-AA14-DC101DE6FC05}"/>
                </a:ext>
              </a:extLst>
            </p:cNvPr>
            <p:cNvCxnSpPr/>
            <p:nvPr/>
          </p:nvCxnSpPr>
          <p:spPr>
            <a:xfrm flipV="1">
              <a:off x="4714876" y="5429264"/>
              <a:ext cx="1785950" cy="51566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B8C66F71-1C1F-9049-B837-B0BDF65D9A14}"/>
              </a:ext>
            </a:extLst>
          </p:cNvPr>
          <p:cNvSpPr txBox="1"/>
          <p:nvPr/>
        </p:nvSpPr>
        <p:spPr>
          <a:xfrm>
            <a:off x="7654748" y="4049371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مباراتان</a:t>
            </a:r>
          </a:p>
        </p:txBody>
      </p: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D3362AA0-2674-E748-8F47-AA375E859319}"/>
              </a:ext>
            </a:extLst>
          </p:cNvPr>
          <p:cNvGrpSpPr/>
          <p:nvPr/>
        </p:nvGrpSpPr>
        <p:grpSpPr>
          <a:xfrm>
            <a:off x="8512004" y="3545764"/>
            <a:ext cx="1071570" cy="1793035"/>
            <a:chOff x="6643702" y="3782649"/>
            <a:chExt cx="1071570" cy="1793035"/>
          </a:xfrm>
        </p:grpSpPr>
        <p:cxnSp>
          <p:nvCxnSpPr>
            <p:cNvPr id="79" name="رابط كسهم مستقيم 78">
              <a:extLst>
                <a:ext uri="{FF2B5EF4-FFF2-40B4-BE49-F238E27FC236}">
                  <a16:creationId xmlns:a16="http://schemas.microsoft.com/office/drawing/2014/main" id="{B0077037-CB0B-B940-A464-D4747756194E}"/>
                </a:ext>
              </a:extLst>
            </p:cNvPr>
            <p:cNvCxnSpPr/>
            <p:nvPr/>
          </p:nvCxnSpPr>
          <p:spPr>
            <a:xfrm rot="5400000" flipH="1" flipV="1">
              <a:off x="5780414" y="4673135"/>
              <a:ext cx="1789493" cy="852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رابط كسهم مستقيم 79">
              <a:extLst>
                <a:ext uri="{FF2B5EF4-FFF2-40B4-BE49-F238E27FC236}">
                  <a16:creationId xmlns:a16="http://schemas.microsoft.com/office/drawing/2014/main" id="{7CB24BAC-5A10-6541-A181-EE52FF7084C6}"/>
                </a:ext>
              </a:extLst>
            </p:cNvPr>
            <p:cNvCxnSpPr/>
            <p:nvPr/>
          </p:nvCxnSpPr>
          <p:spPr>
            <a:xfrm flipV="1">
              <a:off x="6643702" y="4572008"/>
              <a:ext cx="1071570" cy="100367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327DDAC1-B0F1-F14F-8918-290D4A8207EF}"/>
              </a:ext>
            </a:extLst>
          </p:cNvPr>
          <p:cNvSpPr txBox="1"/>
          <p:nvPr/>
        </p:nvSpPr>
        <p:spPr>
          <a:xfrm>
            <a:off x="9154946" y="3334991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مباراة واحدة</a:t>
            </a:r>
          </a:p>
        </p:txBody>
      </p:sp>
      <p:cxnSp>
        <p:nvCxnSpPr>
          <p:cNvPr id="82" name="رابط كسهم مستقيم 81">
            <a:extLst>
              <a:ext uri="{FF2B5EF4-FFF2-40B4-BE49-F238E27FC236}">
                <a16:creationId xmlns:a16="http://schemas.microsoft.com/office/drawing/2014/main" id="{ADA3CDC0-7F5D-994A-B7A1-8ADFCE109E82}"/>
              </a:ext>
            </a:extLst>
          </p:cNvPr>
          <p:cNvCxnSpPr/>
          <p:nvPr/>
        </p:nvCxnSpPr>
        <p:spPr>
          <a:xfrm rot="10800000">
            <a:off x="8797756" y="3120677"/>
            <a:ext cx="857256" cy="7858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4AD1BAB5-98E9-1644-B76E-FB316C92E41E}"/>
              </a:ext>
            </a:extLst>
          </p:cNvPr>
          <p:cNvSpPr txBox="1"/>
          <p:nvPr/>
        </p:nvSpPr>
        <p:spPr>
          <a:xfrm>
            <a:off x="3368468" y="6016598"/>
            <a:ext cx="17145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٢٨ مباراة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3331091A-88E6-1D49-8C8C-F0D79886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0090" y="-165471"/>
            <a:ext cx="3400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911E1C8-BFC6-A7C1-4B62-9B4CEBEA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803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49" grpId="0"/>
      <p:bldP spid="50" grpId="0" animBg="1"/>
      <p:bldP spid="58" grpId="0"/>
      <p:bldP spid="59" grpId="0"/>
      <p:bldP spid="66" grpId="0"/>
      <p:bldP spid="72" grpId="0"/>
      <p:bldP spid="77" grpId="0"/>
      <p:bldP spid="81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25D8A664-1A33-AE4C-9297-A6C57FEAB5F1}"/>
              </a:ext>
            </a:extLst>
          </p:cNvPr>
          <p:cNvSpPr/>
          <p:nvPr/>
        </p:nvSpPr>
        <p:spPr>
          <a:xfrm>
            <a:off x="4688091" y="1100143"/>
            <a:ext cx="4857784" cy="20717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E7B55A8-E0FC-6541-B11B-BB0C1E24D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1309" y="457201"/>
            <a:ext cx="3362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627C4D72-A4D3-5F42-BD77-B4744EABF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5291" y="1314457"/>
            <a:ext cx="429102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A9E5488D-AB49-914D-ABB5-1D8113A3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3381" y="1100143"/>
            <a:ext cx="2838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DEAF5F07-DDDA-5C4B-AD96-B65DD97EB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16653" y="3671911"/>
            <a:ext cx="477516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مستطيل مستدير الزوايا 24">
            <a:extLst>
              <a:ext uri="{FF2B5EF4-FFF2-40B4-BE49-F238E27FC236}">
                <a16:creationId xmlns:a16="http://schemas.microsoft.com/office/drawing/2014/main" id="{AC4AA5C9-DE0C-7046-B3D5-A8AAC8D39F49}"/>
              </a:ext>
            </a:extLst>
          </p:cNvPr>
          <p:cNvSpPr/>
          <p:nvPr/>
        </p:nvSpPr>
        <p:spPr>
          <a:xfrm>
            <a:off x="5402471" y="4957795"/>
            <a:ext cx="3629044" cy="500066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049D04C-58CE-6113-5790-AA0D779F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51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F9FF7376-FC76-C444-8C22-866A8884DD60}"/>
              </a:ext>
            </a:extLst>
          </p:cNvPr>
          <p:cNvGrpSpPr/>
          <p:nvPr/>
        </p:nvGrpSpPr>
        <p:grpSpPr>
          <a:xfrm>
            <a:off x="4713841" y="3827628"/>
            <a:ext cx="2523008" cy="2524398"/>
            <a:chOff x="2505502" y="3130499"/>
            <a:chExt cx="2523008" cy="252439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" name="دائري 25">
              <a:extLst>
                <a:ext uri="{FF2B5EF4-FFF2-40B4-BE49-F238E27FC236}">
                  <a16:creationId xmlns:a16="http://schemas.microsoft.com/office/drawing/2014/main" id="{A5F6F4B2-1DBC-0A4D-A132-3D858103DC73}"/>
                </a:ext>
              </a:extLst>
            </p:cNvPr>
            <p:cNvSpPr/>
            <p:nvPr/>
          </p:nvSpPr>
          <p:spPr>
            <a:xfrm rot="17400000">
              <a:off x="2507735" y="3134897"/>
              <a:ext cx="2520000" cy="2520000"/>
            </a:xfrm>
            <a:prstGeom prst="pie">
              <a:avLst>
                <a:gd name="adj1" fmla="val 16199381"/>
                <a:gd name="adj2" fmla="val 1782485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6" name="دائري 26">
              <a:extLst>
                <a:ext uri="{FF2B5EF4-FFF2-40B4-BE49-F238E27FC236}">
                  <a16:creationId xmlns:a16="http://schemas.microsoft.com/office/drawing/2014/main" id="{69E54D38-6682-A84B-A34B-FF819FE95A95}"/>
                </a:ext>
              </a:extLst>
            </p:cNvPr>
            <p:cNvSpPr/>
            <p:nvPr/>
          </p:nvSpPr>
          <p:spPr>
            <a:xfrm rot="18600000">
              <a:off x="2505502" y="3130499"/>
              <a:ext cx="2520000" cy="2520000"/>
            </a:xfrm>
            <a:prstGeom prst="pie">
              <a:avLst>
                <a:gd name="adj1" fmla="val 16413618"/>
                <a:gd name="adj2" fmla="val 1786467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7" name="دائري 27">
              <a:extLst>
                <a:ext uri="{FF2B5EF4-FFF2-40B4-BE49-F238E27FC236}">
                  <a16:creationId xmlns:a16="http://schemas.microsoft.com/office/drawing/2014/main" id="{6A64FBE8-9FD8-8748-BB6F-430D306CEE0F}"/>
                </a:ext>
              </a:extLst>
            </p:cNvPr>
            <p:cNvSpPr/>
            <p:nvPr/>
          </p:nvSpPr>
          <p:spPr>
            <a:xfrm rot="20400000">
              <a:off x="2508510" y="3130504"/>
              <a:ext cx="2520000" cy="2520000"/>
            </a:xfrm>
            <a:prstGeom prst="pie">
              <a:avLst>
                <a:gd name="adj1" fmla="val 16048404"/>
                <a:gd name="adj2" fmla="val 1741569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9C19F85-3A35-0B49-9CF9-C09315301CC1}"/>
              </a:ext>
            </a:extLst>
          </p:cNvPr>
          <p:cNvGrpSpPr/>
          <p:nvPr/>
        </p:nvGrpSpPr>
        <p:grpSpPr>
          <a:xfrm>
            <a:off x="4698857" y="3826091"/>
            <a:ext cx="2524398" cy="2523008"/>
            <a:chOff x="2490518" y="3128962"/>
            <a:chExt cx="2524398" cy="252300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دائري 34">
              <a:extLst>
                <a:ext uri="{FF2B5EF4-FFF2-40B4-BE49-F238E27FC236}">
                  <a16:creationId xmlns:a16="http://schemas.microsoft.com/office/drawing/2014/main" id="{3AE1AC8A-00E1-5240-9558-226EDEF4F413}"/>
                </a:ext>
              </a:extLst>
            </p:cNvPr>
            <p:cNvSpPr/>
            <p:nvPr/>
          </p:nvSpPr>
          <p:spPr>
            <a:xfrm>
              <a:off x="2494141" y="3131195"/>
              <a:ext cx="2520000" cy="2520000"/>
            </a:xfrm>
            <a:prstGeom prst="pie">
              <a:avLst>
                <a:gd name="adj1" fmla="val 16243482"/>
                <a:gd name="adj2" fmla="val 1766801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0" name="دائري 35">
              <a:extLst>
                <a:ext uri="{FF2B5EF4-FFF2-40B4-BE49-F238E27FC236}">
                  <a16:creationId xmlns:a16="http://schemas.microsoft.com/office/drawing/2014/main" id="{7D325DD5-BDF7-3B4E-B1AD-8DC5E5F8B301}"/>
                </a:ext>
              </a:extLst>
            </p:cNvPr>
            <p:cNvSpPr/>
            <p:nvPr/>
          </p:nvSpPr>
          <p:spPr>
            <a:xfrm rot="1200000">
              <a:off x="2490518" y="3131195"/>
              <a:ext cx="2520000" cy="2520000"/>
            </a:xfrm>
            <a:prstGeom prst="pie">
              <a:avLst>
                <a:gd name="adj1" fmla="val 16199381"/>
                <a:gd name="adj2" fmla="val 1782485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1" name="دائري 36">
              <a:extLst>
                <a:ext uri="{FF2B5EF4-FFF2-40B4-BE49-F238E27FC236}">
                  <a16:creationId xmlns:a16="http://schemas.microsoft.com/office/drawing/2014/main" id="{DF9CFF0C-A73B-E142-8E94-B048DC392A50}"/>
                </a:ext>
              </a:extLst>
            </p:cNvPr>
            <p:cNvSpPr/>
            <p:nvPr/>
          </p:nvSpPr>
          <p:spPr>
            <a:xfrm rot="2400000">
              <a:off x="2494916" y="3128962"/>
              <a:ext cx="2520000" cy="2520000"/>
            </a:xfrm>
            <a:prstGeom prst="pie">
              <a:avLst>
                <a:gd name="adj1" fmla="val 16413618"/>
                <a:gd name="adj2" fmla="val 1786467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2" name="دائري 37">
              <a:extLst>
                <a:ext uri="{FF2B5EF4-FFF2-40B4-BE49-F238E27FC236}">
                  <a16:creationId xmlns:a16="http://schemas.microsoft.com/office/drawing/2014/main" id="{28B10D83-5D13-304F-9AF6-B44B95631D76}"/>
                </a:ext>
              </a:extLst>
            </p:cNvPr>
            <p:cNvSpPr/>
            <p:nvPr/>
          </p:nvSpPr>
          <p:spPr>
            <a:xfrm rot="4200000">
              <a:off x="2494911" y="3131970"/>
              <a:ext cx="2520000" cy="2520000"/>
            </a:xfrm>
            <a:prstGeom prst="pie">
              <a:avLst>
                <a:gd name="adj1" fmla="val 16048404"/>
                <a:gd name="adj2" fmla="val 1741569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540C9E40-5314-784D-8838-BEE9244B4940}"/>
              </a:ext>
            </a:extLst>
          </p:cNvPr>
          <p:cNvGrpSpPr/>
          <p:nvPr/>
        </p:nvGrpSpPr>
        <p:grpSpPr>
          <a:xfrm>
            <a:off x="4708636" y="3826088"/>
            <a:ext cx="2537993" cy="2524398"/>
            <a:chOff x="2500297" y="3128959"/>
            <a:chExt cx="2537993" cy="252439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4" name="دائري 46">
              <a:extLst>
                <a:ext uri="{FF2B5EF4-FFF2-40B4-BE49-F238E27FC236}">
                  <a16:creationId xmlns:a16="http://schemas.microsoft.com/office/drawing/2014/main" id="{D9779869-DC2D-384A-817E-2E85334567DE}"/>
                </a:ext>
              </a:extLst>
            </p:cNvPr>
            <p:cNvSpPr/>
            <p:nvPr/>
          </p:nvSpPr>
          <p:spPr>
            <a:xfrm rot="5400000">
              <a:off x="2501072" y="3132582"/>
              <a:ext cx="2520000" cy="2520000"/>
            </a:xfrm>
            <a:prstGeom prst="pie">
              <a:avLst>
                <a:gd name="adj1" fmla="val 16243482"/>
                <a:gd name="adj2" fmla="val 1766801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5" name="دائري 47">
              <a:extLst>
                <a:ext uri="{FF2B5EF4-FFF2-40B4-BE49-F238E27FC236}">
                  <a16:creationId xmlns:a16="http://schemas.microsoft.com/office/drawing/2014/main" id="{1DA66656-A3D7-154B-ABF6-587456AE9E51}"/>
                </a:ext>
              </a:extLst>
            </p:cNvPr>
            <p:cNvSpPr/>
            <p:nvPr/>
          </p:nvSpPr>
          <p:spPr>
            <a:xfrm rot="6600000">
              <a:off x="2501072" y="3128959"/>
              <a:ext cx="2520000" cy="2520000"/>
            </a:xfrm>
            <a:prstGeom prst="pie">
              <a:avLst>
                <a:gd name="adj1" fmla="val 16199381"/>
                <a:gd name="adj2" fmla="val 1782485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6" name="دائري 48">
              <a:extLst>
                <a:ext uri="{FF2B5EF4-FFF2-40B4-BE49-F238E27FC236}">
                  <a16:creationId xmlns:a16="http://schemas.microsoft.com/office/drawing/2014/main" id="{A7EB55A6-49E6-5C4A-971A-9D4206E3176F}"/>
                </a:ext>
              </a:extLst>
            </p:cNvPr>
            <p:cNvSpPr/>
            <p:nvPr/>
          </p:nvSpPr>
          <p:spPr>
            <a:xfrm rot="7800000">
              <a:off x="2503305" y="3133357"/>
              <a:ext cx="2520000" cy="2520000"/>
            </a:xfrm>
            <a:prstGeom prst="pie">
              <a:avLst>
                <a:gd name="adj1" fmla="val 16413618"/>
                <a:gd name="adj2" fmla="val 1786467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7" name="دائري 49">
              <a:extLst>
                <a:ext uri="{FF2B5EF4-FFF2-40B4-BE49-F238E27FC236}">
                  <a16:creationId xmlns:a16="http://schemas.microsoft.com/office/drawing/2014/main" id="{289CB221-911B-374E-B029-3EF3C2687F5C}"/>
                </a:ext>
              </a:extLst>
            </p:cNvPr>
            <p:cNvSpPr/>
            <p:nvPr/>
          </p:nvSpPr>
          <p:spPr>
            <a:xfrm rot="9600000">
              <a:off x="2500297" y="3133352"/>
              <a:ext cx="2520000" cy="2520000"/>
            </a:xfrm>
            <a:prstGeom prst="pie">
              <a:avLst>
                <a:gd name="adj1" fmla="val 16048404"/>
                <a:gd name="adj2" fmla="val 1741569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8" name="دائري 42">
              <a:extLst>
                <a:ext uri="{FF2B5EF4-FFF2-40B4-BE49-F238E27FC236}">
                  <a16:creationId xmlns:a16="http://schemas.microsoft.com/office/drawing/2014/main" id="{3D48B894-DCD8-EC47-8810-A2A7810D820E}"/>
                </a:ext>
              </a:extLst>
            </p:cNvPr>
            <p:cNvSpPr/>
            <p:nvPr/>
          </p:nvSpPr>
          <p:spPr>
            <a:xfrm rot="10800000">
              <a:off x="2514667" y="3132662"/>
              <a:ext cx="2520000" cy="2520000"/>
            </a:xfrm>
            <a:prstGeom prst="pie">
              <a:avLst>
                <a:gd name="adj1" fmla="val 16243482"/>
                <a:gd name="adj2" fmla="val 1766801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9" name="دائري 43">
              <a:extLst>
                <a:ext uri="{FF2B5EF4-FFF2-40B4-BE49-F238E27FC236}">
                  <a16:creationId xmlns:a16="http://schemas.microsoft.com/office/drawing/2014/main" id="{E9AEB278-0EA1-D648-94B4-C922AB08905E}"/>
                </a:ext>
              </a:extLst>
            </p:cNvPr>
            <p:cNvSpPr/>
            <p:nvPr/>
          </p:nvSpPr>
          <p:spPr>
            <a:xfrm rot="12000000">
              <a:off x="2518290" y="3132662"/>
              <a:ext cx="2520000" cy="2520000"/>
            </a:xfrm>
            <a:prstGeom prst="pie">
              <a:avLst>
                <a:gd name="adj1" fmla="val 16199381"/>
                <a:gd name="adj2" fmla="val 1782485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C6690556-B3F3-B54D-9BEC-47112C4B9DED}"/>
              </a:ext>
            </a:extLst>
          </p:cNvPr>
          <p:cNvGrpSpPr/>
          <p:nvPr/>
        </p:nvGrpSpPr>
        <p:grpSpPr>
          <a:xfrm>
            <a:off x="4716074" y="3828403"/>
            <a:ext cx="2526162" cy="2523621"/>
            <a:chOff x="2507735" y="3131274"/>
            <a:chExt cx="2526162" cy="25236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1" name="دائري 24">
              <a:extLst>
                <a:ext uri="{FF2B5EF4-FFF2-40B4-BE49-F238E27FC236}">
                  <a16:creationId xmlns:a16="http://schemas.microsoft.com/office/drawing/2014/main" id="{8B785F55-34D4-8544-B247-014DB4EE0C24}"/>
                </a:ext>
              </a:extLst>
            </p:cNvPr>
            <p:cNvSpPr/>
            <p:nvPr/>
          </p:nvSpPr>
          <p:spPr>
            <a:xfrm rot="16200000">
              <a:off x="2507735" y="3131274"/>
              <a:ext cx="2520000" cy="2520000"/>
            </a:xfrm>
            <a:prstGeom prst="pie">
              <a:avLst>
                <a:gd name="adj1" fmla="val 16243482"/>
                <a:gd name="adj2" fmla="val 1766801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32" name="دائري 44">
              <a:extLst>
                <a:ext uri="{FF2B5EF4-FFF2-40B4-BE49-F238E27FC236}">
                  <a16:creationId xmlns:a16="http://schemas.microsoft.com/office/drawing/2014/main" id="{B3DAA0A0-B7E9-CD4F-8F8F-5F604B459F2C}"/>
                </a:ext>
              </a:extLst>
            </p:cNvPr>
            <p:cNvSpPr/>
            <p:nvPr/>
          </p:nvSpPr>
          <p:spPr>
            <a:xfrm rot="13200000">
              <a:off x="2513892" y="3134895"/>
              <a:ext cx="2520000" cy="2520000"/>
            </a:xfrm>
            <a:prstGeom prst="pie">
              <a:avLst>
                <a:gd name="adj1" fmla="val 16413618"/>
                <a:gd name="adj2" fmla="val 1786467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33" name="دائري 45">
              <a:extLst>
                <a:ext uri="{FF2B5EF4-FFF2-40B4-BE49-F238E27FC236}">
                  <a16:creationId xmlns:a16="http://schemas.microsoft.com/office/drawing/2014/main" id="{05BF8593-87BE-ED4A-9AD3-71515C3FDA6E}"/>
                </a:ext>
              </a:extLst>
            </p:cNvPr>
            <p:cNvSpPr/>
            <p:nvPr/>
          </p:nvSpPr>
          <p:spPr>
            <a:xfrm rot="15000000">
              <a:off x="2513897" y="3131887"/>
              <a:ext cx="2520000" cy="2520000"/>
            </a:xfrm>
            <a:prstGeom prst="pie">
              <a:avLst>
                <a:gd name="adj1" fmla="val 16048404"/>
                <a:gd name="adj2" fmla="val 1741569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sp>
        <p:nvSpPr>
          <p:cNvPr id="34" name="مستطيل مستدير الزوايا 33">
            <a:extLst>
              <a:ext uri="{FF2B5EF4-FFF2-40B4-BE49-F238E27FC236}">
                <a16:creationId xmlns:a16="http://schemas.microsoft.com/office/drawing/2014/main" id="{C8D4BA69-389B-EF44-A505-DEC8E08A4FD5}"/>
              </a:ext>
            </a:extLst>
          </p:cNvPr>
          <p:cNvSpPr/>
          <p:nvPr/>
        </p:nvSpPr>
        <p:spPr>
          <a:xfrm>
            <a:off x="9423545" y="1422804"/>
            <a:ext cx="1428760" cy="35719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سمية</a:t>
            </a:r>
          </a:p>
        </p:txBody>
      </p:sp>
      <p:sp>
        <p:nvSpPr>
          <p:cNvPr id="35" name="مستطيل مستدير الزوايا 34">
            <a:extLst>
              <a:ext uri="{FF2B5EF4-FFF2-40B4-BE49-F238E27FC236}">
                <a16:creationId xmlns:a16="http://schemas.microsoft.com/office/drawing/2014/main" id="{8BED2879-3F89-ED40-A7D1-2658632A25C7}"/>
              </a:ext>
            </a:extLst>
          </p:cNvPr>
          <p:cNvSpPr/>
          <p:nvPr/>
        </p:nvSpPr>
        <p:spPr>
          <a:xfrm>
            <a:off x="7137529" y="1422804"/>
            <a:ext cx="1428760" cy="35719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هند</a:t>
            </a:r>
          </a:p>
        </p:txBody>
      </p:sp>
      <p:sp>
        <p:nvSpPr>
          <p:cNvPr id="36" name="مستطيل مستدير الزوايا 35">
            <a:extLst>
              <a:ext uri="{FF2B5EF4-FFF2-40B4-BE49-F238E27FC236}">
                <a16:creationId xmlns:a16="http://schemas.microsoft.com/office/drawing/2014/main" id="{DAE17FB3-67D5-9246-934D-83EEDF3796C5}"/>
              </a:ext>
            </a:extLst>
          </p:cNvPr>
          <p:cNvSpPr/>
          <p:nvPr/>
        </p:nvSpPr>
        <p:spPr>
          <a:xfrm>
            <a:off x="4994389" y="1422804"/>
            <a:ext cx="1428760" cy="35719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شيماء</a:t>
            </a:r>
          </a:p>
        </p:txBody>
      </p:sp>
      <p:sp>
        <p:nvSpPr>
          <p:cNvPr id="37" name="مستطيل مستدير الزوايا 36">
            <a:extLst>
              <a:ext uri="{FF2B5EF4-FFF2-40B4-BE49-F238E27FC236}">
                <a16:creationId xmlns:a16="http://schemas.microsoft.com/office/drawing/2014/main" id="{441C3712-93B8-CA41-8FD6-F0C9A8AA13B1}"/>
              </a:ext>
            </a:extLst>
          </p:cNvPr>
          <p:cNvSpPr/>
          <p:nvPr/>
        </p:nvSpPr>
        <p:spPr>
          <a:xfrm>
            <a:off x="2851249" y="1422804"/>
            <a:ext cx="1428760" cy="35719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الباقي</a:t>
            </a: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CD08F817-36AE-1D4C-9EDF-BF053B18CD71}"/>
              </a:ext>
            </a:extLst>
          </p:cNvPr>
          <p:cNvSpPr/>
          <p:nvPr/>
        </p:nvSpPr>
        <p:spPr>
          <a:xfrm>
            <a:off x="4708637" y="3796026"/>
            <a:ext cx="2556000" cy="255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6FC0BA6C-56AF-6646-945D-7C32F3E8BB66}"/>
              </a:ext>
            </a:extLst>
          </p:cNvPr>
          <p:cNvGrpSpPr/>
          <p:nvPr/>
        </p:nvGrpSpPr>
        <p:grpSpPr>
          <a:xfrm>
            <a:off x="9849871" y="3708820"/>
            <a:ext cx="873846" cy="842508"/>
            <a:chOff x="7641532" y="5000636"/>
            <a:chExt cx="873846" cy="842508"/>
          </a:xfrm>
        </p:grpSpPr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20A75C60-3E7D-0844-B243-1A5E8E2EFC22}"/>
                </a:ext>
              </a:extLst>
            </p:cNvPr>
            <p:cNvSpPr txBox="1"/>
            <p:nvPr/>
          </p:nvSpPr>
          <p:spPr>
            <a:xfrm>
              <a:off x="7986276" y="5000636"/>
              <a:ext cx="50006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٤</a:t>
              </a:r>
            </a:p>
          </p:txBody>
        </p: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8E670ABD-99CB-AC48-8BE0-8C1CBFC409DD}"/>
                </a:ext>
              </a:extLst>
            </p:cNvPr>
            <p:cNvCxnSpPr/>
            <p:nvPr/>
          </p:nvCxnSpPr>
          <p:spPr>
            <a:xfrm rot="10800000">
              <a:off x="8069652" y="5429264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C3E43482-5CF8-594D-AC04-8DF8A0C9D6F3}"/>
                </a:ext>
              </a:extLst>
            </p:cNvPr>
            <p:cNvSpPr txBox="1"/>
            <p:nvPr/>
          </p:nvSpPr>
          <p:spPr>
            <a:xfrm>
              <a:off x="7958622" y="5381479"/>
              <a:ext cx="5567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١٦</a:t>
              </a:r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B97DBE1E-DE21-8843-9D54-66B02C103922}"/>
                </a:ext>
              </a:extLst>
            </p:cNvPr>
            <p:cNvSpPr txBox="1"/>
            <p:nvPr/>
          </p:nvSpPr>
          <p:spPr>
            <a:xfrm>
              <a:off x="7641532" y="5196661"/>
              <a:ext cx="50006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4674180-4599-B844-9574-4146CB1423D9}"/>
              </a:ext>
            </a:extLst>
          </p:cNvPr>
          <p:cNvGrpSpPr/>
          <p:nvPr/>
        </p:nvGrpSpPr>
        <p:grpSpPr>
          <a:xfrm>
            <a:off x="9366855" y="3708820"/>
            <a:ext cx="556756" cy="842508"/>
            <a:chOff x="7958622" y="5000636"/>
            <a:chExt cx="556756" cy="842508"/>
          </a:xfrm>
        </p:grpSpPr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8B777573-4AD8-1640-98F4-4BC5D1CA7E88}"/>
                </a:ext>
              </a:extLst>
            </p:cNvPr>
            <p:cNvSpPr txBox="1"/>
            <p:nvPr/>
          </p:nvSpPr>
          <p:spPr>
            <a:xfrm>
              <a:off x="7986276" y="5000636"/>
              <a:ext cx="50006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cxnSp>
          <p:nvCxnSpPr>
            <p:cNvPr id="46" name="رابط مستقيم 65">
              <a:extLst>
                <a:ext uri="{FF2B5EF4-FFF2-40B4-BE49-F238E27FC236}">
                  <a16:creationId xmlns:a16="http://schemas.microsoft.com/office/drawing/2014/main" id="{B4D15972-C8A3-834B-9212-4FC4EC7AE6CC}"/>
                </a:ext>
              </a:extLst>
            </p:cNvPr>
            <p:cNvCxnSpPr/>
            <p:nvPr/>
          </p:nvCxnSpPr>
          <p:spPr>
            <a:xfrm rot="10800000">
              <a:off x="8069652" y="5429264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CC7AFE93-EA6D-6E47-BE9F-88897244FDCE}"/>
                </a:ext>
              </a:extLst>
            </p:cNvPr>
            <p:cNvSpPr txBox="1"/>
            <p:nvPr/>
          </p:nvSpPr>
          <p:spPr>
            <a:xfrm>
              <a:off x="7958622" y="5381479"/>
              <a:ext cx="5567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٤</a:t>
              </a:r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FDE0DC8-C5AC-8041-A298-F8422EB82D65}"/>
              </a:ext>
            </a:extLst>
          </p:cNvPr>
          <p:cNvGrpSpPr/>
          <p:nvPr/>
        </p:nvGrpSpPr>
        <p:grpSpPr>
          <a:xfrm>
            <a:off x="7620545" y="3709280"/>
            <a:ext cx="873846" cy="842508"/>
            <a:chOff x="7641532" y="5000636"/>
            <a:chExt cx="873846" cy="842508"/>
          </a:xfrm>
        </p:grpSpPr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B8BB394A-B6CE-264A-AED2-D937769898DD}"/>
                </a:ext>
              </a:extLst>
            </p:cNvPr>
            <p:cNvSpPr txBox="1"/>
            <p:nvPr/>
          </p:nvSpPr>
          <p:spPr>
            <a:xfrm>
              <a:off x="7986276" y="5000636"/>
              <a:ext cx="50006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٣</a:t>
              </a:r>
            </a:p>
          </p:txBody>
        </p:sp>
        <p:cxnSp>
          <p:nvCxnSpPr>
            <p:cNvPr id="50" name="رابط مستقيم 70">
              <a:extLst>
                <a:ext uri="{FF2B5EF4-FFF2-40B4-BE49-F238E27FC236}">
                  <a16:creationId xmlns:a16="http://schemas.microsoft.com/office/drawing/2014/main" id="{2B53A11F-C2DB-CB45-9B83-DB8EA2E4AC74}"/>
                </a:ext>
              </a:extLst>
            </p:cNvPr>
            <p:cNvCxnSpPr/>
            <p:nvPr/>
          </p:nvCxnSpPr>
          <p:spPr>
            <a:xfrm rot="10800000">
              <a:off x="8069652" y="5429264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2031781A-1E39-D94C-B951-BDFC62DA65AC}"/>
                </a:ext>
              </a:extLst>
            </p:cNvPr>
            <p:cNvSpPr txBox="1"/>
            <p:nvPr/>
          </p:nvSpPr>
          <p:spPr>
            <a:xfrm>
              <a:off x="7958622" y="5381479"/>
              <a:ext cx="5567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١٢</a:t>
              </a:r>
            </a:p>
          </p:txBody>
        </p:sp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37B14849-D9F5-A24A-89CF-D4AB8DFB19FE}"/>
                </a:ext>
              </a:extLst>
            </p:cNvPr>
            <p:cNvSpPr txBox="1"/>
            <p:nvPr/>
          </p:nvSpPr>
          <p:spPr>
            <a:xfrm>
              <a:off x="7641532" y="5196661"/>
              <a:ext cx="50006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34DD36EB-F21E-334A-A708-812F4F963C0E}"/>
              </a:ext>
            </a:extLst>
          </p:cNvPr>
          <p:cNvGrpSpPr/>
          <p:nvPr/>
        </p:nvGrpSpPr>
        <p:grpSpPr>
          <a:xfrm>
            <a:off x="7137529" y="3709280"/>
            <a:ext cx="556756" cy="842508"/>
            <a:chOff x="7958622" y="5000636"/>
            <a:chExt cx="556756" cy="842508"/>
          </a:xfrm>
        </p:grpSpPr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050C6470-9187-544D-9207-32420D468AFA}"/>
                </a:ext>
              </a:extLst>
            </p:cNvPr>
            <p:cNvSpPr txBox="1"/>
            <p:nvPr/>
          </p:nvSpPr>
          <p:spPr>
            <a:xfrm>
              <a:off x="7986276" y="5000636"/>
              <a:ext cx="50006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cxnSp>
          <p:nvCxnSpPr>
            <p:cNvPr id="55" name="رابط مستقيم 75">
              <a:extLst>
                <a:ext uri="{FF2B5EF4-FFF2-40B4-BE49-F238E27FC236}">
                  <a16:creationId xmlns:a16="http://schemas.microsoft.com/office/drawing/2014/main" id="{0116630C-A224-054A-96A7-A1FC3311E1C9}"/>
                </a:ext>
              </a:extLst>
            </p:cNvPr>
            <p:cNvCxnSpPr/>
            <p:nvPr/>
          </p:nvCxnSpPr>
          <p:spPr>
            <a:xfrm rot="10800000">
              <a:off x="8069652" y="5429264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472C4D8A-CD68-9842-9BD0-910C70A6E596}"/>
                </a:ext>
              </a:extLst>
            </p:cNvPr>
            <p:cNvSpPr txBox="1"/>
            <p:nvPr/>
          </p:nvSpPr>
          <p:spPr>
            <a:xfrm>
              <a:off x="7958622" y="5381479"/>
              <a:ext cx="5567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٤</a:t>
              </a:r>
            </a:p>
          </p:txBody>
        </p: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C57954FF-C5AA-BD41-9912-5E3C7E307523}"/>
              </a:ext>
            </a:extLst>
          </p:cNvPr>
          <p:cNvGrpSpPr/>
          <p:nvPr/>
        </p:nvGrpSpPr>
        <p:grpSpPr>
          <a:xfrm>
            <a:off x="5548843" y="3708820"/>
            <a:ext cx="873846" cy="842508"/>
            <a:chOff x="7641532" y="5000636"/>
            <a:chExt cx="873846" cy="842508"/>
          </a:xfrm>
        </p:grpSpPr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F2272612-B39C-FA45-842E-008E0491C110}"/>
                </a:ext>
              </a:extLst>
            </p:cNvPr>
            <p:cNvSpPr txBox="1"/>
            <p:nvPr/>
          </p:nvSpPr>
          <p:spPr>
            <a:xfrm>
              <a:off x="7986276" y="5000636"/>
              <a:ext cx="50006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٣</a:t>
              </a:r>
            </a:p>
          </p:txBody>
        </p:sp>
        <p:cxnSp>
          <p:nvCxnSpPr>
            <p:cNvPr id="59" name="رابط مستقيم 79">
              <a:extLst>
                <a:ext uri="{FF2B5EF4-FFF2-40B4-BE49-F238E27FC236}">
                  <a16:creationId xmlns:a16="http://schemas.microsoft.com/office/drawing/2014/main" id="{08A862AA-E335-7B44-868C-7CEF47DB8478}"/>
                </a:ext>
              </a:extLst>
            </p:cNvPr>
            <p:cNvCxnSpPr/>
            <p:nvPr/>
          </p:nvCxnSpPr>
          <p:spPr>
            <a:xfrm rot="10800000">
              <a:off x="8069652" y="5429264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0979D25F-C729-EF47-B617-47EE86C7D127}"/>
                </a:ext>
              </a:extLst>
            </p:cNvPr>
            <p:cNvSpPr txBox="1"/>
            <p:nvPr/>
          </p:nvSpPr>
          <p:spPr>
            <a:xfrm>
              <a:off x="7958622" y="5381479"/>
              <a:ext cx="5567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٩</a:t>
              </a:r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28DDFBFA-5B7A-2049-8F13-4386DCEA2535}"/>
                </a:ext>
              </a:extLst>
            </p:cNvPr>
            <p:cNvSpPr txBox="1"/>
            <p:nvPr/>
          </p:nvSpPr>
          <p:spPr>
            <a:xfrm>
              <a:off x="7641532" y="5196661"/>
              <a:ext cx="50006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C1B901AA-0351-9543-9CCE-40C36CE8AE37}"/>
              </a:ext>
            </a:extLst>
          </p:cNvPr>
          <p:cNvGrpSpPr/>
          <p:nvPr/>
        </p:nvGrpSpPr>
        <p:grpSpPr>
          <a:xfrm>
            <a:off x="5065827" y="3708820"/>
            <a:ext cx="556756" cy="842508"/>
            <a:chOff x="7958622" y="5000636"/>
            <a:chExt cx="556756" cy="842508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77F8F1E2-EE3B-2142-AA70-5F1E64CB13D7}"/>
                </a:ext>
              </a:extLst>
            </p:cNvPr>
            <p:cNvSpPr txBox="1"/>
            <p:nvPr/>
          </p:nvSpPr>
          <p:spPr>
            <a:xfrm>
              <a:off x="7986276" y="5000636"/>
              <a:ext cx="50006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cxnSp>
          <p:nvCxnSpPr>
            <p:cNvPr id="64" name="رابط مستقيم 84">
              <a:extLst>
                <a:ext uri="{FF2B5EF4-FFF2-40B4-BE49-F238E27FC236}">
                  <a16:creationId xmlns:a16="http://schemas.microsoft.com/office/drawing/2014/main" id="{45F5F08A-1678-3245-8E6E-39FC4E57A480}"/>
                </a:ext>
              </a:extLst>
            </p:cNvPr>
            <p:cNvCxnSpPr/>
            <p:nvPr/>
          </p:nvCxnSpPr>
          <p:spPr>
            <a:xfrm rot="10800000">
              <a:off x="8069652" y="5429264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654E6F05-F6AA-A74B-90D9-BA6AF13C9123}"/>
                </a:ext>
              </a:extLst>
            </p:cNvPr>
            <p:cNvSpPr txBox="1"/>
            <p:nvPr/>
          </p:nvSpPr>
          <p:spPr>
            <a:xfrm>
              <a:off x="7958622" y="5381479"/>
              <a:ext cx="5567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٣</a:t>
              </a:r>
            </a:p>
          </p:txBody>
        </p:sp>
      </p:grp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30F888CD-D288-0541-9B1D-93A27C2F0C3A}"/>
              </a:ext>
            </a:extLst>
          </p:cNvPr>
          <p:cNvGrpSpPr/>
          <p:nvPr/>
        </p:nvGrpSpPr>
        <p:grpSpPr>
          <a:xfrm>
            <a:off x="3334265" y="3708820"/>
            <a:ext cx="873846" cy="842508"/>
            <a:chOff x="7641532" y="5000636"/>
            <a:chExt cx="873846" cy="842508"/>
          </a:xfrm>
        </p:grpSpPr>
        <p:sp>
          <p:nvSpPr>
            <p:cNvPr id="67" name="مربع نص 66">
              <a:extLst>
                <a:ext uri="{FF2B5EF4-FFF2-40B4-BE49-F238E27FC236}">
                  <a16:creationId xmlns:a16="http://schemas.microsoft.com/office/drawing/2014/main" id="{1A41FA21-0D22-014D-A12D-438690472582}"/>
                </a:ext>
              </a:extLst>
            </p:cNvPr>
            <p:cNvSpPr txBox="1"/>
            <p:nvPr/>
          </p:nvSpPr>
          <p:spPr>
            <a:xfrm>
              <a:off x="7986276" y="5000636"/>
              <a:ext cx="50006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٦</a:t>
              </a:r>
            </a:p>
          </p:txBody>
        </p:sp>
        <p:cxnSp>
          <p:nvCxnSpPr>
            <p:cNvPr id="68" name="رابط مستقيم 88">
              <a:extLst>
                <a:ext uri="{FF2B5EF4-FFF2-40B4-BE49-F238E27FC236}">
                  <a16:creationId xmlns:a16="http://schemas.microsoft.com/office/drawing/2014/main" id="{E6232A25-D4B7-7747-9D7C-0D64F0EC8EAF}"/>
                </a:ext>
              </a:extLst>
            </p:cNvPr>
            <p:cNvCxnSpPr/>
            <p:nvPr/>
          </p:nvCxnSpPr>
          <p:spPr>
            <a:xfrm rot="10800000">
              <a:off x="8069652" y="5429264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155B11F4-2FD2-4542-84CB-7A6FE74E81AD}"/>
                </a:ext>
              </a:extLst>
            </p:cNvPr>
            <p:cNvSpPr txBox="1"/>
            <p:nvPr/>
          </p:nvSpPr>
          <p:spPr>
            <a:xfrm>
              <a:off x="7958622" y="5381479"/>
              <a:ext cx="5567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١٦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BEA06395-0ADC-D84A-BD36-88B5D6318D56}"/>
                </a:ext>
              </a:extLst>
            </p:cNvPr>
            <p:cNvSpPr txBox="1"/>
            <p:nvPr/>
          </p:nvSpPr>
          <p:spPr>
            <a:xfrm>
              <a:off x="7641532" y="5196661"/>
              <a:ext cx="50006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A2E8809A-2C19-1644-887A-C8595F355366}"/>
              </a:ext>
            </a:extLst>
          </p:cNvPr>
          <p:cNvGrpSpPr/>
          <p:nvPr/>
        </p:nvGrpSpPr>
        <p:grpSpPr>
          <a:xfrm>
            <a:off x="2851249" y="3708820"/>
            <a:ext cx="556756" cy="842508"/>
            <a:chOff x="7958622" y="5000636"/>
            <a:chExt cx="556756" cy="842508"/>
          </a:xfrm>
        </p:grpSpPr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4AB66C27-F6C8-B24E-9056-80BADAB0B3AB}"/>
                </a:ext>
              </a:extLst>
            </p:cNvPr>
            <p:cNvSpPr txBox="1"/>
            <p:nvPr/>
          </p:nvSpPr>
          <p:spPr>
            <a:xfrm>
              <a:off x="7986276" y="5000636"/>
              <a:ext cx="50006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٣</a:t>
              </a:r>
            </a:p>
          </p:txBody>
        </p:sp>
        <p:cxnSp>
          <p:nvCxnSpPr>
            <p:cNvPr id="73" name="رابط مستقيم 93">
              <a:extLst>
                <a:ext uri="{FF2B5EF4-FFF2-40B4-BE49-F238E27FC236}">
                  <a16:creationId xmlns:a16="http://schemas.microsoft.com/office/drawing/2014/main" id="{F7AFFB51-08A7-4D46-8EE7-4EFDCB543B34}"/>
                </a:ext>
              </a:extLst>
            </p:cNvPr>
            <p:cNvCxnSpPr/>
            <p:nvPr/>
          </p:nvCxnSpPr>
          <p:spPr>
            <a:xfrm rot="10800000">
              <a:off x="8069652" y="5429264"/>
              <a:ext cx="36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554905B3-6DD7-0A4E-AC0A-A5558FE13057}"/>
                </a:ext>
              </a:extLst>
            </p:cNvPr>
            <p:cNvSpPr txBox="1"/>
            <p:nvPr/>
          </p:nvSpPr>
          <p:spPr>
            <a:xfrm>
              <a:off x="7958622" y="5381479"/>
              <a:ext cx="5567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٨</a:t>
              </a:r>
            </a:p>
          </p:txBody>
        </p:sp>
      </p:grpSp>
      <p:pic>
        <p:nvPicPr>
          <p:cNvPr id="75" name="Picture 2">
            <a:extLst>
              <a:ext uri="{FF2B5EF4-FFF2-40B4-BE49-F238E27FC236}">
                <a16:creationId xmlns:a16="http://schemas.microsoft.com/office/drawing/2014/main" id="{EDECA937-E500-9049-B523-D6D7A974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9177" y="-148832"/>
            <a:ext cx="3362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وسيلة شرح مستطيلة مستديرة الزوايا 75">
            <a:extLst>
              <a:ext uri="{FF2B5EF4-FFF2-40B4-BE49-F238E27FC236}">
                <a16:creationId xmlns:a16="http://schemas.microsoft.com/office/drawing/2014/main" id="{695BF7D2-D35A-B14E-A8F3-B8481231C4CD}"/>
              </a:ext>
            </a:extLst>
          </p:cNvPr>
          <p:cNvSpPr/>
          <p:nvPr/>
        </p:nvSpPr>
        <p:spPr>
          <a:xfrm>
            <a:off x="2608359" y="5423332"/>
            <a:ext cx="1928826" cy="642942"/>
          </a:xfrm>
          <a:prstGeom prst="wedgeRoundRectCallout">
            <a:avLst>
              <a:gd name="adj1" fmla="val -22977"/>
              <a:gd name="adj2" fmla="val -1881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الكسر المطلوب</a:t>
            </a:r>
          </a:p>
        </p:txBody>
      </p: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BA386804-C955-0A4B-827C-D9F39F8CBB69}"/>
              </a:ext>
            </a:extLst>
          </p:cNvPr>
          <p:cNvGrpSpPr/>
          <p:nvPr/>
        </p:nvGrpSpPr>
        <p:grpSpPr>
          <a:xfrm>
            <a:off x="2636935" y="334184"/>
            <a:ext cx="8286808" cy="874306"/>
            <a:chOff x="428596" y="625868"/>
            <a:chExt cx="8286808" cy="874306"/>
          </a:xfrm>
        </p:grpSpPr>
        <p:sp>
          <p:nvSpPr>
            <p:cNvPr id="78" name="مستطيل مستدير الزوايا 77">
              <a:extLst>
                <a:ext uri="{FF2B5EF4-FFF2-40B4-BE49-F238E27FC236}">
                  <a16:creationId xmlns:a16="http://schemas.microsoft.com/office/drawing/2014/main" id="{D896A22B-8577-D546-8EBF-BE123315BF37}"/>
                </a:ext>
              </a:extLst>
            </p:cNvPr>
            <p:cNvSpPr/>
            <p:nvPr/>
          </p:nvSpPr>
          <p:spPr>
            <a:xfrm>
              <a:off x="428596" y="785794"/>
              <a:ext cx="8286808" cy="71438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000" b="1" dirty="0">
                  <a:solidFill>
                    <a:schemeClr val="tx1"/>
                  </a:solidFill>
                </a:rPr>
                <a:t>أكلت سمية       الفطيرة ، وأكلت هند      ما تبقى منها ، ثم أكلت شيماء       الباقي . فما الكسر الذي يمثل الجزء المتبقي من الفطيرة ؟</a:t>
              </a:r>
            </a:p>
          </p:txBody>
        </p:sp>
        <p:grpSp>
          <p:nvGrpSpPr>
            <p:cNvPr id="79" name="مجموعة 78">
              <a:extLst>
                <a:ext uri="{FF2B5EF4-FFF2-40B4-BE49-F238E27FC236}">
                  <a16:creationId xmlns:a16="http://schemas.microsoft.com/office/drawing/2014/main" id="{02772523-1D37-F84F-B2DF-C47651DA61BA}"/>
                </a:ext>
              </a:extLst>
            </p:cNvPr>
            <p:cNvGrpSpPr/>
            <p:nvPr/>
          </p:nvGrpSpPr>
          <p:grpSpPr>
            <a:xfrm>
              <a:off x="7185710" y="625868"/>
              <a:ext cx="556756" cy="759863"/>
              <a:chOff x="7958622" y="5068533"/>
              <a:chExt cx="556756" cy="759863"/>
            </a:xfrm>
          </p:grpSpPr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0387CF58-9CE9-A048-A089-912937A823DA}"/>
                  </a:ext>
                </a:extLst>
              </p:cNvPr>
              <p:cNvSpPr txBox="1"/>
              <p:nvPr/>
            </p:nvSpPr>
            <p:spPr>
              <a:xfrm>
                <a:off x="7986276" y="5068533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</a:t>
                </a:r>
              </a:p>
            </p:txBody>
          </p:sp>
          <p:cxnSp>
            <p:nvCxnSpPr>
              <p:cNvPr id="89" name="رابط مستقيم 98">
                <a:extLst>
                  <a:ext uri="{FF2B5EF4-FFF2-40B4-BE49-F238E27FC236}">
                    <a16:creationId xmlns:a16="http://schemas.microsoft.com/office/drawing/2014/main" id="{858B7141-77D0-0B47-BF97-830ADF92C1BB}"/>
                  </a:ext>
                </a:extLst>
              </p:cNvPr>
              <p:cNvCxnSpPr/>
              <p:nvPr/>
            </p:nvCxnSpPr>
            <p:spPr>
              <a:xfrm rot="10800000">
                <a:off x="8069652" y="5429264"/>
                <a:ext cx="3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7231E4E6-88C2-2A46-B45D-709A2374D1B7}"/>
                  </a:ext>
                </a:extLst>
              </p:cNvPr>
              <p:cNvSpPr txBox="1"/>
              <p:nvPr/>
            </p:nvSpPr>
            <p:spPr>
              <a:xfrm>
                <a:off x="7958622" y="5366731"/>
                <a:ext cx="5567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</a:t>
                </a:r>
              </a:p>
            </p:txBody>
          </p:sp>
        </p:grp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2457A16C-2522-BA4D-A528-2C65582C5B58}"/>
                </a:ext>
              </a:extLst>
            </p:cNvPr>
            <p:cNvGrpSpPr/>
            <p:nvPr/>
          </p:nvGrpSpPr>
          <p:grpSpPr>
            <a:xfrm>
              <a:off x="5086814" y="670112"/>
              <a:ext cx="556756" cy="759863"/>
              <a:chOff x="7958622" y="5068533"/>
              <a:chExt cx="556756" cy="759863"/>
            </a:xfrm>
          </p:grpSpPr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9AAE9278-D981-0B4C-A239-3D6167722A1A}"/>
                  </a:ext>
                </a:extLst>
              </p:cNvPr>
              <p:cNvSpPr txBox="1"/>
              <p:nvPr/>
            </p:nvSpPr>
            <p:spPr>
              <a:xfrm>
                <a:off x="7986276" y="5068533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</a:t>
                </a:r>
              </a:p>
            </p:txBody>
          </p:sp>
          <p:cxnSp>
            <p:nvCxnSpPr>
              <p:cNvPr id="86" name="رابط مستقيم 102">
                <a:extLst>
                  <a:ext uri="{FF2B5EF4-FFF2-40B4-BE49-F238E27FC236}">
                    <a16:creationId xmlns:a16="http://schemas.microsoft.com/office/drawing/2014/main" id="{3D7AF446-E64F-AB49-84DD-09E2B5A2A562}"/>
                  </a:ext>
                </a:extLst>
              </p:cNvPr>
              <p:cNvCxnSpPr/>
              <p:nvPr/>
            </p:nvCxnSpPr>
            <p:spPr>
              <a:xfrm rot="10800000">
                <a:off x="8069652" y="5429264"/>
                <a:ext cx="3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C46FCC54-B5C2-C144-AFBE-43EE03993C4C}"/>
                  </a:ext>
                </a:extLst>
              </p:cNvPr>
              <p:cNvSpPr txBox="1"/>
              <p:nvPr/>
            </p:nvSpPr>
            <p:spPr>
              <a:xfrm>
                <a:off x="7958622" y="5366731"/>
                <a:ext cx="5567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</a:t>
                </a:r>
              </a:p>
            </p:txBody>
          </p:sp>
        </p:grpSp>
        <p:grpSp>
          <p:nvGrpSpPr>
            <p:cNvPr id="81" name="مجموعة 80">
              <a:extLst>
                <a:ext uri="{FF2B5EF4-FFF2-40B4-BE49-F238E27FC236}">
                  <a16:creationId xmlns:a16="http://schemas.microsoft.com/office/drawing/2014/main" id="{8CC4F618-A616-304D-8A78-C823A86A5FBC}"/>
                </a:ext>
              </a:extLst>
            </p:cNvPr>
            <p:cNvGrpSpPr/>
            <p:nvPr/>
          </p:nvGrpSpPr>
          <p:grpSpPr>
            <a:xfrm>
              <a:off x="2214546" y="668873"/>
              <a:ext cx="556756" cy="759863"/>
              <a:chOff x="7958622" y="5068533"/>
              <a:chExt cx="556756" cy="759863"/>
            </a:xfrm>
          </p:grpSpPr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FCC0E116-32DC-0E4B-AAF2-83C553D2E305}"/>
                  </a:ext>
                </a:extLst>
              </p:cNvPr>
              <p:cNvSpPr txBox="1"/>
              <p:nvPr/>
            </p:nvSpPr>
            <p:spPr>
              <a:xfrm>
                <a:off x="7986276" y="5068533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</a:t>
                </a:r>
              </a:p>
            </p:txBody>
          </p:sp>
          <p:cxnSp>
            <p:nvCxnSpPr>
              <p:cNvPr id="83" name="رابط مستقيم 106">
                <a:extLst>
                  <a:ext uri="{FF2B5EF4-FFF2-40B4-BE49-F238E27FC236}">
                    <a16:creationId xmlns:a16="http://schemas.microsoft.com/office/drawing/2014/main" id="{00FB0FC0-AD52-CA4E-BB26-A10505725655}"/>
                  </a:ext>
                </a:extLst>
              </p:cNvPr>
              <p:cNvCxnSpPr/>
              <p:nvPr/>
            </p:nvCxnSpPr>
            <p:spPr>
              <a:xfrm rot="10800000">
                <a:off x="8069652" y="5429264"/>
                <a:ext cx="3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B4A97C80-4435-FA4D-85BE-1D51BD924797}"/>
                  </a:ext>
                </a:extLst>
              </p:cNvPr>
              <p:cNvSpPr txBox="1"/>
              <p:nvPr/>
            </p:nvSpPr>
            <p:spPr>
              <a:xfrm>
                <a:off x="7958622" y="5366731"/>
                <a:ext cx="5567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</a:t>
                </a:r>
              </a:p>
            </p:txBody>
          </p:sp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6EC9684-FA0F-7CFB-27A4-6F9E7E81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448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39675 -0.26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26133 -0.2636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0474 -0.3780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29127 -0.4409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8" grpId="1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680B1E3-4F4E-1481-48BF-47ECBA33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6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٤-٦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</a:t>
            </a: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AF77E58-D374-1E62-3D17-46BBB143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٤-٦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احيل المسائل باستعمال استراتيجية 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الرسم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43510" y="4470672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0E9023-F338-48EC-10CC-7E3BA7F5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CE591BB-5961-2D92-A17F-89788119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418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D79E7F7-3D73-0A9E-22F1-69FE84E5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05A5410-8376-B447-B075-E34FD5E1C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129487"/>
              </p:ext>
            </p:extLst>
          </p:nvPr>
        </p:nvGraphicFramePr>
        <p:xfrm>
          <a:off x="2821810" y="1701367"/>
          <a:ext cx="422594" cy="445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4" name="Picture 9">
            <a:extLst>
              <a:ext uri="{FF2B5EF4-FFF2-40B4-BE49-F238E27FC236}">
                <a16:creationId xmlns:a16="http://schemas.microsoft.com/office/drawing/2014/main" id="{BE8E3CAE-0461-024C-8EAB-1BD1B013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5776" y="1304475"/>
            <a:ext cx="442911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F0B03507-A11E-BC47-A57F-C71B00C5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2712" y="2661797"/>
            <a:ext cx="442911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0E14125A-4B29-1445-BA5B-83B25614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6738" y="3755804"/>
            <a:ext cx="442911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89842AD2-0FDA-944C-B28A-8ACEC4E2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0741" y="4414414"/>
            <a:ext cx="442911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170C8275-9DCD-5247-83BA-672A884EE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2311" y="4843042"/>
            <a:ext cx="442911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شكل حر 19">
            <a:extLst>
              <a:ext uri="{FF2B5EF4-FFF2-40B4-BE49-F238E27FC236}">
                <a16:creationId xmlns:a16="http://schemas.microsoft.com/office/drawing/2014/main" id="{2E9DDB7F-2446-424F-A15E-254DFC076CF8}"/>
              </a:ext>
            </a:extLst>
          </p:cNvPr>
          <p:cNvSpPr/>
          <p:nvPr/>
        </p:nvSpPr>
        <p:spPr>
          <a:xfrm>
            <a:off x="3230134" y="1761692"/>
            <a:ext cx="6515127" cy="4583907"/>
          </a:xfrm>
          <a:custGeom>
            <a:avLst/>
            <a:gdLst>
              <a:gd name="connsiteX0" fmla="*/ 0 w 3417094"/>
              <a:gd name="connsiteY0" fmla="*/ 0 h 4583907"/>
              <a:gd name="connsiteX1" fmla="*/ 528638 w 3417094"/>
              <a:gd name="connsiteY1" fmla="*/ 4386263 h 4583907"/>
              <a:gd name="connsiteX2" fmla="*/ 1085850 w 3417094"/>
              <a:gd name="connsiteY2" fmla="*/ 1185863 h 4583907"/>
              <a:gd name="connsiteX3" fmla="*/ 1457325 w 3417094"/>
              <a:gd name="connsiteY3" fmla="*/ 4371975 h 4583907"/>
              <a:gd name="connsiteX4" fmla="*/ 1885950 w 3417094"/>
              <a:gd name="connsiteY4" fmla="*/ 2257425 h 4583907"/>
              <a:gd name="connsiteX5" fmla="*/ 2228850 w 3417094"/>
              <a:gd name="connsiteY5" fmla="*/ 4371975 h 4583907"/>
              <a:gd name="connsiteX6" fmla="*/ 2571750 w 3417094"/>
              <a:gd name="connsiteY6" fmla="*/ 2914650 h 4583907"/>
              <a:gd name="connsiteX7" fmla="*/ 2857500 w 3417094"/>
              <a:gd name="connsiteY7" fmla="*/ 4371975 h 4583907"/>
              <a:gd name="connsiteX8" fmla="*/ 3128963 w 3417094"/>
              <a:gd name="connsiteY8" fmla="*/ 3357563 h 4583907"/>
              <a:gd name="connsiteX9" fmla="*/ 3371850 w 3417094"/>
              <a:gd name="connsiteY9" fmla="*/ 4371975 h 4583907"/>
              <a:gd name="connsiteX10" fmla="*/ 3400425 w 3417094"/>
              <a:gd name="connsiteY10" fmla="*/ 4371975 h 458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7094" h="4583907">
                <a:moveTo>
                  <a:pt x="0" y="0"/>
                </a:moveTo>
                <a:cubicBezTo>
                  <a:pt x="173831" y="2094309"/>
                  <a:pt x="347663" y="4188619"/>
                  <a:pt x="528638" y="4386263"/>
                </a:cubicBezTo>
                <a:cubicBezTo>
                  <a:pt x="709613" y="4583907"/>
                  <a:pt x="931069" y="1188244"/>
                  <a:pt x="1085850" y="1185863"/>
                </a:cubicBezTo>
                <a:cubicBezTo>
                  <a:pt x="1240631" y="1183482"/>
                  <a:pt x="1323975" y="4193381"/>
                  <a:pt x="1457325" y="4371975"/>
                </a:cubicBezTo>
                <a:cubicBezTo>
                  <a:pt x="1590675" y="4550569"/>
                  <a:pt x="1757363" y="2257425"/>
                  <a:pt x="1885950" y="2257425"/>
                </a:cubicBezTo>
                <a:cubicBezTo>
                  <a:pt x="2014537" y="2257425"/>
                  <a:pt x="2114550" y="4262438"/>
                  <a:pt x="2228850" y="4371975"/>
                </a:cubicBezTo>
                <a:cubicBezTo>
                  <a:pt x="2343150" y="4481512"/>
                  <a:pt x="2466975" y="2914650"/>
                  <a:pt x="2571750" y="2914650"/>
                </a:cubicBezTo>
                <a:cubicBezTo>
                  <a:pt x="2676525" y="2914650"/>
                  <a:pt x="2764631" y="4298156"/>
                  <a:pt x="2857500" y="4371975"/>
                </a:cubicBezTo>
                <a:cubicBezTo>
                  <a:pt x="2950369" y="4445794"/>
                  <a:pt x="3043238" y="3357563"/>
                  <a:pt x="3128963" y="3357563"/>
                </a:cubicBezTo>
                <a:cubicBezTo>
                  <a:pt x="3214688" y="3357563"/>
                  <a:pt x="3326606" y="4202906"/>
                  <a:pt x="3371850" y="4371975"/>
                </a:cubicBezTo>
                <a:cubicBezTo>
                  <a:pt x="3417094" y="4541044"/>
                  <a:pt x="3408759" y="4456509"/>
                  <a:pt x="3400425" y="437197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582ED13-D3AB-3846-A371-A331158EB6E0}"/>
              </a:ext>
            </a:extLst>
          </p:cNvPr>
          <p:cNvSpPr txBox="1"/>
          <p:nvPr/>
        </p:nvSpPr>
        <p:spPr>
          <a:xfrm>
            <a:off x="2601462" y="3519053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١٢م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1CBB839-A52F-B449-B1E4-4956ABDC1719}"/>
              </a:ext>
            </a:extLst>
          </p:cNvPr>
          <p:cNvSpPr txBox="1"/>
          <p:nvPr/>
        </p:nvSpPr>
        <p:spPr>
          <a:xfrm>
            <a:off x="4816040" y="4519185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٦م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9494946-12B1-D041-AC6B-508EE2FF68FC}"/>
              </a:ext>
            </a:extLst>
          </p:cNvPr>
          <p:cNvSpPr txBox="1"/>
          <p:nvPr/>
        </p:nvSpPr>
        <p:spPr>
          <a:xfrm>
            <a:off x="6316238" y="5019251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٣م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017405F-9D97-9147-9C12-AC32A1942175}"/>
              </a:ext>
            </a:extLst>
          </p:cNvPr>
          <p:cNvGrpSpPr/>
          <p:nvPr/>
        </p:nvGrpSpPr>
        <p:grpSpPr>
          <a:xfrm>
            <a:off x="7530684" y="5162127"/>
            <a:ext cx="1000132" cy="809030"/>
            <a:chOff x="6686564" y="1681451"/>
            <a:chExt cx="1000132" cy="809030"/>
          </a:xfrm>
        </p:grpSpPr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BE7DB9A6-239B-644B-A377-82D40090E2E3}"/>
                </a:ext>
              </a:extLst>
            </p:cNvPr>
            <p:cNvSpPr txBox="1"/>
            <p:nvPr/>
          </p:nvSpPr>
          <p:spPr>
            <a:xfrm>
              <a:off x="7043754" y="1681451"/>
              <a:ext cx="6429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cxnSp>
          <p:nvCxnSpPr>
            <p:cNvPr id="26" name="رابط مستقيم 23">
              <a:extLst>
                <a:ext uri="{FF2B5EF4-FFF2-40B4-BE49-F238E27FC236}">
                  <a16:creationId xmlns:a16="http://schemas.microsoft.com/office/drawing/2014/main" id="{59B23729-1E5A-1640-BBE8-52B4F1C9889C}"/>
                </a:ext>
              </a:extLst>
            </p:cNvPr>
            <p:cNvCxnSpPr/>
            <p:nvPr/>
          </p:nvCxnSpPr>
          <p:spPr>
            <a:xfrm rot="10800000">
              <a:off x="7215206" y="2071678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0E1E4E07-11C6-3443-80A2-EB64B1242581}"/>
                </a:ext>
              </a:extLst>
            </p:cNvPr>
            <p:cNvSpPr txBox="1"/>
            <p:nvPr/>
          </p:nvSpPr>
          <p:spPr>
            <a:xfrm>
              <a:off x="7043754" y="2028816"/>
              <a:ext cx="6429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157DD72D-0AAD-D54F-A8C9-7425105E3E23}"/>
                </a:ext>
              </a:extLst>
            </p:cNvPr>
            <p:cNvSpPr txBox="1"/>
            <p:nvPr/>
          </p:nvSpPr>
          <p:spPr>
            <a:xfrm>
              <a:off x="6686564" y="1824327"/>
              <a:ext cx="6429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١م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CBEAE5BD-7570-E94B-8897-8903B077C327}"/>
              </a:ext>
            </a:extLst>
          </p:cNvPr>
          <p:cNvGrpSpPr/>
          <p:nvPr/>
        </p:nvGrpSpPr>
        <p:grpSpPr>
          <a:xfrm>
            <a:off x="8745130" y="5376441"/>
            <a:ext cx="828680" cy="809030"/>
            <a:chOff x="6858016" y="1681451"/>
            <a:chExt cx="828680" cy="809030"/>
          </a:xfrm>
        </p:grpSpPr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A4748265-46CF-644C-851C-7ECB524A4445}"/>
                </a:ext>
              </a:extLst>
            </p:cNvPr>
            <p:cNvSpPr txBox="1"/>
            <p:nvPr/>
          </p:nvSpPr>
          <p:spPr>
            <a:xfrm>
              <a:off x="7043754" y="1681451"/>
              <a:ext cx="6429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٣</a:t>
              </a:r>
            </a:p>
          </p:txBody>
        </p:sp>
        <p:cxnSp>
          <p:nvCxnSpPr>
            <p:cNvPr id="31" name="رابط مستقيم 34">
              <a:extLst>
                <a:ext uri="{FF2B5EF4-FFF2-40B4-BE49-F238E27FC236}">
                  <a16:creationId xmlns:a16="http://schemas.microsoft.com/office/drawing/2014/main" id="{3B2E46BB-3210-E843-A98C-DCC6A401D3D6}"/>
                </a:ext>
              </a:extLst>
            </p:cNvPr>
            <p:cNvCxnSpPr/>
            <p:nvPr/>
          </p:nvCxnSpPr>
          <p:spPr>
            <a:xfrm rot="10800000">
              <a:off x="7215206" y="2071678"/>
              <a:ext cx="32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C5D56C2B-E73D-1E40-B485-3943BAD2D399}"/>
                </a:ext>
              </a:extLst>
            </p:cNvPr>
            <p:cNvSpPr txBox="1"/>
            <p:nvPr/>
          </p:nvSpPr>
          <p:spPr>
            <a:xfrm>
              <a:off x="7043754" y="2028816"/>
              <a:ext cx="6429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٤</a:t>
              </a:r>
            </a:p>
          </p:txBody>
        </p: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D496A51-F5BC-DD4C-81EC-B5AB030491E1}"/>
                </a:ext>
              </a:extLst>
            </p:cNvPr>
            <p:cNvSpPr txBox="1"/>
            <p:nvPr/>
          </p:nvSpPr>
          <p:spPr>
            <a:xfrm>
              <a:off x="6858016" y="1824327"/>
              <a:ext cx="4286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F099093-3171-D749-A1A1-6E290C56473C}"/>
              </a:ext>
            </a:extLst>
          </p:cNvPr>
          <p:cNvGrpSpPr/>
          <p:nvPr/>
        </p:nvGrpSpPr>
        <p:grpSpPr>
          <a:xfrm>
            <a:off x="2815776" y="6162719"/>
            <a:ext cx="7286676" cy="266701"/>
            <a:chOff x="1500166" y="5843604"/>
            <a:chExt cx="7286676" cy="266701"/>
          </a:xfrm>
        </p:grpSpPr>
        <p:cxnSp>
          <p:nvCxnSpPr>
            <p:cNvPr id="35" name="رابط مستقيم 11">
              <a:extLst>
                <a:ext uri="{FF2B5EF4-FFF2-40B4-BE49-F238E27FC236}">
                  <a16:creationId xmlns:a16="http://schemas.microsoft.com/office/drawing/2014/main" id="{B84459AC-C648-0C41-B1AD-7846B6F76F23}"/>
                </a:ext>
              </a:extLst>
            </p:cNvPr>
            <p:cNvCxnSpPr/>
            <p:nvPr/>
          </p:nvCxnSpPr>
          <p:spPr>
            <a:xfrm>
              <a:off x="1500166" y="5843604"/>
              <a:ext cx="72866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17836F3D-983F-364E-8374-74F2637D5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224863" y="5872180"/>
              <a:ext cx="2762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41754DDD-0076-784C-9732-BFD57466C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89444" y="70239"/>
            <a:ext cx="3400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مستطيل مستدير الزوايا 37">
            <a:extLst>
              <a:ext uri="{FF2B5EF4-FFF2-40B4-BE49-F238E27FC236}">
                <a16:creationId xmlns:a16="http://schemas.microsoft.com/office/drawing/2014/main" id="{5B615A64-E377-B24B-96B9-AF144FEE2FD9}"/>
              </a:ext>
            </a:extLst>
          </p:cNvPr>
          <p:cNvSpPr/>
          <p:nvPr/>
        </p:nvSpPr>
        <p:spPr>
          <a:xfrm>
            <a:off x="4601726" y="1000132"/>
            <a:ext cx="5643602" cy="11430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ألقيت كرة من ارتفاع ١٢ م فوصلت إلى الأرض وارتدت إلى نصف الارتفاع الذي سقطت منه وتكرر ذلك في جميع الارتدادات . ارسم شكلا لإيجاد الارتفاع في الارتداد الرابع .</a:t>
            </a:r>
          </a:p>
        </p:txBody>
      </p:sp>
      <p:sp>
        <p:nvSpPr>
          <p:cNvPr id="39" name="وسيلة شرح مستطيلة مستديرة الزوايا 38">
            <a:extLst>
              <a:ext uri="{FF2B5EF4-FFF2-40B4-BE49-F238E27FC236}">
                <a16:creationId xmlns:a16="http://schemas.microsoft.com/office/drawing/2014/main" id="{3B0C965D-0FCD-B34D-A622-93489FC62030}"/>
              </a:ext>
            </a:extLst>
          </p:cNvPr>
          <p:cNvSpPr/>
          <p:nvPr/>
        </p:nvSpPr>
        <p:spPr>
          <a:xfrm>
            <a:off x="8173626" y="3500462"/>
            <a:ext cx="1928826" cy="642942"/>
          </a:xfrm>
          <a:prstGeom prst="wedgeRoundRectCallout">
            <a:avLst>
              <a:gd name="adj1" fmla="val -3574"/>
              <a:gd name="adj2" fmla="val 2650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الارتفاع المطلوب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F507D92-B0CA-35FD-4322-3AFCA6A4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C 0.03906 0.3132 0.07825 0.62662 0.1194 0.66135 C 0.16081 0.6963 0.21198 0.20996 0.24752 0.20996 C 0.2832 0.20996 0.30312 0.63843 0.33294 0.66135 C 0.36289 0.68403 0.397 0.34491 0.42695 0.34653 C 0.45677 0.34815 0.48502 0.65417 0.51211 0.67176 C 0.53945 0.68935 0.56654 0.45324 0.58906 0.45162 C 0.61198 0.45 0.62904 0.6544 0.64896 0.66135 C 0.66888 0.66852 0.68893 0.4919 0.70872 0.49329 C 0.72877 0.49491 0.74857 0.58357 0.76862 0.67176 " pathEditMode="relative" rAng="0" ptsTypes="AAAAAAAAAA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24" y="3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9CA5925-CD84-B648-893E-247DCE6D1179}"/>
              </a:ext>
            </a:extLst>
          </p:cNvPr>
          <p:cNvSpPr txBox="1"/>
          <p:nvPr/>
        </p:nvSpPr>
        <p:spPr>
          <a:xfrm>
            <a:off x="4930261" y="3812270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٦٠م</a:t>
            </a:r>
          </a:p>
        </p:txBody>
      </p:sp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id="{9D09C4EE-E233-3545-BAA3-6ADB6B1FF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01416"/>
              </p:ext>
            </p:extLst>
          </p:nvPr>
        </p:nvGraphicFramePr>
        <p:xfrm>
          <a:off x="3139566" y="4331723"/>
          <a:ext cx="6334149" cy="5851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1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1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Picture 8" descr="http://wakpaper.com/large/Houses_wallpapers_3.jpg">
            <a:extLst>
              <a:ext uri="{FF2B5EF4-FFF2-40B4-BE49-F238E27FC236}">
                <a16:creationId xmlns:a16="http://schemas.microsoft.com/office/drawing/2014/main" id="{8DA4CDBD-A1C6-D245-BF01-B9CF5EE5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9865" y="3273803"/>
            <a:ext cx="1285884" cy="1643074"/>
          </a:xfrm>
          <a:prstGeom prst="rect">
            <a:avLst/>
          </a:prstGeom>
          <a:noFill/>
        </p:spPr>
      </p:pic>
      <p:pic>
        <p:nvPicPr>
          <p:cNvPr id="17" name="Picture 10" descr="http://alnabk.com/portal/data/gal_media/266731.jpg">
            <a:extLst>
              <a:ext uri="{FF2B5EF4-FFF2-40B4-BE49-F238E27FC236}">
                <a16:creationId xmlns:a16="http://schemas.microsoft.com/office/drawing/2014/main" id="{B96FD950-428B-124C-9E2B-617674257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0855" y="3473829"/>
            <a:ext cx="1214446" cy="1428760"/>
          </a:xfrm>
          <a:prstGeom prst="rect">
            <a:avLst/>
          </a:prstGeom>
          <a:noFill/>
        </p:spPr>
      </p:pic>
      <p:graphicFrame>
        <p:nvGraphicFramePr>
          <p:cNvPr id="18" name="جدول 17">
            <a:extLst>
              <a:ext uri="{FF2B5EF4-FFF2-40B4-BE49-F238E27FC236}">
                <a16:creationId xmlns:a16="http://schemas.microsoft.com/office/drawing/2014/main" id="{C14A0ED5-29C1-A24F-B657-A00933A88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97283"/>
              </p:ext>
            </p:extLst>
          </p:nvPr>
        </p:nvGraphicFramePr>
        <p:xfrm>
          <a:off x="3219153" y="4316799"/>
          <a:ext cx="4140000" cy="6120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0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C9E36AD-BEF8-E74D-86A7-976F4096663C}"/>
              </a:ext>
            </a:extLst>
          </p:cNvPr>
          <p:cNvSpPr txBox="1"/>
          <p:nvPr/>
        </p:nvSpPr>
        <p:spPr>
          <a:xfrm>
            <a:off x="5858955" y="4388235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٣٠م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9D1654C-C24C-9041-BDBD-40617810458F}"/>
              </a:ext>
            </a:extLst>
          </p:cNvPr>
          <p:cNvSpPr txBox="1"/>
          <p:nvPr/>
        </p:nvSpPr>
        <p:spPr>
          <a:xfrm>
            <a:off x="3858691" y="4388235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٣٠م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D1A0C1A-1B35-3744-87FD-A491632234B6}"/>
              </a:ext>
            </a:extLst>
          </p:cNvPr>
          <p:cNvSpPr txBox="1"/>
          <p:nvPr/>
        </p:nvSpPr>
        <p:spPr>
          <a:xfrm>
            <a:off x="8002095" y="4388235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٣٠م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97983B01-E87E-7844-AA3C-A51B0CC4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371" y="273407"/>
            <a:ext cx="3400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وسيلة شرح مستطيلة مستديرة الزوايا 22">
            <a:extLst>
              <a:ext uri="{FF2B5EF4-FFF2-40B4-BE49-F238E27FC236}">
                <a16:creationId xmlns:a16="http://schemas.microsoft.com/office/drawing/2014/main" id="{14EBEBBA-BB80-094C-8511-1DBC4870D094}"/>
              </a:ext>
            </a:extLst>
          </p:cNvPr>
          <p:cNvSpPr/>
          <p:nvPr/>
        </p:nvSpPr>
        <p:spPr>
          <a:xfrm>
            <a:off x="7001963" y="5845571"/>
            <a:ext cx="1928826" cy="642942"/>
          </a:xfrm>
          <a:prstGeom prst="wedgeRoundRectCallout">
            <a:avLst>
              <a:gd name="adj1" fmla="val 24430"/>
              <a:gd name="adj2" fmla="val -1970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المسافة المطلوبة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33E78635-3208-0D47-9F14-623E22C20649}"/>
              </a:ext>
            </a:extLst>
          </p:cNvPr>
          <p:cNvGrpSpPr/>
          <p:nvPr/>
        </p:nvGrpSpPr>
        <p:grpSpPr>
          <a:xfrm>
            <a:off x="2144179" y="1238200"/>
            <a:ext cx="8286808" cy="821157"/>
            <a:chOff x="428596" y="1179083"/>
            <a:chExt cx="8286808" cy="821157"/>
          </a:xfrm>
        </p:grpSpPr>
        <p:sp>
          <p:nvSpPr>
            <p:cNvPr id="25" name="مستطيل مستدير الزوايا 24">
              <a:extLst>
                <a:ext uri="{FF2B5EF4-FFF2-40B4-BE49-F238E27FC236}">
                  <a16:creationId xmlns:a16="http://schemas.microsoft.com/office/drawing/2014/main" id="{D4818507-1CBB-7F41-BEB3-E8F0EFDB6D03}"/>
                </a:ext>
              </a:extLst>
            </p:cNvPr>
            <p:cNvSpPr/>
            <p:nvPr/>
          </p:nvSpPr>
          <p:spPr>
            <a:xfrm>
              <a:off x="428596" y="1285860"/>
              <a:ext cx="8286808" cy="71438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000" b="1" dirty="0">
                  <a:solidFill>
                    <a:schemeClr val="tx1"/>
                  </a:solidFill>
                </a:rPr>
                <a:t>قطع عدنان مسافة ٦٠ </a:t>
              </a:r>
              <a:r>
                <a:rPr lang="ar-SA" sz="2000" b="1" dirty="0" err="1">
                  <a:solidFill>
                    <a:schemeClr val="tx1"/>
                  </a:solidFill>
                </a:rPr>
                <a:t>م</a:t>
              </a:r>
              <a:r>
                <a:rPr lang="ar-SA" sz="2000" b="1" dirty="0">
                  <a:solidFill>
                    <a:schemeClr val="tx1"/>
                  </a:solidFill>
                </a:rPr>
                <a:t> والتي تمثل       الطريق إلى منزل شقيقه . فما المسافة المتبقية ليصل إلى منزل شقيقه ؟</a:t>
              </a:r>
            </a:p>
          </p:txBody>
        </p:sp>
        <p:grpSp>
          <p:nvGrpSpPr>
            <p:cNvPr id="26" name="مجموعة 25">
              <a:extLst>
                <a:ext uri="{FF2B5EF4-FFF2-40B4-BE49-F238E27FC236}">
                  <a16:creationId xmlns:a16="http://schemas.microsoft.com/office/drawing/2014/main" id="{4C3DE07A-EF02-7545-8CAC-DF8FB1E66063}"/>
                </a:ext>
              </a:extLst>
            </p:cNvPr>
            <p:cNvGrpSpPr/>
            <p:nvPr/>
          </p:nvGrpSpPr>
          <p:grpSpPr>
            <a:xfrm>
              <a:off x="5128756" y="1179083"/>
              <a:ext cx="556756" cy="750958"/>
              <a:chOff x="7958622" y="5092186"/>
              <a:chExt cx="556756" cy="750958"/>
            </a:xfrm>
          </p:grpSpPr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981CBD7F-993A-7E4F-A92C-0F64B758EDAB}"/>
                  </a:ext>
                </a:extLst>
              </p:cNvPr>
              <p:cNvSpPr txBox="1"/>
              <p:nvPr/>
            </p:nvSpPr>
            <p:spPr>
              <a:xfrm>
                <a:off x="7986276" y="5092186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  <p:cxnSp>
            <p:nvCxnSpPr>
              <p:cNvPr id="28" name="رابط مستقيم 32">
                <a:extLst>
                  <a:ext uri="{FF2B5EF4-FFF2-40B4-BE49-F238E27FC236}">
                    <a16:creationId xmlns:a16="http://schemas.microsoft.com/office/drawing/2014/main" id="{92F004CA-2A31-8941-BCC9-8DCCA9DE07FA}"/>
                  </a:ext>
                </a:extLst>
              </p:cNvPr>
              <p:cNvCxnSpPr/>
              <p:nvPr/>
            </p:nvCxnSpPr>
            <p:spPr>
              <a:xfrm rot="10800000">
                <a:off x="8069652" y="5429264"/>
                <a:ext cx="3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3BCCA654-89B9-E04E-8C70-F80D30FCE164}"/>
                  </a:ext>
                </a:extLst>
              </p:cNvPr>
              <p:cNvSpPr txBox="1"/>
              <p:nvPr/>
            </p:nvSpPr>
            <p:spPr>
              <a:xfrm>
                <a:off x="7958622" y="5381479"/>
                <a:ext cx="5567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</a:t>
                </a:r>
              </a:p>
            </p:txBody>
          </p:sp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34415AA-529A-E8DD-0762-D2BD5CF9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247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A4AD02C-56A2-2C48-A03E-CE536C08E3BC}"/>
              </a:ext>
            </a:extLst>
          </p:cNvPr>
          <p:cNvSpPr txBox="1"/>
          <p:nvPr/>
        </p:nvSpPr>
        <p:spPr>
          <a:xfrm>
            <a:off x="5376462" y="3678753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١كلم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9700F2B-4721-234C-8BA6-5534B486DA6B}"/>
              </a:ext>
            </a:extLst>
          </p:cNvPr>
          <p:cNvSpPr txBox="1"/>
          <p:nvPr/>
        </p:nvSpPr>
        <p:spPr>
          <a:xfrm>
            <a:off x="8091106" y="4326156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30م</a:t>
            </a:r>
          </a:p>
        </p:txBody>
      </p:sp>
      <p:graphicFrame>
        <p:nvGraphicFramePr>
          <p:cNvPr id="16" name="جدول 15">
            <a:extLst>
              <a:ext uri="{FF2B5EF4-FFF2-40B4-BE49-F238E27FC236}">
                <a16:creationId xmlns:a16="http://schemas.microsoft.com/office/drawing/2014/main" id="{A0A4C4E9-6A29-154E-B11A-3E10CD200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63083"/>
              </p:ext>
            </p:extLst>
          </p:nvPr>
        </p:nvGraphicFramePr>
        <p:xfrm>
          <a:off x="3233324" y="4369020"/>
          <a:ext cx="6357980" cy="50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7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Picture 8" descr="http://wakpaper.com/large/Houses_wallpapers_3.jpg">
            <a:extLst>
              <a:ext uri="{FF2B5EF4-FFF2-40B4-BE49-F238E27FC236}">
                <a16:creationId xmlns:a16="http://schemas.microsoft.com/office/drawing/2014/main" id="{8B7ED1A0-E8F8-4943-9529-83A15B65C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8876" y="3211724"/>
            <a:ext cx="1285884" cy="1643074"/>
          </a:xfrm>
          <a:prstGeom prst="rect">
            <a:avLst/>
          </a:prstGeom>
          <a:noFill/>
        </p:spPr>
      </p:pic>
      <p:pic>
        <p:nvPicPr>
          <p:cNvPr id="18" name="Picture 2" descr="http://bo7.net/image/%D8%B5%D9%88%D8%B1%D8%A9_%D8%B5%D9%88%D8%B1_%D9%85%D8%AF%D8%A7%D8%B1%D8%B3_2.jpg">
            <a:extLst>
              <a:ext uri="{FF2B5EF4-FFF2-40B4-BE49-F238E27FC236}">
                <a16:creationId xmlns:a16="http://schemas.microsoft.com/office/drawing/2014/main" id="{63BCF976-66EF-C34F-95FA-49AF882D3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34156" y="3211724"/>
            <a:ext cx="1309686" cy="1643074"/>
          </a:xfrm>
          <a:prstGeom prst="rect">
            <a:avLst/>
          </a:prstGeom>
          <a:noFill/>
        </p:spPr>
      </p:pic>
      <p:graphicFrame>
        <p:nvGraphicFramePr>
          <p:cNvPr id="19" name="جدول 18">
            <a:extLst>
              <a:ext uri="{FF2B5EF4-FFF2-40B4-BE49-F238E27FC236}">
                <a16:creationId xmlns:a16="http://schemas.microsoft.com/office/drawing/2014/main" id="{F63355FC-4675-0D43-89F0-67E54D365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28931"/>
              </p:ext>
            </p:extLst>
          </p:nvPr>
        </p:nvGraphicFramePr>
        <p:xfrm>
          <a:off x="3328592" y="4365086"/>
          <a:ext cx="4976828" cy="5040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244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DDA99B3-97EA-974D-BBF8-2B2DE08BE39F}"/>
              </a:ext>
            </a:extLst>
          </p:cNvPr>
          <p:cNvSpPr txBox="1"/>
          <p:nvPr/>
        </p:nvSpPr>
        <p:spPr>
          <a:xfrm>
            <a:off x="5205012" y="3656150"/>
            <a:ext cx="1071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١٠٠٠م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D372576-838E-5D4A-AC62-A993EE9452F4}"/>
              </a:ext>
            </a:extLst>
          </p:cNvPr>
          <p:cNvSpPr txBox="1"/>
          <p:nvPr/>
        </p:nvSpPr>
        <p:spPr>
          <a:xfrm>
            <a:off x="3533362" y="4369020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٢٥٠م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CDE1489-EC6E-5C4D-945F-3B432E471A2D}"/>
              </a:ext>
            </a:extLst>
          </p:cNvPr>
          <p:cNvSpPr txBox="1"/>
          <p:nvPr/>
        </p:nvSpPr>
        <p:spPr>
          <a:xfrm>
            <a:off x="4776384" y="4369020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٢٥٠م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410E935-AFA0-1942-BA40-DCE33E75C435}"/>
              </a:ext>
            </a:extLst>
          </p:cNvPr>
          <p:cNvSpPr txBox="1"/>
          <p:nvPr/>
        </p:nvSpPr>
        <p:spPr>
          <a:xfrm>
            <a:off x="6019404" y="4369020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٢٥٠م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B105E62-1ADC-404A-9E90-D3EE28265EEB}"/>
              </a:ext>
            </a:extLst>
          </p:cNvPr>
          <p:cNvSpPr txBox="1"/>
          <p:nvPr/>
        </p:nvSpPr>
        <p:spPr>
          <a:xfrm>
            <a:off x="7262426" y="4369020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٢٥٠م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86BBD8C-F06A-8E47-8F23-B8F3EF807E4D}"/>
              </a:ext>
            </a:extLst>
          </p:cNvPr>
          <p:cNvSpPr txBox="1"/>
          <p:nvPr/>
        </p:nvSpPr>
        <p:spPr>
          <a:xfrm>
            <a:off x="8519734" y="4369020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٢٥٠م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2BF0B412-C06D-EA49-88A1-96DF86ABA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76382" y="229550"/>
            <a:ext cx="3400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وسيلة شرح مستطيلة مستديرة الزوايا 26">
            <a:extLst>
              <a:ext uri="{FF2B5EF4-FFF2-40B4-BE49-F238E27FC236}">
                <a16:creationId xmlns:a16="http://schemas.microsoft.com/office/drawing/2014/main" id="{453BB5ED-ECD6-604F-A8DB-2D25E400ACF0}"/>
              </a:ext>
            </a:extLst>
          </p:cNvPr>
          <p:cNvSpPr/>
          <p:nvPr/>
        </p:nvSpPr>
        <p:spPr>
          <a:xfrm>
            <a:off x="7519602" y="5801714"/>
            <a:ext cx="1928826" cy="642942"/>
          </a:xfrm>
          <a:prstGeom prst="wedgeRoundRectCallout">
            <a:avLst>
              <a:gd name="adj1" fmla="val 24430"/>
              <a:gd name="adj2" fmla="val -1970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المسافة المطلوبة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5FACAAA-6A36-9740-BAA9-21294B518B3C}"/>
              </a:ext>
            </a:extLst>
          </p:cNvPr>
          <p:cNvGrpSpPr/>
          <p:nvPr/>
        </p:nvGrpSpPr>
        <p:grpSpPr>
          <a:xfrm>
            <a:off x="2233190" y="1186820"/>
            <a:ext cx="8286808" cy="828680"/>
            <a:chOff x="428596" y="1171560"/>
            <a:chExt cx="8286808" cy="828680"/>
          </a:xfrm>
        </p:grpSpPr>
        <p:sp>
          <p:nvSpPr>
            <p:cNvPr id="29" name="مستطيل مستدير الزوايا 28">
              <a:extLst>
                <a:ext uri="{FF2B5EF4-FFF2-40B4-BE49-F238E27FC236}">
                  <a16:creationId xmlns:a16="http://schemas.microsoft.com/office/drawing/2014/main" id="{8F909F4A-D3B4-594A-9D34-C9595FE78502}"/>
                </a:ext>
              </a:extLst>
            </p:cNvPr>
            <p:cNvSpPr/>
            <p:nvPr/>
          </p:nvSpPr>
          <p:spPr>
            <a:xfrm>
              <a:off x="428596" y="1285860"/>
              <a:ext cx="8286808" cy="71438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000" b="1" dirty="0">
                  <a:solidFill>
                    <a:schemeClr val="tx1"/>
                  </a:solidFill>
                </a:rPr>
                <a:t>يقود ماهر دراجته للوصول للمدرسة وبعد كيلومتر واحد كان قد قطع       الطريق . فما المسافة التي عليه قطعها للوصول للمدرسة ؟</a:t>
              </a:r>
            </a:p>
          </p:txBody>
        </p:sp>
        <p:grpSp>
          <p:nvGrpSpPr>
            <p:cNvPr id="30" name="مجموعة 20">
              <a:extLst>
                <a:ext uri="{FF2B5EF4-FFF2-40B4-BE49-F238E27FC236}">
                  <a16:creationId xmlns:a16="http://schemas.microsoft.com/office/drawing/2014/main" id="{4404E100-ECDE-E84B-90A1-50AE71ED4B4C}"/>
                </a:ext>
              </a:extLst>
            </p:cNvPr>
            <p:cNvGrpSpPr/>
            <p:nvPr/>
          </p:nvGrpSpPr>
          <p:grpSpPr>
            <a:xfrm>
              <a:off x="2543160" y="1171560"/>
              <a:ext cx="556756" cy="780454"/>
              <a:chOff x="7958622" y="5039037"/>
              <a:chExt cx="556756" cy="780454"/>
            </a:xfrm>
          </p:grpSpPr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E2325C00-10BC-974F-9290-5113750B5CDA}"/>
                  </a:ext>
                </a:extLst>
              </p:cNvPr>
              <p:cNvSpPr txBox="1"/>
              <p:nvPr/>
            </p:nvSpPr>
            <p:spPr>
              <a:xfrm>
                <a:off x="7986276" y="5039037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</a:t>
                </a:r>
              </a:p>
            </p:txBody>
          </p:sp>
          <p:cxnSp>
            <p:nvCxnSpPr>
              <p:cNvPr id="32" name="رابط مستقيم 31">
                <a:extLst>
                  <a:ext uri="{FF2B5EF4-FFF2-40B4-BE49-F238E27FC236}">
                    <a16:creationId xmlns:a16="http://schemas.microsoft.com/office/drawing/2014/main" id="{3340355C-5686-5F45-805B-29F2FCAE5991}"/>
                  </a:ext>
                </a:extLst>
              </p:cNvPr>
              <p:cNvCxnSpPr/>
              <p:nvPr/>
            </p:nvCxnSpPr>
            <p:spPr>
              <a:xfrm rot="10800000">
                <a:off x="8069652" y="5429264"/>
                <a:ext cx="3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7FB0E8BF-EE30-2944-AB67-D584309667B5}"/>
                  </a:ext>
                </a:extLst>
              </p:cNvPr>
              <p:cNvSpPr txBox="1"/>
              <p:nvPr/>
            </p:nvSpPr>
            <p:spPr>
              <a:xfrm>
                <a:off x="7958622" y="5357826"/>
                <a:ext cx="5567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</a:p>
            </p:txBody>
          </p:sp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E3429AC-DB77-C348-30B9-0AEC989E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2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0" grpId="0"/>
      <p:bldP spid="21" grpId="0"/>
      <p:bldP spid="22" grpId="0"/>
      <p:bldP spid="23" grpId="0"/>
      <p:bldP spid="24" grpId="0"/>
      <p:bldP spid="25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مكعب 10">
            <a:extLst>
              <a:ext uri="{FF2B5EF4-FFF2-40B4-BE49-F238E27FC236}">
                <a16:creationId xmlns:a16="http://schemas.microsoft.com/office/drawing/2014/main" id="{19B8E1AC-40F5-304F-A700-BF30CD5FE758}"/>
              </a:ext>
            </a:extLst>
          </p:cNvPr>
          <p:cNvSpPr/>
          <p:nvPr/>
        </p:nvSpPr>
        <p:spPr>
          <a:xfrm>
            <a:off x="4809406" y="4327707"/>
            <a:ext cx="3960000" cy="1260000"/>
          </a:xfrm>
          <a:prstGeom prst="cube">
            <a:avLst>
              <a:gd name="adj" fmla="val 64688"/>
            </a:avLst>
          </a:prstGeom>
          <a:solidFill>
            <a:schemeClr val="tx2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كعب 13">
            <a:extLst>
              <a:ext uri="{FF2B5EF4-FFF2-40B4-BE49-F238E27FC236}">
                <a16:creationId xmlns:a16="http://schemas.microsoft.com/office/drawing/2014/main" id="{7A542A8A-58C1-BD4A-A930-7DF8F183598D}"/>
              </a:ext>
            </a:extLst>
          </p:cNvPr>
          <p:cNvSpPr/>
          <p:nvPr/>
        </p:nvSpPr>
        <p:spPr>
          <a:xfrm>
            <a:off x="4809406" y="3887483"/>
            <a:ext cx="3960000" cy="1260000"/>
          </a:xfrm>
          <a:prstGeom prst="cube">
            <a:avLst>
              <a:gd name="adj" fmla="val 64688"/>
            </a:avLst>
          </a:prstGeom>
          <a:solidFill>
            <a:schemeClr val="tx2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كعب 15">
            <a:extLst>
              <a:ext uri="{FF2B5EF4-FFF2-40B4-BE49-F238E27FC236}">
                <a16:creationId xmlns:a16="http://schemas.microsoft.com/office/drawing/2014/main" id="{47DCAFAF-D1AD-154C-87CD-A62932435861}"/>
              </a:ext>
            </a:extLst>
          </p:cNvPr>
          <p:cNvSpPr/>
          <p:nvPr/>
        </p:nvSpPr>
        <p:spPr>
          <a:xfrm>
            <a:off x="4809406" y="3456163"/>
            <a:ext cx="3960000" cy="1260000"/>
          </a:xfrm>
          <a:prstGeom prst="cube">
            <a:avLst>
              <a:gd name="adj" fmla="val 64688"/>
            </a:avLst>
          </a:prstGeom>
          <a:solidFill>
            <a:schemeClr val="tx2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كعب 16">
            <a:extLst>
              <a:ext uri="{FF2B5EF4-FFF2-40B4-BE49-F238E27FC236}">
                <a16:creationId xmlns:a16="http://schemas.microsoft.com/office/drawing/2014/main" id="{75303BCB-EF20-EA48-846E-5C1C961298C9}"/>
              </a:ext>
            </a:extLst>
          </p:cNvPr>
          <p:cNvSpPr/>
          <p:nvPr/>
        </p:nvSpPr>
        <p:spPr>
          <a:xfrm>
            <a:off x="4809406" y="3015939"/>
            <a:ext cx="3960000" cy="1260000"/>
          </a:xfrm>
          <a:prstGeom prst="cube">
            <a:avLst>
              <a:gd name="adj" fmla="val 64688"/>
            </a:avLst>
          </a:prstGeom>
          <a:solidFill>
            <a:schemeClr val="tx2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كعب 17">
            <a:extLst>
              <a:ext uri="{FF2B5EF4-FFF2-40B4-BE49-F238E27FC236}">
                <a16:creationId xmlns:a16="http://schemas.microsoft.com/office/drawing/2014/main" id="{EFC7DF70-CFB3-8B4D-A966-21CD132A1167}"/>
              </a:ext>
            </a:extLst>
          </p:cNvPr>
          <p:cNvSpPr/>
          <p:nvPr/>
        </p:nvSpPr>
        <p:spPr>
          <a:xfrm>
            <a:off x="4809406" y="2587311"/>
            <a:ext cx="3960000" cy="1260000"/>
          </a:xfrm>
          <a:prstGeom prst="cube">
            <a:avLst>
              <a:gd name="adj" fmla="val 64688"/>
            </a:avLst>
          </a:prstGeom>
          <a:solidFill>
            <a:schemeClr val="tx2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كعب 18">
            <a:extLst>
              <a:ext uri="{FF2B5EF4-FFF2-40B4-BE49-F238E27FC236}">
                <a16:creationId xmlns:a16="http://schemas.microsoft.com/office/drawing/2014/main" id="{77CD90E4-5297-A242-80EE-13A93C049C18}"/>
              </a:ext>
            </a:extLst>
          </p:cNvPr>
          <p:cNvSpPr/>
          <p:nvPr/>
        </p:nvSpPr>
        <p:spPr>
          <a:xfrm>
            <a:off x="4809406" y="2147087"/>
            <a:ext cx="3960000" cy="1260000"/>
          </a:xfrm>
          <a:prstGeom prst="cube">
            <a:avLst>
              <a:gd name="adj" fmla="val 64688"/>
            </a:avLst>
          </a:prstGeom>
          <a:solidFill>
            <a:schemeClr val="tx2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E6D389F-E92F-8043-BE0D-2938A696F185}"/>
              </a:ext>
            </a:extLst>
          </p:cNvPr>
          <p:cNvSpPr txBox="1"/>
          <p:nvPr/>
        </p:nvSpPr>
        <p:spPr>
          <a:xfrm>
            <a:off x="5895724" y="5143481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٢٥ دقيقة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D59CF22-7096-1F49-9CFE-629BBC8705F8}"/>
              </a:ext>
            </a:extLst>
          </p:cNvPr>
          <p:cNvSpPr txBox="1"/>
          <p:nvPr/>
        </p:nvSpPr>
        <p:spPr>
          <a:xfrm>
            <a:off x="5895724" y="4738966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٢٥ دقيقة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F736772-D4F8-E347-87A0-D03CD050AB8E}"/>
              </a:ext>
            </a:extLst>
          </p:cNvPr>
          <p:cNvSpPr txBox="1"/>
          <p:nvPr/>
        </p:nvSpPr>
        <p:spPr>
          <a:xfrm>
            <a:off x="5895724" y="4300513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٢٥ دقيقة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19CF249-004D-4345-B725-5D14857FC78C}"/>
              </a:ext>
            </a:extLst>
          </p:cNvPr>
          <p:cNvSpPr txBox="1"/>
          <p:nvPr/>
        </p:nvSpPr>
        <p:spPr>
          <a:xfrm>
            <a:off x="5895724" y="3857597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٢٥ دقيقة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1C3B4FE-C145-6747-A15F-2096B74E8BB8}"/>
              </a:ext>
            </a:extLst>
          </p:cNvPr>
          <p:cNvSpPr txBox="1"/>
          <p:nvPr/>
        </p:nvSpPr>
        <p:spPr>
          <a:xfrm>
            <a:off x="5895724" y="3410220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٢٥ دقيقة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754BF99-777E-ED40-8E01-0266D8C33959}"/>
              </a:ext>
            </a:extLst>
          </p:cNvPr>
          <p:cNvSpPr txBox="1"/>
          <p:nvPr/>
        </p:nvSpPr>
        <p:spPr>
          <a:xfrm>
            <a:off x="5895724" y="2981592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٢٥ دقيقة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E2E5CE9C-A987-6E44-BAC3-1DCE19FC3E0A}"/>
              </a:ext>
            </a:extLst>
          </p:cNvPr>
          <p:cNvGrpSpPr/>
          <p:nvPr/>
        </p:nvGrpSpPr>
        <p:grpSpPr>
          <a:xfrm>
            <a:off x="4824154" y="2557425"/>
            <a:ext cx="3957666" cy="2600344"/>
            <a:chOff x="4143372" y="2471730"/>
            <a:chExt cx="3957666" cy="2600344"/>
          </a:xfrm>
        </p:grpSpPr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1960C910-7E82-9D47-A3C1-08931D7763BD}"/>
                </a:ext>
              </a:extLst>
            </p:cNvPr>
            <p:cNvGrpSpPr/>
            <p:nvPr/>
          </p:nvGrpSpPr>
          <p:grpSpPr>
            <a:xfrm>
              <a:off x="4143372" y="4214818"/>
              <a:ext cx="3957666" cy="857256"/>
              <a:chOff x="4143372" y="4229106"/>
              <a:chExt cx="3957666" cy="857256"/>
            </a:xfrm>
          </p:grpSpPr>
          <p:cxnSp>
            <p:nvCxnSpPr>
              <p:cNvPr id="40" name="رابط مستقيم 65">
                <a:extLst>
                  <a:ext uri="{FF2B5EF4-FFF2-40B4-BE49-F238E27FC236}">
                    <a16:creationId xmlns:a16="http://schemas.microsoft.com/office/drawing/2014/main" id="{69C6C887-6F67-DB49-9923-BFF7B8CF16F2}"/>
                  </a:ext>
                </a:extLst>
              </p:cNvPr>
              <p:cNvCxnSpPr/>
              <p:nvPr/>
            </p:nvCxnSpPr>
            <p:spPr>
              <a:xfrm rot="10800000">
                <a:off x="4143372" y="5072074"/>
                <a:ext cx="3143272" cy="1588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رابط مستقيم 67">
                <a:extLst>
                  <a:ext uri="{FF2B5EF4-FFF2-40B4-BE49-F238E27FC236}">
                    <a16:creationId xmlns:a16="http://schemas.microsoft.com/office/drawing/2014/main" id="{FCEB327A-77AB-6B4F-ABCC-C59E21C697DB}"/>
                  </a:ext>
                </a:extLst>
              </p:cNvPr>
              <p:cNvCxnSpPr/>
              <p:nvPr/>
            </p:nvCxnSpPr>
            <p:spPr>
              <a:xfrm rot="5400000">
                <a:off x="7243782" y="4229106"/>
                <a:ext cx="857256" cy="857256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C43BBDDD-1998-5F4B-80E0-11ABF5385719}"/>
                </a:ext>
              </a:extLst>
            </p:cNvPr>
            <p:cNvGrpSpPr/>
            <p:nvPr/>
          </p:nvGrpSpPr>
          <p:grpSpPr>
            <a:xfrm>
              <a:off x="4143372" y="3786190"/>
              <a:ext cx="3957666" cy="857256"/>
              <a:chOff x="4143372" y="4229106"/>
              <a:chExt cx="3957666" cy="857256"/>
            </a:xfrm>
          </p:grpSpPr>
          <p:cxnSp>
            <p:nvCxnSpPr>
              <p:cNvPr id="38" name="رابط مستقيم 72">
                <a:extLst>
                  <a:ext uri="{FF2B5EF4-FFF2-40B4-BE49-F238E27FC236}">
                    <a16:creationId xmlns:a16="http://schemas.microsoft.com/office/drawing/2014/main" id="{6B244355-F449-E144-82CF-C03122C469BA}"/>
                  </a:ext>
                </a:extLst>
              </p:cNvPr>
              <p:cNvCxnSpPr/>
              <p:nvPr/>
            </p:nvCxnSpPr>
            <p:spPr>
              <a:xfrm rot="10800000">
                <a:off x="4143372" y="5072074"/>
                <a:ext cx="3143272" cy="1588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رابط مستقيم 73">
                <a:extLst>
                  <a:ext uri="{FF2B5EF4-FFF2-40B4-BE49-F238E27FC236}">
                    <a16:creationId xmlns:a16="http://schemas.microsoft.com/office/drawing/2014/main" id="{8DFF9F8C-8FEC-8840-8652-EDA62E569CEE}"/>
                  </a:ext>
                </a:extLst>
              </p:cNvPr>
              <p:cNvCxnSpPr/>
              <p:nvPr/>
            </p:nvCxnSpPr>
            <p:spPr>
              <a:xfrm rot="5400000">
                <a:off x="7243782" y="4229106"/>
                <a:ext cx="857256" cy="857256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مجموعة 28">
              <a:extLst>
                <a:ext uri="{FF2B5EF4-FFF2-40B4-BE49-F238E27FC236}">
                  <a16:creationId xmlns:a16="http://schemas.microsoft.com/office/drawing/2014/main" id="{3667808A-A5F4-104E-A5B9-2D9E71D56732}"/>
                </a:ext>
              </a:extLst>
            </p:cNvPr>
            <p:cNvGrpSpPr/>
            <p:nvPr/>
          </p:nvGrpSpPr>
          <p:grpSpPr>
            <a:xfrm>
              <a:off x="4143372" y="3343274"/>
              <a:ext cx="3957666" cy="857256"/>
              <a:chOff x="4143372" y="4229106"/>
              <a:chExt cx="3957666" cy="857256"/>
            </a:xfrm>
          </p:grpSpPr>
          <p:cxnSp>
            <p:nvCxnSpPr>
              <p:cNvPr id="36" name="رابط مستقيم 75">
                <a:extLst>
                  <a:ext uri="{FF2B5EF4-FFF2-40B4-BE49-F238E27FC236}">
                    <a16:creationId xmlns:a16="http://schemas.microsoft.com/office/drawing/2014/main" id="{1D3EC01F-0B66-0F48-A106-6BB8B4D64D40}"/>
                  </a:ext>
                </a:extLst>
              </p:cNvPr>
              <p:cNvCxnSpPr/>
              <p:nvPr/>
            </p:nvCxnSpPr>
            <p:spPr>
              <a:xfrm rot="10800000">
                <a:off x="4143372" y="5072074"/>
                <a:ext cx="3143272" cy="1588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رابط مستقيم 76">
                <a:extLst>
                  <a:ext uri="{FF2B5EF4-FFF2-40B4-BE49-F238E27FC236}">
                    <a16:creationId xmlns:a16="http://schemas.microsoft.com/office/drawing/2014/main" id="{B07DC37E-F268-5240-B3A8-5B87CFE8CB15}"/>
                  </a:ext>
                </a:extLst>
              </p:cNvPr>
              <p:cNvCxnSpPr/>
              <p:nvPr/>
            </p:nvCxnSpPr>
            <p:spPr>
              <a:xfrm rot="5400000">
                <a:off x="7243782" y="4229106"/>
                <a:ext cx="857256" cy="857256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71493560-144A-274F-A4CB-E1D722067994}"/>
                </a:ext>
              </a:extLst>
            </p:cNvPr>
            <p:cNvGrpSpPr/>
            <p:nvPr/>
          </p:nvGrpSpPr>
          <p:grpSpPr>
            <a:xfrm>
              <a:off x="4143372" y="2914646"/>
              <a:ext cx="3957666" cy="857256"/>
              <a:chOff x="4143372" y="4229106"/>
              <a:chExt cx="3957666" cy="857256"/>
            </a:xfrm>
          </p:grpSpPr>
          <p:cxnSp>
            <p:nvCxnSpPr>
              <p:cNvPr id="34" name="رابط مستقيم 78">
                <a:extLst>
                  <a:ext uri="{FF2B5EF4-FFF2-40B4-BE49-F238E27FC236}">
                    <a16:creationId xmlns:a16="http://schemas.microsoft.com/office/drawing/2014/main" id="{D674AFBE-DE57-9E41-A97C-E43B246D4A6D}"/>
                  </a:ext>
                </a:extLst>
              </p:cNvPr>
              <p:cNvCxnSpPr/>
              <p:nvPr/>
            </p:nvCxnSpPr>
            <p:spPr>
              <a:xfrm rot="10800000">
                <a:off x="4143372" y="5072074"/>
                <a:ext cx="3143272" cy="1588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رابط مستقيم 79">
                <a:extLst>
                  <a:ext uri="{FF2B5EF4-FFF2-40B4-BE49-F238E27FC236}">
                    <a16:creationId xmlns:a16="http://schemas.microsoft.com/office/drawing/2014/main" id="{541A9814-0FDE-5948-9D4E-5A16CA580762}"/>
                  </a:ext>
                </a:extLst>
              </p:cNvPr>
              <p:cNvCxnSpPr/>
              <p:nvPr/>
            </p:nvCxnSpPr>
            <p:spPr>
              <a:xfrm rot="5400000">
                <a:off x="7243782" y="4229106"/>
                <a:ext cx="857256" cy="857256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DB5E8250-7CA8-3B48-AB8E-565720BBF789}"/>
                </a:ext>
              </a:extLst>
            </p:cNvPr>
            <p:cNvGrpSpPr/>
            <p:nvPr/>
          </p:nvGrpSpPr>
          <p:grpSpPr>
            <a:xfrm>
              <a:off x="4143372" y="2471730"/>
              <a:ext cx="3957666" cy="857256"/>
              <a:chOff x="4143372" y="4229106"/>
              <a:chExt cx="3957666" cy="857256"/>
            </a:xfrm>
          </p:grpSpPr>
          <p:cxnSp>
            <p:nvCxnSpPr>
              <p:cNvPr id="32" name="رابط مستقيم 81">
                <a:extLst>
                  <a:ext uri="{FF2B5EF4-FFF2-40B4-BE49-F238E27FC236}">
                    <a16:creationId xmlns:a16="http://schemas.microsoft.com/office/drawing/2014/main" id="{EB080DBC-BD57-7748-92AF-493D1F542DD8}"/>
                  </a:ext>
                </a:extLst>
              </p:cNvPr>
              <p:cNvCxnSpPr/>
              <p:nvPr/>
            </p:nvCxnSpPr>
            <p:spPr>
              <a:xfrm rot="10800000">
                <a:off x="4143372" y="5072074"/>
                <a:ext cx="3143272" cy="1588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رابط مستقيم 82">
                <a:extLst>
                  <a:ext uri="{FF2B5EF4-FFF2-40B4-BE49-F238E27FC236}">
                    <a16:creationId xmlns:a16="http://schemas.microsoft.com/office/drawing/2014/main" id="{3E6FA780-7731-4444-AB19-BBC6F5ECCC1E}"/>
                  </a:ext>
                </a:extLst>
              </p:cNvPr>
              <p:cNvCxnSpPr/>
              <p:nvPr/>
            </p:nvCxnSpPr>
            <p:spPr>
              <a:xfrm rot="5400000">
                <a:off x="7243782" y="4229106"/>
                <a:ext cx="857256" cy="857256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BD716D05-A495-104B-9717-E2A97F70D830}"/>
              </a:ext>
            </a:extLst>
          </p:cNvPr>
          <p:cNvGrpSpPr/>
          <p:nvPr/>
        </p:nvGrpSpPr>
        <p:grpSpPr>
          <a:xfrm>
            <a:off x="4821820" y="2137486"/>
            <a:ext cx="3960000" cy="3468112"/>
            <a:chOff x="4129084" y="2045278"/>
            <a:chExt cx="3960000" cy="3468112"/>
          </a:xfrm>
        </p:grpSpPr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1D0787F8-72A6-3D40-BD3C-77D05BDFAF3A}"/>
                </a:ext>
              </a:extLst>
            </p:cNvPr>
            <p:cNvSpPr/>
            <p:nvPr/>
          </p:nvSpPr>
          <p:spPr>
            <a:xfrm>
              <a:off x="4129084" y="2057390"/>
              <a:ext cx="3960000" cy="3456000"/>
            </a:xfrm>
            <a:prstGeom prst="cube">
              <a:avLst>
                <a:gd name="adj" fmla="val 2334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44" name="رابط مستقيم 86">
              <a:extLst>
                <a:ext uri="{FF2B5EF4-FFF2-40B4-BE49-F238E27FC236}">
                  <a16:creationId xmlns:a16="http://schemas.microsoft.com/office/drawing/2014/main" id="{67227CB3-C87D-DB49-86F3-87A05ACE526C}"/>
                </a:ext>
              </a:extLst>
            </p:cNvPr>
            <p:cNvCxnSpPr/>
            <p:nvPr/>
          </p:nvCxnSpPr>
          <p:spPr>
            <a:xfrm rot="5400000">
              <a:off x="3611938" y="3376484"/>
              <a:ext cx="2664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مستقيم 88">
              <a:extLst>
                <a:ext uri="{FF2B5EF4-FFF2-40B4-BE49-F238E27FC236}">
                  <a16:creationId xmlns:a16="http://schemas.microsoft.com/office/drawing/2014/main" id="{12ECB765-8C3A-074F-86C9-1D9DF5DB9125}"/>
                </a:ext>
              </a:extLst>
            </p:cNvPr>
            <p:cNvCxnSpPr/>
            <p:nvPr/>
          </p:nvCxnSpPr>
          <p:spPr>
            <a:xfrm rot="10800000">
              <a:off x="4929190" y="4713295"/>
              <a:ext cx="314327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مستقيم 90">
              <a:extLst>
                <a:ext uri="{FF2B5EF4-FFF2-40B4-BE49-F238E27FC236}">
                  <a16:creationId xmlns:a16="http://schemas.microsoft.com/office/drawing/2014/main" id="{4CECCD62-FE94-894F-99F8-3E9AB6364047}"/>
                </a:ext>
              </a:extLst>
            </p:cNvPr>
            <p:cNvCxnSpPr/>
            <p:nvPr/>
          </p:nvCxnSpPr>
          <p:spPr>
            <a:xfrm rot="5400000">
              <a:off x="4143372" y="4714884"/>
              <a:ext cx="785818" cy="785818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D819AC36-BA29-D643-92D7-3EB7BFE04558}"/>
              </a:ext>
            </a:extLst>
          </p:cNvPr>
          <p:cNvSpPr txBox="1"/>
          <p:nvPr/>
        </p:nvSpPr>
        <p:spPr>
          <a:xfrm>
            <a:off x="7166860" y="5680454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الوقت اللازم لإكمال ملء البركة =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9732797F-0E08-8744-9E71-2151659DBDA6}"/>
              </a:ext>
            </a:extLst>
          </p:cNvPr>
          <p:cNvSpPr txBox="1"/>
          <p:nvPr/>
        </p:nvSpPr>
        <p:spPr>
          <a:xfrm>
            <a:off x="5636472" y="5710702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7030A0"/>
                </a:solidFill>
              </a:rPr>
              <a:t>١٢٥ دقيقة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761B8757-C2D2-C44B-8C2A-28DC834A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5144" y="89212"/>
            <a:ext cx="3400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BA097E2E-09E6-0948-8857-2D84BB4FC437}"/>
              </a:ext>
            </a:extLst>
          </p:cNvPr>
          <p:cNvGrpSpPr/>
          <p:nvPr/>
        </p:nvGrpSpPr>
        <p:grpSpPr>
          <a:xfrm>
            <a:off x="2451952" y="904526"/>
            <a:ext cx="8286808" cy="827760"/>
            <a:chOff x="428596" y="1029604"/>
            <a:chExt cx="8286808" cy="827760"/>
          </a:xfrm>
        </p:grpSpPr>
        <p:sp>
          <p:nvSpPr>
            <p:cNvPr id="51" name="مستطيل مستدير الزوايا 50">
              <a:extLst>
                <a:ext uri="{FF2B5EF4-FFF2-40B4-BE49-F238E27FC236}">
                  <a16:creationId xmlns:a16="http://schemas.microsoft.com/office/drawing/2014/main" id="{BD254C40-102B-614C-A347-805824A8EE5A}"/>
                </a:ext>
              </a:extLst>
            </p:cNvPr>
            <p:cNvSpPr/>
            <p:nvPr/>
          </p:nvSpPr>
          <p:spPr>
            <a:xfrm>
              <a:off x="428596" y="1142984"/>
              <a:ext cx="8286808" cy="71438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000" b="1" dirty="0">
                  <a:solidFill>
                    <a:schemeClr val="tx1"/>
                  </a:solidFill>
                </a:rPr>
                <a:t>يراد ملء بركة سباحة بالماء . بعد ٢٥ دقيقة تم ملء        البركة . فما الوقت اللازم لإكمال ملء البركة كاملة على افتراض أن معدل تدفق الماء ثابت ؟</a:t>
              </a:r>
            </a:p>
          </p:txBody>
        </p:sp>
        <p:grpSp>
          <p:nvGrpSpPr>
            <p:cNvPr id="52" name="مجموعة 51">
              <a:extLst>
                <a:ext uri="{FF2B5EF4-FFF2-40B4-BE49-F238E27FC236}">
                  <a16:creationId xmlns:a16="http://schemas.microsoft.com/office/drawing/2014/main" id="{38CA4F65-E0FD-EC40-B66B-A8D2AF3A5FEC}"/>
                </a:ext>
              </a:extLst>
            </p:cNvPr>
            <p:cNvGrpSpPr/>
            <p:nvPr/>
          </p:nvGrpSpPr>
          <p:grpSpPr>
            <a:xfrm>
              <a:off x="3771434" y="1029604"/>
              <a:ext cx="556756" cy="732669"/>
              <a:chOff x="7958622" y="5080979"/>
              <a:chExt cx="556756" cy="732669"/>
            </a:xfrm>
          </p:grpSpPr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C481456F-D342-8047-AA2C-72CD30ABC175}"/>
                  </a:ext>
                </a:extLst>
              </p:cNvPr>
              <p:cNvSpPr txBox="1"/>
              <p:nvPr/>
            </p:nvSpPr>
            <p:spPr>
              <a:xfrm>
                <a:off x="7986276" y="5080979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</a:t>
                </a:r>
              </a:p>
            </p:txBody>
          </p:sp>
          <p:cxnSp>
            <p:nvCxnSpPr>
              <p:cNvPr id="54" name="رابط مستقيم 60">
                <a:extLst>
                  <a:ext uri="{FF2B5EF4-FFF2-40B4-BE49-F238E27FC236}">
                    <a16:creationId xmlns:a16="http://schemas.microsoft.com/office/drawing/2014/main" id="{83A0168B-EA62-F746-839A-DF814266FA08}"/>
                  </a:ext>
                </a:extLst>
              </p:cNvPr>
              <p:cNvCxnSpPr/>
              <p:nvPr/>
            </p:nvCxnSpPr>
            <p:spPr>
              <a:xfrm rot="10800000">
                <a:off x="8069652" y="5429264"/>
                <a:ext cx="3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4B3A0A4C-80DF-4043-9A20-CA84D0863727}"/>
                  </a:ext>
                </a:extLst>
              </p:cNvPr>
              <p:cNvSpPr txBox="1"/>
              <p:nvPr/>
            </p:nvSpPr>
            <p:spPr>
              <a:xfrm>
                <a:off x="7958622" y="5351983"/>
                <a:ext cx="5567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</a:t>
                </a:r>
              </a:p>
            </p:txBody>
          </p:sp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C84E1F9-9567-35A6-F6FE-BF94C330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737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532</Words>
  <Application>Microsoft Macintosh PowerPoint</Application>
  <PresentationFormat>شاشة عريضة</PresentationFormat>
  <Paragraphs>321</Paragraphs>
  <Slides>13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2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38</cp:revision>
  <dcterms:created xsi:type="dcterms:W3CDTF">2021-08-28T07:17:54Z</dcterms:created>
  <dcterms:modified xsi:type="dcterms:W3CDTF">2022-05-21T22:06:13Z</dcterms:modified>
</cp:coreProperties>
</file>