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5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22"/>
  </p:notesMasterIdLst>
  <p:sldIdLst>
    <p:sldId id="273" r:id="rId2"/>
    <p:sldId id="354" r:id="rId3"/>
    <p:sldId id="257" r:id="rId4"/>
    <p:sldId id="258" r:id="rId5"/>
    <p:sldId id="259" r:id="rId6"/>
    <p:sldId id="372" r:id="rId7"/>
    <p:sldId id="371" r:id="rId8"/>
    <p:sldId id="370" r:id="rId9"/>
    <p:sldId id="369" r:id="rId10"/>
    <p:sldId id="368" r:id="rId11"/>
    <p:sldId id="367" r:id="rId12"/>
    <p:sldId id="366" r:id="rId13"/>
    <p:sldId id="365" r:id="rId14"/>
    <p:sldId id="364" r:id="rId15"/>
    <p:sldId id="363" r:id="rId16"/>
    <p:sldId id="362" r:id="rId17"/>
    <p:sldId id="361" r:id="rId18"/>
    <p:sldId id="360" r:id="rId19"/>
    <p:sldId id="358" r:id="rId20"/>
    <p:sldId id="359" r:id="rId2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888BE2A9-DBF2-E84C-B36D-A67AEF8B3739}">
          <p14:sldIdLst>
            <p14:sldId id="273"/>
            <p14:sldId id="354"/>
          </p14:sldIdLst>
        </p14:section>
        <p14:section name="سبوره" id="{D768A564-C0C9-8243-A2F1-EE51E648924B}">
          <p14:sldIdLst>
            <p14:sldId id="257"/>
          </p14:sldIdLst>
        </p14:section>
        <p14:section name="ضرب" id="{61650FAE-22C2-3743-A291-FF3E6BD6A4D0}">
          <p14:sldIdLst>
            <p14:sldId id="258"/>
          </p14:sldIdLst>
        </p14:section>
        <p14:section name="اولى" id="{6160B196-78A5-8A46-A1F5-E55588E7EF94}">
          <p14:sldIdLst>
            <p14:sldId id="259"/>
            <p14:sldId id="372"/>
            <p14:sldId id="371"/>
            <p14:sldId id="370"/>
            <p14:sldId id="369"/>
            <p14:sldId id="368"/>
            <p14:sldId id="367"/>
            <p14:sldId id="366"/>
            <p14:sldId id="365"/>
            <p14:sldId id="364"/>
            <p14:sldId id="363"/>
            <p14:sldId id="362"/>
            <p14:sldId id="361"/>
            <p14:sldId id="360"/>
            <p14:sldId id="358"/>
            <p14:sldId id="3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EE"/>
    <a:srgbClr val="FFE3DF"/>
    <a:srgbClr val="D6DFE7"/>
    <a:srgbClr val="BDB9E7"/>
    <a:srgbClr val="FF8AD8"/>
    <a:srgbClr val="C93ACD"/>
    <a:srgbClr val="C2EEC2"/>
    <a:srgbClr val="B2EEBA"/>
    <a:srgbClr val="C7F7A9"/>
    <a:srgbClr val="8CA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3457"/>
  </p:normalViewPr>
  <p:slideViewPr>
    <p:cSldViewPr snapToGrid="0" snapToObjects="1">
      <p:cViewPr varScale="1">
        <p:scale>
          <a:sx n="93" d="100"/>
          <a:sy n="93" d="100"/>
        </p:scale>
        <p:origin x="216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3T07:42:36.709"/>
    </inkml:context>
    <inkml:brush xml:id="br0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32777 17357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09D3AD7-AB17-F842-A4CD-A0DFBCC5A638}" type="datetimeFigureOut">
              <a:rPr lang="ar-SA" smtClean="0"/>
              <a:t>19 شعبان، 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34A2A00-270E-2541-BEFB-48CECBF1B7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9132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79274992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79274992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76EF01BA-62A3-2646-843F-1E937A1068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0FCC6DD-43A3-7840-B94B-3A6EB69C288D}" type="slidenum">
              <a:rPr lang="ar-SA" altLang="ar-SA"/>
              <a:pPr eaLnBrk="1" hangingPunct="1"/>
              <a:t>4</a:t>
            </a:fld>
            <a:endParaRPr lang="en-US" altLang="ar-SA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F5C1B10-AEE1-B64C-9A01-7FC0393EA9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8AC906D8-29B3-BD44-A06C-F62302883E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CAE604-C99C-F64E-AF11-08D1FD77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245AA43-D79E-F940-9EE6-FB1D1BFE5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8E0336E-3FFF-BC42-9874-331A4A64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1DB4-4265-B843-BA8D-991949579ACF}" type="datetime1">
              <a:rPr lang="ar-SA" smtClean="0"/>
              <a:t>19 شعبان،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9F7B88-B6AA-104A-BCFD-EB0AB316F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74236B-FAF3-F646-B277-EEDBC1197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288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E1B870-2714-1748-B76E-C0D31821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73D0B07-3B71-E246-900E-802E47E25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331147-C62A-FD42-A126-1F034942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4D23-0833-A24A-B8EB-B3EDE1A8AC86}" type="datetime1">
              <a:rPr lang="ar-SA" smtClean="0"/>
              <a:t>19 شعبان،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A16699-D047-4344-99F9-ECCC2EB47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8B8676-4B4D-A24D-AEC8-B8241CE69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6055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C0004B9-ABD7-5645-A423-4CEE3425FC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E65BD19-D2E3-704B-85C2-4BBF5A699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2EA2E88-C72B-8C4B-884B-569C8876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70122-02F5-0346-BAC2-7008D666604A}" type="datetime1">
              <a:rPr lang="ar-SA" smtClean="0"/>
              <a:t>19 شعبان،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2DB699-B766-8041-AC3A-8A323EE2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9B1DEEA-223A-B94F-BC88-BC7892DB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1298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عنوان، ومحتوى، واثنان من 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8CE6607-05D1-C84F-8941-ABCF7B058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FCC50-E01D-6E44-A5C8-2731426A310C}" type="datetime1">
              <a:rPr lang="ar-SA" smtClean="0"/>
              <a:t>19 شعبان، 1444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30E7DF0-DC85-CB42-85DB-BB4D012A46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EF3BD42-AD11-A543-8D4F-58262862F2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49FC5-8903-FB47-82E2-8942590F4845}" type="slidenum">
              <a:rPr lang="ar-SA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696881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70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E90F1C-EDCE-F548-AE97-4744151DE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B84A09-9AAC-884E-95B6-C79FBAC24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2359F46-10EC-0F40-AF7A-2ADB38E9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672BF-ED3F-F840-8E86-48CB3249AC2C}" type="datetime1">
              <a:rPr lang="ar-SA" smtClean="0"/>
              <a:t>19 شعبان،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E81C70-28B5-624F-9710-D54031B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10B142-F3C2-ED41-8ADA-C6851E27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7290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CFCC4A-B1B8-1C4D-AC89-CFDEEE7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421E4E2-6EC2-624A-886B-4ED9D678E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120CDB-C1F9-014E-ADF2-3C9E45E1C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47C3-7173-D447-B6EF-56115AB4EE74}" type="datetime1">
              <a:rPr lang="ar-SA" smtClean="0"/>
              <a:t>19 شعبان،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76B0DA-FE29-4F49-9CE6-0176992B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C4001F-17FA-2840-870E-00745EB8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0272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80D3BF-AEF6-D342-AC74-4228FE21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462E72F-6F9B-7C40-8319-0746266721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0D9A207-F521-DD4B-8C7F-82EEE2EF7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C175B9C-FA56-044A-A35A-BAB0DB3F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FAD31-D1E6-E44E-BCDF-02B532FD4A13}" type="datetime1">
              <a:rPr lang="ar-SA" smtClean="0"/>
              <a:t>19 شعبان،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773E715-7783-2049-9E2E-F260D06CC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965E78A-C432-9E41-A7EC-5D6454B6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28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78D4C1-FF6D-D743-B44D-7CB28096E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CA7EC43-64F3-FA48-A4B5-CB7D479C1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E5893CB-53B3-4949-85F5-F7804D5EF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CAA0E94-EE04-AB4D-BB93-55651D2E6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8B775FC-FF74-BB46-B72A-D16F2CF46E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8A7325E-EE94-634D-8A78-3D94434A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923BD-7A4A-034F-817F-30A62B9EF480}" type="datetime1">
              <a:rPr lang="ar-SA" smtClean="0"/>
              <a:t>19 شعبان، 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9A9498B-37D5-F143-BFD8-EE645A89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F397541-E7B4-5F48-8C4A-B73BEB740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3162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4CE190-361D-4D41-A631-D68653DB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CD59F8-63CD-9141-9644-FA26B2B60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E61DC-BB8B-6E42-ACCE-ED015ECD843E}" type="datetime1">
              <a:rPr lang="ar-SA" smtClean="0"/>
              <a:t>19 شعبان، 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BDFCF1B-6FC3-CF4C-8FD2-7C1667A1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148211-B23E-CB4A-93CE-BCC487CD2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458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EC629E5-5FCD-DE4D-B909-50ADD46C4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C0419-14BB-0649-B6C2-0496208376E2}" type="datetime1">
              <a:rPr lang="ar-SA" smtClean="0"/>
              <a:t>19 شعبان، 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3DC6465-17FA-C54A-87E4-D7822A975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D9E576C-B40E-3E44-B2A0-E8AD3C45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58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AB21C0-3973-CD47-B034-B00622C69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6EA4264-D0E7-464A-9AEB-B3D8F142B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E74C705-52C0-FB43-A61D-B76D16BF8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D62D0AD-6DAE-8D48-BFF0-8EFCFB946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AAE7-06FE-4C4A-99FE-151969655676}" type="datetime1">
              <a:rPr lang="ar-SA" smtClean="0"/>
              <a:t>19 شعبان،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B65E487-D40E-F640-8787-ADFB235A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D1E583E-F082-DC44-9C78-6EF04DFF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5338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96DAE2-61D5-9040-99B1-C6555786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839A771-28F7-4F47-8268-2A95012F3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147C937-1BCD-BB48-9C59-A91EE2D40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6C65C82-0C63-D840-9FA1-A58F26EF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5C689-E98C-5E42-99B8-523BD2311DE8}" type="datetime1">
              <a:rPr lang="ar-SA" smtClean="0"/>
              <a:t>19 شعبان،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308DF56-4669-1B4F-88EB-1EBB8E96B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94BA3AF-695B-B243-BD4A-811610CF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0545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47E6D3-D4F1-1C48-A8FC-8CC6682E0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C9BB57B-B4FE-F544-B70A-01EC8B415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C44742F-9770-5646-97A5-EBE68820F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28A7C-B8D7-C244-995E-505E247EF323}" type="datetime1">
              <a:rPr lang="ar-SA" smtClean="0"/>
              <a:t>19 شعبان،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495C032-6763-DF42-9510-1212482D5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0E441E0-568B-C442-A18A-1E6615492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4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openxmlformats.org/officeDocument/2006/relationships/image" Target="../media/image20.jpeg"/><Relationship Id="rId39" Type="http://schemas.openxmlformats.org/officeDocument/2006/relationships/image" Target="../media/image260.png"/><Relationship Id="rId21" Type="http://schemas.openxmlformats.org/officeDocument/2006/relationships/image" Target="../media/image16.png"/><Relationship Id="rId34" Type="http://schemas.openxmlformats.org/officeDocument/2006/relationships/image" Target="../media/image25.png"/><Relationship Id="rId7" Type="http://schemas.openxmlformats.org/officeDocument/2006/relationships/image" Target="../media/image5.gif"/><Relationship Id="rId12" Type="http://schemas.openxmlformats.org/officeDocument/2006/relationships/hyperlink" Target="https://wordwall.net/ar/resource/5782230/&#1575;&#1608;&#1604;&#1609;-&#1635;" TargetMode="External"/><Relationship Id="rId17" Type="http://schemas.microsoft.com/office/2007/relationships/hdphoto" Target="../media/hdphoto1.wdp"/><Relationship Id="rId25" Type="http://schemas.openxmlformats.org/officeDocument/2006/relationships/image" Target="../media/image19.png"/><Relationship Id="rId33" Type="http://schemas.openxmlformats.org/officeDocument/2006/relationships/image" Target="../media/image240.png"/><Relationship Id="rId38" Type="http://schemas.openxmlformats.org/officeDocument/2006/relationships/slide" Target="slide50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gif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32" Type="http://schemas.openxmlformats.org/officeDocument/2006/relationships/slide" Target="slide3.xml"/><Relationship Id="rId37" Type="http://schemas.openxmlformats.org/officeDocument/2006/relationships/image" Target="../media/image26.png"/><Relationship Id="rId5" Type="http://schemas.openxmlformats.org/officeDocument/2006/relationships/image" Target="../media/image3.gif"/><Relationship Id="rId15" Type="http://schemas.openxmlformats.org/officeDocument/2006/relationships/image" Target="../media/image11.png"/><Relationship Id="rId23" Type="http://schemas.openxmlformats.org/officeDocument/2006/relationships/image" Target="../media/image17.jpeg"/><Relationship Id="rId28" Type="http://schemas.openxmlformats.org/officeDocument/2006/relationships/image" Target="../media/image22.png"/><Relationship Id="rId36" Type="http://schemas.openxmlformats.org/officeDocument/2006/relationships/image" Target="../media/image250.png"/><Relationship Id="rId10" Type="http://schemas.openxmlformats.org/officeDocument/2006/relationships/hyperlink" Target="https://v-clock.com/timer/#countdown=00:01:00&amp;enabled=0&amp;seconds=0&amp;title=&#1575;&#1604;&#1583;&#1602;&#1610;&#1602;&#1577;+&#1575;&#1604;&#1608;&#1575;&#1581;&#1583;&#1577;&amp;sound=xylophone&amp;loop=1" TargetMode="External"/><Relationship Id="rId19" Type="http://schemas.openxmlformats.org/officeDocument/2006/relationships/image" Target="../media/image14.png"/><Relationship Id="rId31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0.jpg"/><Relationship Id="rId22" Type="http://schemas.openxmlformats.org/officeDocument/2006/relationships/hyperlink" Target="https://drive.google.com/file/d/1PP7Yve2z40QpybFj1CLTOBwKMhEG4kE5/view" TargetMode="External"/><Relationship Id="rId27" Type="http://schemas.openxmlformats.org/officeDocument/2006/relationships/image" Target="../media/image21.png"/><Relationship Id="rId30" Type="http://schemas.openxmlformats.org/officeDocument/2006/relationships/hyperlink" Target="https://pixabay.com/it/lavagna-bianca-bordo-bianco-3205371/" TargetMode="External"/><Relationship Id="rId35" Type="http://schemas.openxmlformats.org/officeDocument/2006/relationships/slide" Target="slide4.xml"/><Relationship Id="rId8" Type="http://schemas.openxmlformats.org/officeDocument/2006/relationships/image" Target="../media/image6.jpeg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3.jpg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10" Type="http://schemas.openxmlformats.org/officeDocument/2006/relationships/audio" Target="../media/audio1.wav"/><Relationship Id="rId4" Type="http://schemas.openxmlformats.org/officeDocument/2006/relationships/image" Target="../media/image34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3.jpg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10" Type="http://schemas.openxmlformats.org/officeDocument/2006/relationships/audio" Target="../media/audio1.wav"/><Relationship Id="rId4" Type="http://schemas.openxmlformats.org/officeDocument/2006/relationships/image" Target="../media/image34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3.jpg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audio" Target="../media/audio1.wav"/><Relationship Id="rId5" Type="http://schemas.openxmlformats.org/officeDocument/2006/relationships/image" Target="../media/image35.png"/><Relationship Id="rId10" Type="http://schemas.openxmlformats.org/officeDocument/2006/relationships/image" Target="../media/image63.png"/><Relationship Id="rId4" Type="http://schemas.openxmlformats.org/officeDocument/2006/relationships/image" Target="../media/image34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3.jpg"/><Relationship Id="rId7" Type="http://schemas.openxmlformats.org/officeDocument/2006/relationships/image" Target="../media/image56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67.png"/><Relationship Id="rId5" Type="http://schemas.openxmlformats.org/officeDocument/2006/relationships/image" Target="../media/image35.png"/><Relationship Id="rId10" Type="http://schemas.openxmlformats.org/officeDocument/2006/relationships/image" Target="../media/image66.png"/><Relationship Id="rId4" Type="http://schemas.openxmlformats.org/officeDocument/2006/relationships/image" Target="../media/image34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3.jpg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3.jpg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10" Type="http://schemas.openxmlformats.org/officeDocument/2006/relationships/audio" Target="../media/audio1.wav"/><Relationship Id="rId4" Type="http://schemas.openxmlformats.org/officeDocument/2006/relationships/image" Target="../media/image34.png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3.jpg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audio" Target="../media/audio1.wav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3.jpg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audio" Target="../media/audio1.wav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jp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10" Type="http://schemas.openxmlformats.org/officeDocument/2006/relationships/audio" Target="../media/audio1.wav"/><Relationship Id="rId4" Type="http://schemas.openxmlformats.org/officeDocument/2006/relationships/image" Target="../media/image34.pn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hyperlink" Target="http://commons.wikimedia.org/wiki/File:Basmala.svg" TargetMode="External"/><Relationship Id="rId7" Type="http://schemas.openxmlformats.org/officeDocument/2006/relationships/customXml" Target="../ink/ink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10" Type="http://schemas.openxmlformats.org/officeDocument/2006/relationships/audio" Target="NULL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3.jpg"/><Relationship Id="rId7" Type="http://schemas.openxmlformats.org/officeDocument/2006/relationships/image" Target="../media/image40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4.pn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3.jp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3.jpg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33.jp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52.png"/><Relationship Id="rId5" Type="http://schemas.openxmlformats.org/officeDocument/2006/relationships/image" Target="../media/image35.png"/><Relationship Id="rId15" Type="http://schemas.openxmlformats.org/officeDocument/2006/relationships/audio" Target="../media/audio1.wav"/><Relationship Id="rId10" Type="http://schemas.openxmlformats.org/officeDocument/2006/relationships/image" Target="../media/image51.png"/><Relationship Id="rId4" Type="http://schemas.openxmlformats.org/officeDocument/2006/relationships/image" Target="../media/image34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 rotWithShape="1">
          <a:blip r:embed="rId4">
            <a:alphaModFix amt="61000"/>
          </a:blip>
          <a:srcRect t="17992" b="45110"/>
          <a:stretch/>
        </p:blipFill>
        <p:spPr>
          <a:xfrm>
            <a:off x="6859786" y="34786"/>
            <a:ext cx="5351634" cy="2717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مجموعة 71">
            <a:extLst>
              <a:ext uri="{FF2B5EF4-FFF2-40B4-BE49-F238E27FC236}">
                <a16:creationId xmlns:a16="http://schemas.microsoft.com/office/drawing/2014/main" id="{7038EFBD-5198-3D44-874D-A9FEE545D6F2}"/>
              </a:ext>
            </a:extLst>
          </p:cNvPr>
          <p:cNvGrpSpPr>
            <a:grpSpLocks/>
          </p:cNvGrpSpPr>
          <p:nvPr/>
        </p:nvGrpSpPr>
        <p:grpSpPr bwMode="auto">
          <a:xfrm>
            <a:off x="10243790" y="231467"/>
            <a:ext cx="1214438" cy="1136650"/>
            <a:chOff x="3326307" y="697407"/>
            <a:chExt cx="5463186" cy="5463186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098FFFEF-752D-3E42-980C-70BC09AB6CDF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</a:gra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 dirty="0"/>
            </a:p>
          </p:txBody>
        </p:sp>
        <p:grpSp>
          <p:nvGrpSpPr>
            <p:cNvPr id="15" name="مجموعة 74">
              <a:extLst>
                <a:ext uri="{FF2B5EF4-FFF2-40B4-BE49-F238E27FC236}">
                  <a16:creationId xmlns:a16="http://schemas.microsoft.com/office/drawing/2014/main" id="{A6EFA081-7584-E748-91A0-4128409971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16" name="مربع نص 75">
                <a:extLst>
                  <a:ext uri="{FF2B5EF4-FFF2-40B4-BE49-F238E27FC236}">
                    <a16:creationId xmlns:a16="http://schemas.microsoft.com/office/drawing/2014/main" id="{04799F70-1A09-0D4A-8EA8-79EAD13E4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7" name="مربع نص 76">
                <a:extLst>
                  <a:ext uri="{FF2B5EF4-FFF2-40B4-BE49-F238E27FC236}">
                    <a16:creationId xmlns:a16="http://schemas.microsoft.com/office/drawing/2014/main" id="{94FE84F7-9ADE-F648-A68F-13E1F54F1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8" name="مربع نص 77">
                <a:extLst>
                  <a:ext uri="{FF2B5EF4-FFF2-40B4-BE49-F238E27FC236}">
                    <a16:creationId xmlns:a16="http://schemas.microsoft.com/office/drawing/2014/main" id="{7A9E85CF-F368-974C-B441-B95E5180C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9" name="مربع نص 78">
                <a:extLst>
                  <a:ext uri="{FF2B5EF4-FFF2-40B4-BE49-F238E27FC236}">
                    <a16:creationId xmlns:a16="http://schemas.microsoft.com/office/drawing/2014/main" id="{28E8522D-1D1F-0C46-A73D-936FFAC8E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0" name="مربع نص 79">
                <a:extLst>
                  <a:ext uri="{FF2B5EF4-FFF2-40B4-BE49-F238E27FC236}">
                    <a16:creationId xmlns:a16="http://schemas.microsoft.com/office/drawing/2014/main" id="{C844BAA6-1DFF-8942-97E7-C8EECAF13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1" name="مربع نص 80">
                <a:extLst>
                  <a:ext uri="{FF2B5EF4-FFF2-40B4-BE49-F238E27FC236}">
                    <a16:creationId xmlns:a16="http://schemas.microsoft.com/office/drawing/2014/main" id="{375C49CB-FFDB-0045-9B17-E8C2414B2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2" name="مربع نص 81">
                <a:extLst>
                  <a:ext uri="{FF2B5EF4-FFF2-40B4-BE49-F238E27FC236}">
                    <a16:creationId xmlns:a16="http://schemas.microsoft.com/office/drawing/2014/main" id="{EC79D2D2-F393-AA46-ACDF-78DD8085F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3" name="مربع نص 82">
                <a:extLst>
                  <a:ext uri="{FF2B5EF4-FFF2-40B4-BE49-F238E27FC236}">
                    <a16:creationId xmlns:a16="http://schemas.microsoft.com/office/drawing/2014/main" id="{5212CD2E-49FF-9A47-A342-352738060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4" name="مربع نص 83">
                <a:extLst>
                  <a:ext uri="{FF2B5EF4-FFF2-40B4-BE49-F238E27FC236}">
                    <a16:creationId xmlns:a16="http://schemas.microsoft.com/office/drawing/2014/main" id="{FA4AB077-0C1C-E841-927F-5F0776A3E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5" name="مربع نص 84">
                <a:extLst>
                  <a:ext uri="{FF2B5EF4-FFF2-40B4-BE49-F238E27FC236}">
                    <a16:creationId xmlns:a16="http://schemas.microsoft.com/office/drawing/2014/main" id="{1032BAAF-C2BB-884C-B821-24B02D5E1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6" name="مربع نص 85">
                <a:extLst>
                  <a:ext uri="{FF2B5EF4-FFF2-40B4-BE49-F238E27FC236}">
                    <a16:creationId xmlns:a16="http://schemas.microsoft.com/office/drawing/2014/main" id="{2E2AA2E7-120C-6747-A5ED-D31BFF350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7" name="مربع نص 86">
                <a:extLst>
                  <a:ext uri="{FF2B5EF4-FFF2-40B4-BE49-F238E27FC236}">
                    <a16:creationId xmlns:a16="http://schemas.microsoft.com/office/drawing/2014/main" id="{E72D26AC-22DE-A047-9E9A-3DAF1D46D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</p:grp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68B777D0-9141-CD4F-8587-A155DFBFBF00}"/>
              </a:ext>
            </a:extLst>
          </p:cNvPr>
          <p:cNvGrpSpPr>
            <a:grpSpLocks/>
          </p:cNvGrpSpPr>
          <p:nvPr/>
        </p:nvGrpSpPr>
        <p:grpSpPr bwMode="auto">
          <a:xfrm>
            <a:off x="10824816" y="339417"/>
            <a:ext cx="66675" cy="1009650"/>
            <a:chOff x="5944770" y="1379001"/>
            <a:chExt cx="226260" cy="3927154"/>
          </a:xfrm>
        </p:grpSpPr>
        <p:sp>
          <p:nvSpPr>
            <p:cNvPr id="29" name="مثلث متساوي الساقين 49">
              <a:extLst>
                <a:ext uri="{FF2B5EF4-FFF2-40B4-BE49-F238E27FC236}">
                  <a16:creationId xmlns:a16="http://schemas.microsoft.com/office/drawing/2014/main" id="{8E458B00-F450-1B41-97C5-67568AEFD59C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  <p:sp>
          <p:nvSpPr>
            <p:cNvPr id="30" name="مثلث متساوي الساقين 50">
              <a:extLst>
                <a:ext uri="{FF2B5EF4-FFF2-40B4-BE49-F238E27FC236}">
                  <a16:creationId xmlns:a16="http://schemas.microsoft.com/office/drawing/2014/main" id="{32019AF0-A9B5-6D45-ADBA-26016944281D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EC576A24-8428-1F4C-A673-8F11E2C0D68E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10767665" y="444192"/>
            <a:ext cx="63500" cy="787400"/>
            <a:chOff x="5944770" y="1379001"/>
            <a:chExt cx="226260" cy="3927154"/>
          </a:xfrm>
        </p:grpSpPr>
        <p:sp>
          <p:nvSpPr>
            <p:cNvPr id="32" name="مثلث متساوي الساقين 52">
              <a:extLst>
                <a:ext uri="{FF2B5EF4-FFF2-40B4-BE49-F238E27FC236}">
                  <a16:creationId xmlns:a16="http://schemas.microsoft.com/office/drawing/2014/main" id="{164C7A75-8158-F940-89E3-0A9F15234ED4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  <p:sp>
          <p:nvSpPr>
            <p:cNvPr id="33" name="مثلث متساوي الساقين 53">
              <a:extLst>
                <a:ext uri="{FF2B5EF4-FFF2-40B4-BE49-F238E27FC236}">
                  <a16:creationId xmlns:a16="http://schemas.microsoft.com/office/drawing/2014/main" id="{36DDCEB2-12FE-CC4E-B3AF-1D2A4EB53611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</p:grp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4D7595FE-3622-414A-A6F2-4DB432689D61}"/>
              </a:ext>
            </a:extLst>
          </p:cNvPr>
          <p:cNvSpPr/>
          <p:nvPr/>
        </p:nvSpPr>
        <p:spPr>
          <a:xfrm>
            <a:off x="10802364" y="783915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EG" sz="1013"/>
          </a:p>
        </p:txBody>
      </p:sp>
      <p:sp>
        <p:nvSpPr>
          <p:cNvPr id="35" name="شكل حر 34">
            <a:extLst>
              <a:ext uri="{FF2B5EF4-FFF2-40B4-BE49-F238E27FC236}">
                <a16:creationId xmlns:a16="http://schemas.microsoft.com/office/drawing/2014/main" id="{2A9FCA3D-3A06-AC4A-A7DF-D9CC9D8FB902}"/>
              </a:ext>
            </a:extLst>
          </p:cNvPr>
          <p:cNvSpPr/>
          <p:nvPr/>
        </p:nvSpPr>
        <p:spPr>
          <a:xfrm>
            <a:off x="10097740" y="1396693"/>
            <a:ext cx="1468438" cy="1546225"/>
          </a:xfrm>
          <a:custGeom>
            <a:avLst/>
            <a:gdLst>
              <a:gd name="connsiteX0" fmla="*/ 2020636 w 2684787"/>
              <a:gd name="connsiteY0" fmla="*/ 0 h 2747951"/>
              <a:gd name="connsiteX1" fmla="*/ 2651521 w 2684787"/>
              <a:gd name="connsiteY1" fmla="*/ 652812 h 2747951"/>
              <a:gd name="connsiteX2" fmla="*/ 2644171 w 2684787"/>
              <a:gd name="connsiteY2" fmla="*/ 728262 h 2747951"/>
              <a:gd name="connsiteX3" fmla="*/ 2684787 w 2684787"/>
              <a:gd name="connsiteY3" fmla="*/ 728262 h 2747951"/>
              <a:gd name="connsiteX4" fmla="*/ 2684787 w 2684787"/>
              <a:gd name="connsiteY4" fmla="*/ 2747951 h 2747951"/>
              <a:gd name="connsiteX5" fmla="*/ 1371425 w 2684787"/>
              <a:gd name="connsiteY5" fmla="*/ 2747951 h 2747951"/>
              <a:gd name="connsiteX6" fmla="*/ 1371425 w 2684787"/>
              <a:gd name="connsiteY6" fmla="*/ 728262 h 2747951"/>
              <a:gd name="connsiteX7" fmla="*/ 1397102 w 2684787"/>
              <a:gd name="connsiteY7" fmla="*/ 728262 h 2747951"/>
              <a:gd name="connsiteX8" fmla="*/ 1389751 w 2684787"/>
              <a:gd name="connsiteY8" fmla="*/ 652812 h 2747951"/>
              <a:gd name="connsiteX9" fmla="*/ 2020636 w 2684787"/>
              <a:gd name="connsiteY9" fmla="*/ 0 h 2747951"/>
              <a:gd name="connsiteX10" fmla="*/ 649211 w 2684787"/>
              <a:gd name="connsiteY10" fmla="*/ 0 h 2747951"/>
              <a:gd name="connsiteX11" fmla="*/ 1280096 w 2684787"/>
              <a:gd name="connsiteY11" fmla="*/ 652812 h 2747951"/>
              <a:gd name="connsiteX12" fmla="*/ 1272746 w 2684787"/>
              <a:gd name="connsiteY12" fmla="*/ 728262 h 2747951"/>
              <a:gd name="connsiteX13" fmla="*/ 1313362 w 2684787"/>
              <a:gd name="connsiteY13" fmla="*/ 728262 h 2747951"/>
              <a:gd name="connsiteX14" fmla="*/ 1313362 w 2684787"/>
              <a:gd name="connsiteY14" fmla="*/ 2747951 h 2747951"/>
              <a:gd name="connsiteX15" fmla="*/ 0 w 2684787"/>
              <a:gd name="connsiteY15" fmla="*/ 2747951 h 2747951"/>
              <a:gd name="connsiteX16" fmla="*/ 0 w 2684787"/>
              <a:gd name="connsiteY16" fmla="*/ 728262 h 2747951"/>
              <a:gd name="connsiteX17" fmla="*/ 25677 w 2684787"/>
              <a:gd name="connsiteY17" fmla="*/ 728262 h 2747951"/>
              <a:gd name="connsiteX18" fmla="*/ 18326 w 2684787"/>
              <a:gd name="connsiteY18" fmla="*/ 652812 h 2747951"/>
              <a:gd name="connsiteX19" fmla="*/ 649211 w 2684787"/>
              <a:gd name="connsiteY19" fmla="*/ 0 h 274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84787" h="2747951">
                <a:moveTo>
                  <a:pt x="2020636" y="0"/>
                </a:moveTo>
                <a:cubicBezTo>
                  <a:pt x="2369064" y="0"/>
                  <a:pt x="2651521" y="292274"/>
                  <a:pt x="2651521" y="652812"/>
                </a:cubicBezTo>
                <a:lnTo>
                  <a:pt x="2644171" y="728262"/>
                </a:lnTo>
                <a:lnTo>
                  <a:pt x="2684787" y="728262"/>
                </a:lnTo>
                <a:lnTo>
                  <a:pt x="2684787" y="2747951"/>
                </a:lnTo>
                <a:lnTo>
                  <a:pt x="1371425" y="2747951"/>
                </a:lnTo>
                <a:lnTo>
                  <a:pt x="1371425" y="728262"/>
                </a:lnTo>
                <a:lnTo>
                  <a:pt x="1397102" y="728262"/>
                </a:lnTo>
                <a:lnTo>
                  <a:pt x="1389751" y="652812"/>
                </a:lnTo>
                <a:cubicBezTo>
                  <a:pt x="1389751" y="292274"/>
                  <a:pt x="1672208" y="0"/>
                  <a:pt x="2020636" y="0"/>
                </a:cubicBezTo>
                <a:close/>
                <a:moveTo>
                  <a:pt x="649211" y="0"/>
                </a:moveTo>
                <a:cubicBezTo>
                  <a:pt x="997639" y="0"/>
                  <a:pt x="1280096" y="292274"/>
                  <a:pt x="1280096" y="652812"/>
                </a:cubicBezTo>
                <a:lnTo>
                  <a:pt x="1272746" y="728262"/>
                </a:lnTo>
                <a:lnTo>
                  <a:pt x="1313362" y="728262"/>
                </a:lnTo>
                <a:lnTo>
                  <a:pt x="1313362" y="2747951"/>
                </a:lnTo>
                <a:lnTo>
                  <a:pt x="0" y="2747951"/>
                </a:lnTo>
                <a:lnTo>
                  <a:pt x="0" y="728262"/>
                </a:lnTo>
                <a:lnTo>
                  <a:pt x="25677" y="728262"/>
                </a:lnTo>
                <a:lnTo>
                  <a:pt x="18326" y="652812"/>
                </a:lnTo>
                <a:cubicBezTo>
                  <a:pt x="18326" y="292274"/>
                  <a:pt x="300783" y="0"/>
                  <a:pt x="649211" y="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514350">
              <a:defRPr/>
            </a:pPr>
            <a:endParaRPr lang="ar-SA" sz="1013" dirty="0"/>
          </a:p>
        </p:txBody>
      </p:sp>
      <p:pic>
        <p:nvPicPr>
          <p:cNvPr id="36" name="صورة 35" descr="صورة تحتوي على سماء, خارجي, طائرة, صورة ظلية&#10;&#10;تم إنشاء الوصف تلقائياً">
            <a:extLst>
              <a:ext uri="{FF2B5EF4-FFF2-40B4-BE49-F238E27FC236}">
                <a16:creationId xmlns:a16="http://schemas.microsoft.com/office/drawing/2014/main" id="{E19913C5-26E4-DA40-99FA-A8DF30D4B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53"/>
          <a:stretch>
            <a:fillRect/>
          </a:stretch>
        </p:blipFill>
        <p:spPr bwMode="auto">
          <a:xfrm>
            <a:off x="10886728" y="2036455"/>
            <a:ext cx="2841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صورة 96">
            <a:extLst>
              <a:ext uri="{FF2B5EF4-FFF2-40B4-BE49-F238E27FC236}">
                <a16:creationId xmlns:a16="http://schemas.microsoft.com/office/drawing/2014/main" id="{1783F7A7-93B7-C04A-AD73-26BD85E73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0" t="-2" r="1991" b="37349"/>
          <a:stretch>
            <a:fillRect/>
          </a:stretch>
        </p:blipFill>
        <p:spPr bwMode="auto">
          <a:xfrm>
            <a:off x="10156479" y="2152343"/>
            <a:ext cx="5111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صورة 97" descr="صورة تحتوي على نافذة, مبنى&#10;&#10;تم إنشاء الوصف تلقائياً">
            <a:extLst>
              <a:ext uri="{FF2B5EF4-FFF2-40B4-BE49-F238E27FC236}">
                <a16:creationId xmlns:a16="http://schemas.microsoft.com/office/drawing/2014/main" id="{B96B99B9-0097-844E-9C9B-F32CFFEBD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18466" y="1345892"/>
            <a:ext cx="779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صورة 98" descr="صورة تحتوي على نافذة, مبنى&#10;&#10;تم إنشاء الوصف تلقائياً">
            <a:extLst>
              <a:ext uri="{FF2B5EF4-FFF2-40B4-BE49-F238E27FC236}">
                <a16:creationId xmlns:a16="http://schemas.microsoft.com/office/drawing/2014/main" id="{3336165B-88E5-8644-8E75-6A2D57F42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928" y="1347481"/>
            <a:ext cx="779462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oogle Shape;1634;p64">
            <a:extLst>
              <a:ext uri="{FF2B5EF4-FFF2-40B4-BE49-F238E27FC236}">
                <a16:creationId xmlns:a16="http://schemas.microsoft.com/office/drawing/2014/main" id="{A4073290-01F0-A644-AB73-20D3CAAC38C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54524"/>
          <a:stretch/>
        </p:blipFill>
        <p:spPr>
          <a:xfrm>
            <a:off x="9479030" y="3341745"/>
            <a:ext cx="2288501" cy="8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 41">
            <a:hlinkClick r:id="rId10"/>
            <a:extLst>
              <a:ext uri="{FF2B5EF4-FFF2-40B4-BE49-F238E27FC236}">
                <a16:creationId xmlns:a16="http://schemas.microsoft.com/office/drawing/2014/main" id="{3A98ABE9-C04D-924C-8FE6-647715587CE4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9970530" y="3056684"/>
            <a:ext cx="643093" cy="725488"/>
          </a:xfrm>
          <a:prstGeom prst="rect">
            <a:avLst/>
          </a:prstGeom>
        </p:spPr>
      </p:pic>
      <p:pic>
        <p:nvPicPr>
          <p:cNvPr id="44" name="صورة 43">
            <a:hlinkClick r:id="rId12"/>
            <a:extLst>
              <a:ext uri="{FF2B5EF4-FFF2-40B4-BE49-F238E27FC236}">
                <a16:creationId xmlns:a16="http://schemas.microsoft.com/office/drawing/2014/main" id="{087385FC-C44E-994D-ABB8-43C00AA909D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38439" y="3241662"/>
            <a:ext cx="488870" cy="455424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0226F44B-C322-F24D-A9DC-9199A3E1C6D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4820408" y="3806763"/>
            <a:ext cx="2071362" cy="1752550"/>
          </a:xfrm>
          <a:prstGeom prst="rect">
            <a:avLst/>
          </a:prstGeom>
        </p:spPr>
      </p:pic>
      <p:pic>
        <p:nvPicPr>
          <p:cNvPr id="49" name="صورة 48" descr="صورة تحتوي على نص, لقطة شاشة, إطار صورة&#10;&#10;تم إنشاء الوصف تلقائياً">
            <a:extLst>
              <a:ext uri="{FF2B5EF4-FFF2-40B4-BE49-F238E27FC236}">
                <a16:creationId xmlns:a16="http://schemas.microsoft.com/office/drawing/2014/main" id="{D40791D4-D52A-A846-9C88-6743CF65018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533" t="13180" r="8225" b="15648"/>
          <a:stretch/>
        </p:blipFill>
        <p:spPr>
          <a:xfrm>
            <a:off x="6992484" y="673243"/>
            <a:ext cx="1857707" cy="1582502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:a16="http://schemas.microsoft.com/office/drawing/2014/main" id="{8D3B0648-7C0A-EB4C-A118-C215D39134D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293" b="36832"/>
          <a:stretch/>
        </p:blipFill>
        <p:spPr>
          <a:xfrm>
            <a:off x="1679944" y="5716280"/>
            <a:ext cx="7590963" cy="1191482"/>
          </a:xfrm>
          <a:prstGeom prst="rect">
            <a:avLst/>
          </a:prstGeom>
        </p:spPr>
      </p:pic>
      <p:pic>
        <p:nvPicPr>
          <p:cNvPr id="62" name="Google Shape;1476;p59">
            <a:extLst>
              <a:ext uri="{FF2B5EF4-FFF2-40B4-BE49-F238E27FC236}">
                <a16:creationId xmlns:a16="http://schemas.microsoft.com/office/drawing/2014/main" id="{5CCC8F1B-D950-3842-ADFF-FB270943F06D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0" y="5190344"/>
            <a:ext cx="1889948" cy="157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478;p59">
            <a:extLst>
              <a:ext uri="{FF2B5EF4-FFF2-40B4-BE49-F238E27FC236}">
                <a16:creationId xmlns:a16="http://schemas.microsoft.com/office/drawing/2014/main" id="{D95927FD-BDCD-0141-A031-EDBB0F12A60D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14355" b="20570"/>
          <a:stretch/>
        </p:blipFill>
        <p:spPr>
          <a:xfrm>
            <a:off x="1690752" y="5317586"/>
            <a:ext cx="3349082" cy="147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A4BDBFAB-BA93-614D-B448-6FF057271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1831">
            <a:off x="3438247" y="5359310"/>
            <a:ext cx="639763" cy="69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37B324FE-0AD3-F849-B7DB-29091A6F2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0916">
            <a:off x="3593056" y="5629530"/>
            <a:ext cx="4714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صورة 65" descr="صورة تحتوي على نص&#10;&#10;تم إنشاء الوصف تلقائياً">
            <a:hlinkClick r:id="rId22"/>
            <a:extLst>
              <a:ext uri="{FF2B5EF4-FFF2-40B4-BE49-F238E27FC236}">
                <a16:creationId xmlns:a16="http://schemas.microsoft.com/office/drawing/2014/main" id="{2DF618CA-E394-C34D-BAD7-A954D647AFB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95849" y="5251928"/>
            <a:ext cx="672730" cy="951841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7" name="Google Shape;1645;p64">
            <a:extLst>
              <a:ext uri="{FF2B5EF4-FFF2-40B4-BE49-F238E27FC236}">
                <a16:creationId xmlns:a16="http://schemas.microsoft.com/office/drawing/2014/main" id="{A395F34E-113B-4644-B229-2F5A2D748DCA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560518" y="3989453"/>
            <a:ext cx="1875135" cy="2749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980;p49">
            <a:extLst>
              <a:ext uri="{FF2B5EF4-FFF2-40B4-BE49-F238E27FC236}">
                <a16:creationId xmlns:a16="http://schemas.microsoft.com/office/drawing/2014/main" id="{65343B33-A575-584D-A3FA-9DB17655788E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-3209" t="29664" b="8496"/>
          <a:stretch/>
        </p:blipFill>
        <p:spPr>
          <a:xfrm>
            <a:off x="7813368" y="4957275"/>
            <a:ext cx="4321895" cy="203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صورة 100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11BEC2B-1E9E-D349-BDF2-78A026E4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5303" y="4433892"/>
            <a:ext cx="1537018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Google Shape;982;p49">
            <a:extLst>
              <a:ext uri="{FF2B5EF4-FFF2-40B4-BE49-F238E27FC236}">
                <a16:creationId xmlns:a16="http://schemas.microsoft.com/office/drawing/2014/main" id="{1443C5D5-0A75-354F-813B-DFC494F18EA8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flipH="1">
            <a:off x="10739706" y="4214287"/>
            <a:ext cx="1360344" cy="1222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صورة 101" descr="صورة تحتوي على ماوس, مكواة&#10;&#10;تم إنشاء الوصف تلقائياً">
            <a:extLst>
              <a:ext uri="{FF2B5EF4-FFF2-40B4-BE49-F238E27FC236}">
                <a16:creationId xmlns:a16="http://schemas.microsoft.com/office/drawing/2014/main" id="{F4739E1F-E7FF-FB4C-81E0-018760EF4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757" y="5102690"/>
            <a:ext cx="452593" cy="27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4576703-5B84-344D-9664-135114EC87D2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rcRect l="5635" t="3489" r="4829" b="19087"/>
          <a:stretch/>
        </p:blipFill>
        <p:spPr>
          <a:xfrm>
            <a:off x="235527" y="-49141"/>
            <a:ext cx="6627874" cy="4255649"/>
          </a:xfrm>
          <a:prstGeom prst="rect">
            <a:avLst/>
          </a:prstGeom>
        </p:spPr>
      </p:pic>
      <p:pic>
        <p:nvPicPr>
          <p:cNvPr id="53" name="Google Shape;1634;p64">
            <a:extLst>
              <a:ext uri="{FF2B5EF4-FFF2-40B4-BE49-F238E27FC236}">
                <a16:creationId xmlns:a16="http://schemas.microsoft.com/office/drawing/2014/main" id="{0D3DC07B-E5E4-1842-A084-E3811188C0A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54524"/>
          <a:stretch/>
        </p:blipFill>
        <p:spPr>
          <a:xfrm>
            <a:off x="6882799" y="2596028"/>
            <a:ext cx="2288501" cy="8234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" name="صورة المقطع 3">
                <a:extLst>
                  <a:ext uri="{FF2B5EF4-FFF2-40B4-BE49-F238E27FC236}">
                    <a16:creationId xmlns:a16="http://schemas.microsoft.com/office/drawing/2014/main" id="{4ED8701A-A61C-9942-A79D-78A05BD5C9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037059"/>
                  </p:ext>
                </p:extLst>
              </p:nvPr>
            </p:nvGraphicFramePr>
            <p:xfrm>
              <a:off x="424469" y="104212"/>
              <a:ext cx="6356514" cy="3702551"/>
            </p:xfrm>
            <a:graphic>
              <a:graphicData uri="http://schemas.microsoft.com/office/powerpoint/2016/sectionzoom">
                <psez:sectionZm>
                  <psez:sectionZmObj sectionId="{D768A564-C0C9-8243-A2F1-EE51E648924B}">
                    <psez:zmPr id="{89D3EE7B-D52F-E54B-85F4-92128CCE035D}" transitionDur="1000">
                      <p166:blipFill xmlns:p166="http://schemas.microsoft.com/office/powerpoint/2016/6/main">
                        <a:blip r:embed="rId3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356514" cy="37025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" name="صورة المقطع 3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4ED8701A-A61C-9942-A79D-78A05BD5C9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4469" y="104212"/>
                <a:ext cx="6356514" cy="37025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صورة المقطع 5">
                <a:extLst>
                  <a:ext uri="{FF2B5EF4-FFF2-40B4-BE49-F238E27FC236}">
                    <a16:creationId xmlns:a16="http://schemas.microsoft.com/office/drawing/2014/main" id="{3531E3D5-C17E-CF44-AAB0-4D5EF4DA96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75709300"/>
                  </p:ext>
                </p:extLst>
              </p:nvPr>
            </p:nvGraphicFramePr>
            <p:xfrm>
              <a:off x="6780983" y="619275"/>
              <a:ext cx="2371052" cy="1714500"/>
            </p:xfrm>
            <a:graphic>
              <a:graphicData uri="http://schemas.microsoft.com/office/powerpoint/2016/sectionzoom">
                <psez:sectionZm>
                  <psez:sectionZmObj sectionId="{61650FAE-22C2-3743-A291-FF3E6BD6A4D0}">
                    <psez:zmPr id="{0B38828F-6FEE-CE4F-B81B-377484052C74}" transitionDur="1000" showBg="0">
                      <p166:blipFill xmlns:p166="http://schemas.microsoft.com/office/powerpoint/2016/6/main">
                        <a:blip r:embed="rId3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71052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صورة المقطع 5">
                <a:hlinkClick r:id="rId35" action="ppaction://hlinksldjump"/>
                <a:extLst>
                  <a:ext uri="{FF2B5EF4-FFF2-40B4-BE49-F238E27FC236}">
                    <a16:creationId xmlns:a16="http://schemas.microsoft.com/office/drawing/2014/main" id="{3531E3D5-C17E-CF44-AAB0-4D5EF4DA96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780983" y="619275"/>
                <a:ext cx="2371052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صورة المقطع 7">
                <a:extLst>
                  <a:ext uri="{FF2B5EF4-FFF2-40B4-BE49-F238E27FC236}">
                    <a16:creationId xmlns:a16="http://schemas.microsoft.com/office/drawing/2014/main" id="{C3EE3A6C-078F-9549-BED4-46FDC07DEB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5811218"/>
                  </p:ext>
                </p:extLst>
              </p:nvPr>
            </p:nvGraphicFramePr>
            <p:xfrm>
              <a:off x="4929699" y="4433892"/>
              <a:ext cx="1864124" cy="1028661"/>
            </p:xfrm>
            <a:graphic>
              <a:graphicData uri="http://schemas.microsoft.com/office/powerpoint/2016/sectionzoom">
                <psez:sectionZm>
                  <psez:sectionZmObj sectionId="{6160B196-78A5-8A46-A1F5-E55588E7EF94}">
                    <psez:zmPr id="{7F76D95A-6850-2E41-9BA2-6F940B3D4CEC}" transitionDur="1000">
                      <p166:blipFill xmlns:p166="http://schemas.microsoft.com/office/powerpoint/2016/6/main">
                        <a:blip r:embed="rId3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64124" cy="10286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صورة المقطع 7">
                <a:hlinkClick r:id="rId38" action="ppaction://hlinksldjump"/>
                <a:extLst>
                  <a:ext uri="{FF2B5EF4-FFF2-40B4-BE49-F238E27FC236}">
                    <a16:creationId xmlns:a16="http://schemas.microsoft.com/office/drawing/2014/main" id="{C3EE3A6C-078F-9549-BED4-46FDC07DE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29699" y="4433892"/>
                <a:ext cx="1864124" cy="102866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9C3E2EC-0E22-C1D4-9E2A-2C627E9DAE4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668954" y="6313220"/>
            <a:ext cx="731600" cy="524800"/>
          </a:xfrm>
        </p:spPr>
        <p:txBody>
          <a:bodyPr/>
          <a:lstStyle/>
          <a:p>
            <a:fld id="{00000000-1234-1234-1234-123412341234}" type="slidenum">
              <a:rPr lang="en-GB" smtClean="0">
                <a:solidFill>
                  <a:schemeClr val="tx1"/>
                </a:solidFill>
              </a:rPr>
              <a:pPr/>
              <a:t>1</a:t>
            </a:fld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7 0.02223 L -0.13894 0.02223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20861" y="977651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579B2C1-D7F7-5A41-945D-8A8EE4409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65" y="2375590"/>
            <a:ext cx="11715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47">
            <a:extLst>
              <a:ext uri="{FF2B5EF4-FFF2-40B4-BE49-F238E27FC236}">
                <a16:creationId xmlns:a16="http://schemas.microsoft.com/office/drawing/2014/main" id="{1E89AA8B-C3FB-A24A-A4F3-8BA0191E9C7A}"/>
              </a:ext>
            </a:extLst>
          </p:cNvPr>
          <p:cNvSpPr txBox="1"/>
          <p:nvPr/>
        </p:nvSpPr>
        <p:spPr>
          <a:xfrm>
            <a:off x="1513948" y="3991704"/>
            <a:ext cx="564055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١</a:t>
            </a:r>
          </a:p>
          <a:p>
            <a:pPr algn="ctr"/>
            <a:r>
              <a:rPr lang="ar-SA" sz="2800" b="1" dirty="0"/>
              <a:t>٢</a:t>
            </a:r>
          </a:p>
          <a:p>
            <a:pPr algn="ctr"/>
            <a:r>
              <a:rPr lang="ar-SA" sz="2800" b="1" dirty="0"/>
              <a:t>٣</a:t>
            </a:r>
          </a:p>
          <a:p>
            <a:pPr algn="ctr"/>
            <a:r>
              <a:rPr lang="ar-SA" sz="2800" b="1" dirty="0"/>
              <a:t>٤</a:t>
            </a:r>
          </a:p>
          <a:p>
            <a:pPr algn="ctr"/>
            <a:r>
              <a:rPr lang="ar-SA" sz="2800" b="1" dirty="0"/>
              <a:t>٥</a:t>
            </a:r>
          </a:p>
          <a:p>
            <a:pPr algn="ctr"/>
            <a:r>
              <a:rPr lang="ar-SA" sz="2800" b="1" dirty="0"/>
              <a:t>٦</a:t>
            </a:r>
          </a:p>
        </p:txBody>
      </p:sp>
      <p:grpSp>
        <p:nvGrpSpPr>
          <p:cNvPr id="5" name="مجموعة 1">
            <a:extLst>
              <a:ext uri="{FF2B5EF4-FFF2-40B4-BE49-F238E27FC236}">
                <a16:creationId xmlns:a16="http://schemas.microsoft.com/office/drawing/2014/main" id="{CF8B99E2-128A-6244-B8F0-351B28127BD5}"/>
              </a:ext>
            </a:extLst>
          </p:cNvPr>
          <p:cNvGrpSpPr/>
          <p:nvPr/>
        </p:nvGrpSpPr>
        <p:grpSpPr>
          <a:xfrm>
            <a:off x="1537498" y="4018919"/>
            <a:ext cx="2742310" cy="2117270"/>
            <a:chOff x="665553" y="4445906"/>
            <a:chExt cx="2742310" cy="2117270"/>
          </a:xfrm>
        </p:grpSpPr>
        <p:sp>
          <p:nvSpPr>
            <p:cNvPr id="16" name="شكل بيضاوي 5">
              <a:extLst>
                <a:ext uri="{FF2B5EF4-FFF2-40B4-BE49-F238E27FC236}">
                  <a16:creationId xmlns:a16="http://schemas.microsoft.com/office/drawing/2014/main" id="{B44BA287-1625-7248-A675-93D622B2DFF0}"/>
                </a:ext>
              </a:extLst>
            </p:cNvPr>
            <p:cNvSpPr/>
            <p:nvPr/>
          </p:nvSpPr>
          <p:spPr>
            <a:xfrm>
              <a:off x="665553" y="4445906"/>
              <a:ext cx="554360" cy="4130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7" name="شكل بيضاوي 49">
              <a:extLst>
                <a:ext uri="{FF2B5EF4-FFF2-40B4-BE49-F238E27FC236}">
                  <a16:creationId xmlns:a16="http://schemas.microsoft.com/office/drawing/2014/main" id="{E334501C-8CB9-234B-B7F7-4600E7B0DD6B}"/>
                </a:ext>
              </a:extLst>
            </p:cNvPr>
            <p:cNvSpPr/>
            <p:nvPr/>
          </p:nvSpPr>
          <p:spPr>
            <a:xfrm>
              <a:off x="665553" y="5302573"/>
              <a:ext cx="554360" cy="4130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شكل بيضاوي 50">
              <a:extLst>
                <a:ext uri="{FF2B5EF4-FFF2-40B4-BE49-F238E27FC236}">
                  <a16:creationId xmlns:a16="http://schemas.microsoft.com/office/drawing/2014/main" id="{5E932785-B6B5-5044-AB8B-3EAF4267B9D2}"/>
                </a:ext>
              </a:extLst>
            </p:cNvPr>
            <p:cNvSpPr/>
            <p:nvPr/>
          </p:nvSpPr>
          <p:spPr>
            <a:xfrm>
              <a:off x="665553" y="6150081"/>
              <a:ext cx="554360" cy="4130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19" name="مجموعة 10">
              <a:extLst>
                <a:ext uri="{FF2B5EF4-FFF2-40B4-BE49-F238E27FC236}">
                  <a16:creationId xmlns:a16="http://schemas.microsoft.com/office/drawing/2014/main" id="{46C51587-74A5-DA4D-90F1-3FB0A0DB97A9}"/>
                </a:ext>
              </a:extLst>
            </p:cNvPr>
            <p:cNvGrpSpPr/>
            <p:nvPr/>
          </p:nvGrpSpPr>
          <p:grpSpPr>
            <a:xfrm>
              <a:off x="1331640" y="4876589"/>
              <a:ext cx="2076223" cy="1360723"/>
              <a:chOff x="1331640" y="4544259"/>
              <a:chExt cx="2076223" cy="1360723"/>
            </a:xfrm>
          </p:grpSpPr>
          <p:sp>
            <p:nvSpPr>
              <p:cNvPr id="20" name="مربع نص 51">
                <a:extLst>
                  <a:ext uri="{FF2B5EF4-FFF2-40B4-BE49-F238E27FC236}">
                    <a16:creationId xmlns:a16="http://schemas.microsoft.com/office/drawing/2014/main" id="{DABBD236-B6C0-F242-A055-631FC18921B6}"/>
                  </a:ext>
                </a:extLst>
              </p:cNvPr>
              <p:cNvSpPr txBox="1"/>
              <p:nvPr/>
            </p:nvSpPr>
            <p:spPr>
              <a:xfrm>
                <a:off x="2267744" y="4757082"/>
                <a:ext cx="1140119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ثلاثة أعداد من ستة</a:t>
                </a:r>
              </a:p>
            </p:txBody>
          </p:sp>
          <p:cxnSp>
            <p:nvCxnSpPr>
              <p:cNvPr id="21" name="رابط كسهم مستقيم 7">
                <a:extLst>
                  <a:ext uri="{FF2B5EF4-FFF2-40B4-BE49-F238E27FC236}">
                    <a16:creationId xmlns:a16="http://schemas.microsoft.com/office/drawing/2014/main" id="{D511BE6F-F354-254C-AFF4-4BAF522315E0}"/>
                  </a:ext>
                </a:extLst>
              </p:cNvPr>
              <p:cNvCxnSpPr>
                <a:stCxn id="52" idx="1"/>
              </p:cNvCxnSpPr>
              <p:nvPr/>
            </p:nvCxnSpPr>
            <p:spPr>
              <a:xfrm flipH="1" flipV="1">
                <a:off x="1331640" y="4544259"/>
                <a:ext cx="936104" cy="5667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رابط كسهم مستقيم 56">
                <a:extLst>
                  <a:ext uri="{FF2B5EF4-FFF2-40B4-BE49-F238E27FC236}">
                    <a16:creationId xmlns:a16="http://schemas.microsoft.com/office/drawing/2014/main" id="{F24B5994-D8B1-F74A-9D9D-D8F7A2A9CB9F}"/>
                  </a:ext>
                </a:extLst>
              </p:cNvPr>
              <p:cNvCxnSpPr/>
              <p:nvPr/>
            </p:nvCxnSpPr>
            <p:spPr>
              <a:xfrm flipH="1">
                <a:off x="1331640" y="5212805"/>
                <a:ext cx="93610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رابط كسهم مستقيم 59">
                <a:extLst>
                  <a:ext uri="{FF2B5EF4-FFF2-40B4-BE49-F238E27FC236}">
                    <a16:creationId xmlns:a16="http://schemas.microsoft.com/office/drawing/2014/main" id="{490DFBB5-9C5D-E847-BC8B-B27FCA7BF2E7}"/>
                  </a:ext>
                </a:extLst>
              </p:cNvPr>
              <p:cNvCxnSpPr/>
              <p:nvPr/>
            </p:nvCxnSpPr>
            <p:spPr>
              <a:xfrm flipH="1">
                <a:off x="1331640" y="5299798"/>
                <a:ext cx="936104" cy="60518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سهم للأسفل 11">
            <a:extLst>
              <a:ext uri="{FF2B5EF4-FFF2-40B4-BE49-F238E27FC236}">
                <a16:creationId xmlns:a16="http://schemas.microsoft.com/office/drawing/2014/main" id="{DDB8DCD0-E5E3-FF4F-8FAF-5773BFA48749}"/>
              </a:ext>
            </a:extLst>
          </p:cNvPr>
          <p:cNvSpPr/>
          <p:nvPr/>
        </p:nvSpPr>
        <p:spPr>
          <a:xfrm>
            <a:off x="1590973" y="3366043"/>
            <a:ext cx="410004" cy="5391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1" name="مجموعة 13">
            <a:extLst>
              <a:ext uri="{FF2B5EF4-FFF2-40B4-BE49-F238E27FC236}">
                <a16:creationId xmlns:a16="http://schemas.microsoft.com/office/drawing/2014/main" id="{B103B4F4-1C9E-E648-ABDC-BC22527C3F0E}"/>
              </a:ext>
            </a:extLst>
          </p:cNvPr>
          <p:cNvGrpSpPr/>
          <p:nvPr/>
        </p:nvGrpSpPr>
        <p:grpSpPr>
          <a:xfrm>
            <a:off x="1535553" y="2894501"/>
            <a:ext cx="2342551" cy="3628984"/>
            <a:chOff x="9274224" y="603796"/>
            <a:chExt cx="2342551" cy="3628984"/>
          </a:xfrm>
        </p:grpSpPr>
        <p:sp>
          <p:nvSpPr>
            <p:cNvPr id="27" name="مستطيل 12">
              <a:extLst>
                <a:ext uri="{FF2B5EF4-FFF2-40B4-BE49-F238E27FC236}">
                  <a16:creationId xmlns:a16="http://schemas.microsoft.com/office/drawing/2014/main" id="{488CD238-5183-CD43-BF6B-C3C374B7E12A}"/>
                </a:ext>
              </a:extLst>
            </p:cNvPr>
            <p:cNvSpPr/>
            <p:nvPr/>
          </p:nvSpPr>
          <p:spPr>
            <a:xfrm>
              <a:off x="9274224" y="1761037"/>
              <a:ext cx="554360" cy="24717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28" name="مجموعة 64">
              <a:extLst>
                <a:ext uri="{FF2B5EF4-FFF2-40B4-BE49-F238E27FC236}">
                  <a16:creationId xmlns:a16="http://schemas.microsoft.com/office/drawing/2014/main" id="{FDFAFB1F-41CA-6F4B-8364-FB4F165BF005}"/>
                </a:ext>
              </a:extLst>
            </p:cNvPr>
            <p:cNvGrpSpPr/>
            <p:nvPr/>
          </p:nvGrpSpPr>
          <p:grpSpPr>
            <a:xfrm>
              <a:off x="9540552" y="603796"/>
              <a:ext cx="2076223" cy="1147900"/>
              <a:chOff x="1331640" y="4757082"/>
              <a:chExt cx="2076223" cy="1147900"/>
            </a:xfrm>
          </p:grpSpPr>
          <p:sp>
            <p:nvSpPr>
              <p:cNvPr id="29" name="مربع نص 72">
                <a:extLst>
                  <a:ext uri="{FF2B5EF4-FFF2-40B4-BE49-F238E27FC236}">
                    <a16:creationId xmlns:a16="http://schemas.microsoft.com/office/drawing/2014/main" id="{FC0D1C3B-6302-9540-8FE7-73CC1A3FA7DB}"/>
                  </a:ext>
                </a:extLst>
              </p:cNvPr>
              <p:cNvSpPr txBox="1"/>
              <p:nvPr/>
            </p:nvSpPr>
            <p:spPr>
              <a:xfrm>
                <a:off x="2267744" y="4757082"/>
                <a:ext cx="1140119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النواتج وعددها ٦</a:t>
                </a:r>
              </a:p>
            </p:txBody>
          </p:sp>
          <p:cxnSp>
            <p:nvCxnSpPr>
              <p:cNvPr id="30" name="رابط كسهم مستقيم 75">
                <a:extLst>
                  <a:ext uri="{FF2B5EF4-FFF2-40B4-BE49-F238E27FC236}">
                    <a16:creationId xmlns:a16="http://schemas.microsoft.com/office/drawing/2014/main" id="{BB800E99-7D1B-7D43-9548-F0289CC0CEF6}"/>
                  </a:ext>
                </a:extLst>
              </p:cNvPr>
              <p:cNvCxnSpPr/>
              <p:nvPr/>
            </p:nvCxnSpPr>
            <p:spPr>
              <a:xfrm flipH="1">
                <a:off x="1331640" y="5299798"/>
                <a:ext cx="936104" cy="60518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E60A06C1-C303-4546-9578-11BA11135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524" y="1412776"/>
            <a:ext cx="1900674" cy="5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F1335270-AEB2-9040-8CDD-2B1DA7A0F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87488"/>
            <a:ext cx="6048375" cy="790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" name="مربع نص 28">
            <a:extLst>
              <a:ext uri="{FF2B5EF4-FFF2-40B4-BE49-F238E27FC236}">
                <a16:creationId xmlns:a16="http://schemas.microsoft.com/office/drawing/2014/main" id="{A71A7C98-7145-9245-8797-1B68FA41C3B4}"/>
              </a:ext>
            </a:extLst>
          </p:cNvPr>
          <p:cNvSpPr txBox="1"/>
          <p:nvPr/>
        </p:nvSpPr>
        <p:spPr>
          <a:xfrm>
            <a:off x="6656961" y="2826721"/>
            <a:ext cx="18754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عدد فردي )  =</a:t>
            </a:r>
          </a:p>
        </p:txBody>
      </p:sp>
      <p:grpSp>
        <p:nvGrpSpPr>
          <p:cNvPr id="43" name="مجموعة 30">
            <a:extLst>
              <a:ext uri="{FF2B5EF4-FFF2-40B4-BE49-F238E27FC236}">
                <a16:creationId xmlns:a16="http://schemas.microsoft.com/office/drawing/2014/main" id="{5A1A6015-471E-1F49-A719-CB0992F58515}"/>
              </a:ext>
            </a:extLst>
          </p:cNvPr>
          <p:cNvGrpSpPr/>
          <p:nvPr/>
        </p:nvGrpSpPr>
        <p:grpSpPr>
          <a:xfrm>
            <a:off x="5913820" y="2722775"/>
            <a:ext cx="962436" cy="678683"/>
            <a:chOff x="5452126" y="4242301"/>
            <a:chExt cx="962436" cy="678683"/>
          </a:xfrm>
        </p:grpSpPr>
        <p:sp>
          <p:nvSpPr>
            <p:cNvPr id="39" name="مربع نص 31">
              <a:extLst>
                <a:ext uri="{FF2B5EF4-FFF2-40B4-BE49-F238E27FC236}">
                  <a16:creationId xmlns:a16="http://schemas.microsoft.com/office/drawing/2014/main" id="{8413CF8D-5D6C-144A-9E42-8679603107C7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٣</a:t>
              </a:r>
            </a:p>
          </p:txBody>
        </p:sp>
        <p:sp>
          <p:nvSpPr>
            <p:cNvPr id="40" name="مربع نص 32">
              <a:extLst>
                <a:ext uri="{FF2B5EF4-FFF2-40B4-BE49-F238E27FC236}">
                  <a16:creationId xmlns:a16="http://schemas.microsoft.com/office/drawing/2014/main" id="{84499670-01E8-B843-9A2F-13FDD43A98DC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٦</a:t>
              </a:r>
            </a:p>
          </p:txBody>
        </p:sp>
        <p:cxnSp>
          <p:nvCxnSpPr>
            <p:cNvPr id="41" name="رابط مستقيم 33">
              <a:extLst>
                <a:ext uri="{FF2B5EF4-FFF2-40B4-BE49-F238E27FC236}">
                  <a16:creationId xmlns:a16="http://schemas.microsoft.com/office/drawing/2014/main" id="{51D3E92A-1260-FD40-A5E0-A349BAC0C684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مربع نص 34">
              <a:extLst>
                <a:ext uri="{FF2B5EF4-FFF2-40B4-BE49-F238E27FC236}">
                  <a16:creationId xmlns:a16="http://schemas.microsoft.com/office/drawing/2014/main" id="{9DBB946C-31A3-E54A-90CE-F2A62ECB8B62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=</a:t>
              </a:r>
            </a:p>
          </p:txBody>
        </p:sp>
      </p:grpSp>
      <p:grpSp>
        <p:nvGrpSpPr>
          <p:cNvPr id="48" name="مجموعة 39">
            <a:extLst>
              <a:ext uri="{FF2B5EF4-FFF2-40B4-BE49-F238E27FC236}">
                <a16:creationId xmlns:a16="http://schemas.microsoft.com/office/drawing/2014/main" id="{99D8BF7D-CB77-0D4A-85D0-E7E5418AAB2D}"/>
              </a:ext>
            </a:extLst>
          </p:cNvPr>
          <p:cNvGrpSpPr/>
          <p:nvPr/>
        </p:nvGrpSpPr>
        <p:grpSpPr>
          <a:xfrm>
            <a:off x="5364088" y="2722775"/>
            <a:ext cx="720080" cy="678683"/>
            <a:chOff x="5694482" y="4242301"/>
            <a:chExt cx="720080" cy="678683"/>
          </a:xfrm>
        </p:grpSpPr>
        <p:sp>
          <p:nvSpPr>
            <p:cNvPr id="45" name="مربع نص 40">
              <a:extLst>
                <a:ext uri="{FF2B5EF4-FFF2-40B4-BE49-F238E27FC236}">
                  <a16:creationId xmlns:a16="http://schemas.microsoft.com/office/drawing/2014/main" id="{5AB79D33-F18A-6941-AF16-8288934315C5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</a:t>
              </a:r>
            </a:p>
          </p:txBody>
        </p:sp>
        <p:sp>
          <p:nvSpPr>
            <p:cNvPr id="46" name="مربع نص 41">
              <a:extLst>
                <a:ext uri="{FF2B5EF4-FFF2-40B4-BE49-F238E27FC236}">
                  <a16:creationId xmlns:a16="http://schemas.microsoft.com/office/drawing/2014/main" id="{E206C97C-215D-CF41-8CC2-2ECDEFA7592D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٢</a:t>
              </a:r>
            </a:p>
          </p:txBody>
        </p:sp>
        <p:cxnSp>
          <p:nvCxnSpPr>
            <p:cNvPr id="47" name="رابط مستقيم 42">
              <a:extLst>
                <a:ext uri="{FF2B5EF4-FFF2-40B4-BE49-F238E27FC236}">
                  <a16:creationId xmlns:a16="http://schemas.microsoft.com/office/drawing/2014/main" id="{248C6497-9512-0A4E-B497-D76F834F1ED3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مربع نص 46">
            <a:extLst>
              <a:ext uri="{FF2B5EF4-FFF2-40B4-BE49-F238E27FC236}">
                <a16:creationId xmlns:a16="http://schemas.microsoft.com/office/drawing/2014/main" id="{D33F4F56-3505-9743-B4DE-E222D67C20B3}"/>
              </a:ext>
            </a:extLst>
          </p:cNvPr>
          <p:cNvSpPr txBox="1"/>
          <p:nvPr/>
        </p:nvSpPr>
        <p:spPr>
          <a:xfrm>
            <a:off x="6656961" y="3934383"/>
            <a:ext cx="18754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٥  أو  ٦ )  =</a:t>
            </a:r>
          </a:p>
        </p:txBody>
      </p:sp>
      <p:grpSp>
        <p:nvGrpSpPr>
          <p:cNvPr id="56" name="مجموعة 48">
            <a:extLst>
              <a:ext uri="{FF2B5EF4-FFF2-40B4-BE49-F238E27FC236}">
                <a16:creationId xmlns:a16="http://schemas.microsoft.com/office/drawing/2014/main" id="{55E24F6E-A2B2-5C49-BC5A-44435A117EA5}"/>
              </a:ext>
            </a:extLst>
          </p:cNvPr>
          <p:cNvGrpSpPr/>
          <p:nvPr/>
        </p:nvGrpSpPr>
        <p:grpSpPr>
          <a:xfrm>
            <a:off x="5913820" y="3830437"/>
            <a:ext cx="962436" cy="678683"/>
            <a:chOff x="5452126" y="4242301"/>
            <a:chExt cx="962436" cy="678683"/>
          </a:xfrm>
        </p:grpSpPr>
        <p:sp>
          <p:nvSpPr>
            <p:cNvPr id="52" name="مربع نص 52">
              <a:extLst>
                <a:ext uri="{FF2B5EF4-FFF2-40B4-BE49-F238E27FC236}">
                  <a16:creationId xmlns:a16="http://schemas.microsoft.com/office/drawing/2014/main" id="{BC283B91-89C5-7144-BFC8-47C8EF802188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٢</a:t>
              </a:r>
            </a:p>
          </p:txBody>
        </p:sp>
        <p:sp>
          <p:nvSpPr>
            <p:cNvPr id="53" name="مربع نص 53">
              <a:extLst>
                <a:ext uri="{FF2B5EF4-FFF2-40B4-BE49-F238E27FC236}">
                  <a16:creationId xmlns:a16="http://schemas.microsoft.com/office/drawing/2014/main" id="{CCD354BA-80DD-F94F-8BFB-E1C3A1BF5366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٦</a:t>
              </a:r>
            </a:p>
          </p:txBody>
        </p:sp>
        <p:cxnSp>
          <p:nvCxnSpPr>
            <p:cNvPr id="54" name="رابط مستقيم 54">
              <a:extLst>
                <a:ext uri="{FF2B5EF4-FFF2-40B4-BE49-F238E27FC236}">
                  <a16:creationId xmlns:a16="http://schemas.microsoft.com/office/drawing/2014/main" id="{204FA3D7-8C55-1340-8B64-E63AB7817DE4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مربع نص 55">
              <a:extLst>
                <a:ext uri="{FF2B5EF4-FFF2-40B4-BE49-F238E27FC236}">
                  <a16:creationId xmlns:a16="http://schemas.microsoft.com/office/drawing/2014/main" id="{49BBA337-EE35-8840-91DF-ACC1C1881058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=</a:t>
              </a:r>
            </a:p>
          </p:txBody>
        </p:sp>
      </p:grpSp>
      <p:grpSp>
        <p:nvGrpSpPr>
          <p:cNvPr id="61" name="مجموعة 57">
            <a:extLst>
              <a:ext uri="{FF2B5EF4-FFF2-40B4-BE49-F238E27FC236}">
                <a16:creationId xmlns:a16="http://schemas.microsoft.com/office/drawing/2014/main" id="{C7DE3A40-E1FB-C54C-A425-4A2441594A8C}"/>
              </a:ext>
            </a:extLst>
          </p:cNvPr>
          <p:cNvGrpSpPr/>
          <p:nvPr/>
        </p:nvGrpSpPr>
        <p:grpSpPr>
          <a:xfrm>
            <a:off x="5364088" y="3830437"/>
            <a:ext cx="720080" cy="678683"/>
            <a:chOff x="5694482" y="4242301"/>
            <a:chExt cx="720080" cy="678683"/>
          </a:xfrm>
        </p:grpSpPr>
        <p:sp>
          <p:nvSpPr>
            <p:cNvPr id="58" name="مربع نص 58">
              <a:extLst>
                <a:ext uri="{FF2B5EF4-FFF2-40B4-BE49-F238E27FC236}">
                  <a16:creationId xmlns:a16="http://schemas.microsoft.com/office/drawing/2014/main" id="{DD5D7020-3F8F-F04A-AA59-21A116C1018E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</a:t>
              </a:r>
            </a:p>
          </p:txBody>
        </p:sp>
        <p:sp>
          <p:nvSpPr>
            <p:cNvPr id="59" name="مربع نص 60">
              <a:extLst>
                <a:ext uri="{FF2B5EF4-FFF2-40B4-BE49-F238E27FC236}">
                  <a16:creationId xmlns:a16="http://schemas.microsoft.com/office/drawing/2014/main" id="{6A0421A6-CC4C-5A40-8756-C410C8E4AC80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٣</a:t>
              </a:r>
            </a:p>
          </p:txBody>
        </p:sp>
        <p:cxnSp>
          <p:nvCxnSpPr>
            <p:cNvPr id="60" name="رابط مستقيم 61">
              <a:extLst>
                <a:ext uri="{FF2B5EF4-FFF2-40B4-BE49-F238E27FC236}">
                  <a16:creationId xmlns:a16="http://schemas.microsoft.com/office/drawing/2014/main" id="{42B0932F-9B29-F542-9A6E-38733A25E744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8DCB362A-DEE3-DC48-846B-9E5510E86EA9}"/>
              </a:ext>
            </a:extLst>
          </p:cNvPr>
          <p:cNvSpPr txBox="1"/>
          <p:nvPr/>
        </p:nvSpPr>
        <p:spPr>
          <a:xfrm>
            <a:off x="6656961" y="5014503"/>
            <a:ext cx="18754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عدد أولي )  =</a:t>
            </a:r>
          </a:p>
        </p:txBody>
      </p:sp>
      <p:grpSp>
        <p:nvGrpSpPr>
          <p:cNvPr id="69" name="مجموعة 63">
            <a:extLst>
              <a:ext uri="{FF2B5EF4-FFF2-40B4-BE49-F238E27FC236}">
                <a16:creationId xmlns:a16="http://schemas.microsoft.com/office/drawing/2014/main" id="{F7C2E5A5-5C3D-7D43-990D-E34FD479A0D9}"/>
              </a:ext>
            </a:extLst>
          </p:cNvPr>
          <p:cNvGrpSpPr/>
          <p:nvPr/>
        </p:nvGrpSpPr>
        <p:grpSpPr>
          <a:xfrm>
            <a:off x="5913820" y="4910557"/>
            <a:ext cx="962436" cy="678683"/>
            <a:chOff x="5452126" y="4242301"/>
            <a:chExt cx="962436" cy="678683"/>
          </a:xfrm>
        </p:grpSpPr>
        <p:sp>
          <p:nvSpPr>
            <p:cNvPr id="65" name="مربع نص 65">
              <a:extLst>
                <a:ext uri="{FF2B5EF4-FFF2-40B4-BE49-F238E27FC236}">
                  <a16:creationId xmlns:a16="http://schemas.microsoft.com/office/drawing/2014/main" id="{6A2E04EE-360C-E442-B4B9-2EB461B1A280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٣</a:t>
              </a:r>
            </a:p>
          </p:txBody>
        </p:sp>
        <p:sp>
          <p:nvSpPr>
            <p:cNvPr id="66" name="مربع نص 66">
              <a:extLst>
                <a:ext uri="{FF2B5EF4-FFF2-40B4-BE49-F238E27FC236}">
                  <a16:creationId xmlns:a16="http://schemas.microsoft.com/office/drawing/2014/main" id="{D0673A72-662B-064F-8287-9F3970A3EF3F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٦</a:t>
              </a:r>
            </a:p>
          </p:txBody>
        </p:sp>
        <p:cxnSp>
          <p:nvCxnSpPr>
            <p:cNvPr id="67" name="رابط مستقيم 67">
              <a:extLst>
                <a:ext uri="{FF2B5EF4-FFF2-40B4-BE49-F238E27FC236}">
                  <a16:creationId xmlns:a16="http://schemas.microsoft.com/office/drawing/2014/main" id="{627587F5-5F01-EC44-AB9A-DC693FBEBB27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مربع نص 68">
              <a:extLst>
                <a:ext uri="{FF2B5EF4-FFF2-40B4-BE49-F238E27FC236}">
                  <a16:creationId xmlns:a16="http://schemas.microsoft.com/office/drawing/2014/main" id="{E63ED5AF-BE47-244B-9748-1F3D7544A905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=</a:t>
              </a:r>
            </a:p>
          </p:txBody>
        </p:sp>
      </p:grpSp>
      <p:grpSp>
        <p:nvGrpSpPr>
          <p:cNvPr id="74" name="مجموعة 69">
            <a:extLst>
              <a:ext uri="{FF2B5EF4-FFF2-40B4-BE49-F238E27FC236}">
                <a16:creationId xmlns:a16="http://schemas.microsoft.com/office/drawing/2014/main" id="{A4EB8B1B-7E08-104B-8070-9E898E91C961}"/>
              </a:ext>
            </a:extLst>
          </p:cNvPr>
          <p:cNvGrpSpPr/>
          <p:nvPr/>
        </p:nvGrpSpPr>
        <p:grpSpPr>
          <a:xfrm>
            <a:off x="5364088" y="4910557"/>
            <a:ext cx="720080" cy="678683"/>
            <a:chOff x="5694482" y="4242301"/>
            <a:chExt cx="720080" cy="678683"/>
          </a:xfrm>
        </p:grpSpPr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DA455F72-C99F-7E47-8E4F-E80C2B63DE28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</a:t>
              </a:r>
            </a:p>
          </p:txBody>
        </p:sp>
        <p:sp>
          <p:nvSpPr>
            <p:cNvPr id="72" name="مربع نص 71">
              <a:extLst>
                <a:ext uri="{FF2B5EF4-FFF2-40B4-BE49-F238E27FC236}">
                  <a16:creationId xmlns:a16="http://schemas.microsoft.com/office/drawing/2014/main" id="{DE7F5E47-13BE-4D46-925D-791CA8B160D2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٢</a:t>
              </a:r>
            </a:p>
          </p:txBody>
        </p:sp>
        <p:cxnSp>
          <p:nvCxnSpPr>
            <p:cNvPr id="73" name="رابط مستقيم 73">
              <a:extLst>
                <a:ext uri="{FF2B5EF4-FFF2-40B4-BE49-F238E27FC236}">
                  <a16:creationId xmlns:a16="http://schemas.microsoft.com/office/drawing/2014/main" id="{EA3611F6-FCE3-AF4A-9BEF-A5D00F122F88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مجموعة 3">
            <a:extLst>
              <a:ext uri="{FF2B5EF4-FFF2-40B4-BE49-F238E27FC236}">
                <a16:creationId xmlns:a16="http://schemas.microsoft.com/office/drawing/2014/main" id="{1C4FDD61-BF27-D241-A3FF-4C125176BBEF}"/>
              </a:ext>
            </a:extLst>
          </p:cNvPr>
          <p:cNvGrpSpPr/>
          <p:nvPr/>
        </p:nvGrpSpPr>
        <p:grpSpPr>
          <a:xfrm>
            <a:off x="1541658" y="4439477"/>
            <a:ext cx="2742310" cy="1681529"/>
            <a:chOff x="4379969" y="4729289"/>
            <a:chExt cx="2742310" cy="1681529"/>
          </a:xfrm>
        </p:grpSpPr>
        <p:sp>
          <p:nvSpPr>
            <p:cNvPr id="76" name="شكل بيضاوي 74">
              <a:extLst>
                <a:ext uri="{FF2B5EF4-FFF2-40B4-BE49-F238E27FC236}">
                  <a16:creationId xmlns:a16="http://schemas.microsoft.com/office/drawing/2014/main" id="{B2C5758B-3852-9D44-9735-35B321BB5738}"/>
                </a:ext>
              </a:extLst>
            </p:cNvPr>
            <p:cNvSpPr/>
            <p:nvPr/>
          </p:nvSpPr>
          <p:spPr>
            <a:xfrm>
              <a:off x="4379969" y="4729289"/>
              <a:ext cx="554360" cy="4130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7" name="شكل بيضاوي 76">
              <a:extLst>
                <a:ext uri="{FF2B5EF4-FFF2-40B4-BE49-F238E27FC236}">
                  <a16:creationId xmlns:a16="http://schemas.microsoft.com/office/drawing/2014/main" id="{1678D081-DCD3-B745-B9B4-230D9BF0404E}"/>
                </a:ext>
              </a:extLst>
            </p:cNvPr>
            <p:cNvSpPr/>
            <p:nvPr/>
          </p:nvSpPr>
          <p:spPr>
            <a:xfrm>
              <a:off x="4379969" y="5175192"/>
              <a:ext cx="554360" cy="4130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8" name="شكل بيضاوي 77">
              <a:extLst>
                <a:ext uri="{FF2B5EF4-FFF2-40B4-BE49-F238E27FC236}">
                  <a16:creationId xmlns:a16="http://schemas.microsoft.com/office/drawing/2014/main" id="{D863A98B-3CF2-AE4F-8EFA-FDAD57A79D20}"/>
                </a:ext>
              </a:extLst>
            </p:cNvPr>
            <p:cNvSpPr/>
            <p:nvPr/>
          </p:nvSpPr>
          <p:spPr>
            <a:xfrm>
              <a:off x="4379969" y="5997723"/>
              <a:ext cx="554360" cy="4130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79" name="مجموعة 78">
              <a:extLst>
                <a:ext uri="{FF2B5EF4-FFF2-40B4-BE49-F238E27FC236}">
                  <a16:creationId xmlns:a16="http://schemas.microsoft.com/office/drawing/2014/main" id="{4E76F991-7A1E-DE4F-8081-6EA621DED4BA}"/>
                </a:ext>
              </a:extLst>
            </p:cNvPr>
            <p:cNvGrpSpPr/>
            <p:nvPr/>
          </p:nvGrpSpPr>
          <p:grpSpPr>
            <a:xfrm>
              <a:off x="5046056" y="5075474"/>
              <a:ext cx="2076223" cy="1112591"/>
              <a:chOff x="1331640" y="4477349"/>
              <a:chExt cx="2076223" cy="1112591"/>
            </a:xfrm>
          </p:grpSpPr>
          <p:sp>
            <p:nvSpPr>
              <p:cNvPr id="80" name="مربع نص 79">
                <a:extLst>
                  <a:ext uri="{FF2B5EF4-FFF2-40B4-BE49-F238E27FC236}">
                    <a16:creationId xmlns:a16="http://schemas.microsoft.com/office/drawing/2014/main" id="{14A60A3F-BCC2-CF4D-8335-3584D652D274}"/>
                  </a:ext>
                </a:extLst>
              </p:cNvPr>
              <p:cNvSpPr txBox="1"/>
              <p:nvPr/>
            </p:nvSpPr>
            <p:spPr>
              <a:xfrm>
                <a:off x="2267744" y="4757082"/>
                <a:ext cx="1140119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ثلاثة أعداد من ستة</a:t>
                </a:r>
              </a:p>
            </p:txBody>
          </p:sp>
          <p:cxnSp>
            <p:nvCxnSpPr>
              <p:cNvPr id="81" name="رابط كسهم مستقيم 80">
                <a:extLst>
                  <a:ext uri="{FF2B5EF4-FFF2-40B4-BE49-F238E27FC236}">
                    <a16:creationId xmlns:a16="http://schemas.microsoft.com/office/drawing/2014/main" id="{87FEFCCC-CACD-E146-9C82-569609B42433}"/>
                  </a:ext>
                </a:extLst>
              </p:cNvPr>
              <p:cNvCxnSpPr/>
              <p:nvPr/>
            </p:nvCxnSpPr>
            <p:spPr>
              <a:xfrm flipH="1" flipV="1">
                <a:off x="1331640" y="4477349"/>
                <a:ext cx="936104" cy="5667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رابط كسهم مستقيم 81">
                <a:extLst>
                  <a:ext uri="{FF2B5EF4-FFF2-40B4-BE49-F238E27FC236}">
                    <a16:creationId xmlns:a16="http://schemas.microsoft.com/office/drawing/2014/main" id="{B5B8E67C-974F-6A45-9A32-ADF9C98CC06E}"/>
                  </a:ext>
                </a:extLst>
              </p:cNvPr>
              <p:cNvCxnSpPr/>
              <p:nvPr/>
            </p:nvCxnSpPr>
            <p:spPr>
              <a:xfrm flipH="1" flipV="1">
                <a:off x="1331640" y="4869327"/>
                <a:ext cx="936104" cy="34347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رابط كسهم مستقيم 82">
                <a:extLst>
                  <a:ext uri="{FF2B5EF4-FFF2-40B4-BE49-F238E27FC236}">
                    <a16:creationId xmlns:a16="http://schemas.microsoft.com/office/drawing/2014/main" id="{B6279547-B791-654A-8467-64FF313F520E}"/>
                  </a:ext>
                </a:extLst>
              </p:cNvPr>
              <p:cNvCxnSpPr/>
              <p:nvPr/>
            </p:nvCxnSpPr>
            <p:spPr>
              <a:xfrm flipH="1">
                <a:off x="1331640" y="5299798"/>
                <a:ext cx="936104" cy="2901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" name="مجموعة 2">
            <a:extLst>
              <a:ext uri="{FF2B5EF4-FFF2-40B4-BE49-F238E27FC236}">
                <a16:creationId xmlns:a16="http://schemas.microsoft.com/office/drawing/2014/main" id="{CE2F4018-B261-3A42-8B45-70D834508CFA}"/>
              </a:ext>
            </a:extLst>
          </p:cNvPr>
          <p:cNvGrpSpPr/>
          <p:nvPr/>
        </p:nvGrpSpPr>
        <p:grpSpPr>
          <a:xfrm>
            <a:off x="1530536" y="5721766"/>
            <a:ext cx="2742310" cy="817433"/>
            <a:chOff x="3195588" y="4009627"/>
            <a:chExt cx="2742310" cy="817433"/>
          </a:xfrm>
        </p:grpSpPr>
        <p:sp>
          <p:nvSpPr>
            <p:cNvPr id="86" name="شكل بيضاوي 84">
              <a:extLst>
                <a:ext uri="{FF2B5EF4-FFF2-40B4-BE49-F238E27FC236}">
                  <a16:creationId xmlns:a16="http://schemas.microsoft.com/office/drawing/2014/main" id="{59E508EA-6DC5-C64C-A504-2DD72FB27FA0}"/>
                </a:ext>
              </a:extLst>
            </p:cNvPr>
            <p:cNvSpPr/>
            <p:nvPr/>
          </p:nvSpPr>
          <p:spPr>
            <a:xfrm>
              <a:off x="3195588" y="4009627"/>
              <a:ext cx="554360" cy="4130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7" name="شكل بيضاوي 85">
              <a:extLst>
                <a:ext uri="{FF2B5EF4-FFF2-40B4-BE49-F238E27FC236}">
                  <a16:creationId xmlns:a16="http://schemas.microsoft.com/office/drawing/2014/main" id="{9CF43AA1-8B73-C24C-9C76-F3BBC360DC8F}"/>
                </a:ext>
              </a:extLst>
            </p:cNvPr>
            <p:cNvSpPr/>
            <p:nvPr/>
          </p:nvSpPr>
          <p:spPr>
            <a:xfrm>
              <a:off x="3195588" y="4413965"/>
              <a:ext cx="554360" cy="4130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88" name="مجموعة 86">
              <a:extLst>
                <a:ext uri="{FF2B5EF4-FFF2-40B4-BE49-F238E27FC236}">
                  <a16:creationId xmlns:a16="http://schemas.microsoft.com/office/drawing/2014/main" id="{0B625B8A-69F5-F643-ADC9-96DAA47FC803}"/>
                </a:ext>
              </a:extLst>
            </p:cNvPr>
            <p:cNvGrpSpPr/>
            <p:nvPr/>
          </p:nvGrpSpPr>
          <p:grpSpPr>
            <a:xfrm>
              <a:off x="3861675" y="4043031"/>
              <a:ext cx="2076223" cy="707886"/>
              <a:chOff x="1331640" y="5464405"/>
              <a:chExt cx="2076223" cy="707886"/>
            </a:xfrm>
          </p:grpSpPr>
          <p:sp>
            <p:nvSpPr>
              <p:cNvPr id="89" name="مربع نص 87">
                <a:extLst>
                  <a:ext uri="{FF2B5EF4-FFF2-40B4-BE49-F238E27FC236}">
                    <a16:creationId xmlns:a16="http://schemas.microsoft.com/office/drawing/2014/main" id="{5E3DAA37-523A-7A4A-A8FE-E7CEE7998B88}"/>
                  </a:ext>
                </a:extLst>
              </p:cNvPr>
              <p:cNvSpPr txBox="1"/>
              <p:nvPr/>
            </p:nvSpPr>
            <p:spPr>
              <a:xfrm>
                <a:off x="2267744" y="5464405"/>
                <a:ext cx="1140119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عددان من ستة</a:t>
                </a:r>
              </a:p>
            </p:txBody>
          </p:sp>
          <p:cxnSp>
            <p:nvCxnSpPr>
              <p:cNvPr id="90" name="رابط كسهم مستقيم 89">
                <a:extLst>
                  <a:ext uri="{FF2B5EF4-FFF2-40B4-BE49-F238E27FC236}">
                    <a16:creationId xmlns:a16="http://schemas.microsoft.com/office/drawing/2014/main" id="{1EACB5DB-59AF-5E40-AFC9-307267861DC6}"/>
                  </a:ext>
                </a:extLst>
              </p:cNvPr>
              <p:cNvCxnSpPr/>
              <p:nvPr/>
            </p:nvCxnSpPr>
            <p:spPr>
              <a:xfrm flipH="1">
                <a:off x="1331640" y="5637792"/>
                <a:ext cx="93610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رابط كسهم مستقيم 91">
                <a:extLst>
                  <a:ext uri="{FF2B5EF4-FFF2-40B4-BE49-F238E27FC236}">
                    <a16:creationId xmlns:a16="http://schemas.microsoft.com/office/drawing/2014/main" id="{A3540B54-6982-8D42-9ABC-92834B951036}"/>
                  </a:ext>
                </a:extLst>
              </p:cNvPr>
              <p:cNvCxnSpPr/>
              <p:nvPr/>
            </p:nvCxnSpPr>
            <p:spPr>
              <a:xfrm flipH="1">
                <a:off x="1331640" y="6069840"/>
                <a:ext cx="93610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D9DBDC4B-1C59-114E-32EE-1A4839D78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7863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 tmFilter="0,0; .5, 1; 1, 1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37" grpId="0"/>
      <p:bldP spid="50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20861" y="977651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07AF59-60DD-B444-9E85-1B85F2220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94" y="1391245"/>
            <a:ext cx="1900674" cy="5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28">
            <a:extLst>
              <a:ext uri="{FF2B5EF4-FFF2-40B4-BE49-F238E27FC236}">
                <a16:creationId xmlns:a16="http://schemas.microsoft.com/office/drawing/2014/main" id="{D9A5B21A-6CF3-7641-894B-9A799D2E017E}"/>
              </a:ext>
            </a:extLst>
          </p:cNvPr>
          <p:cNvSpPr txBox="1"/>
          <p:nvPr/>
        </p:nvSpPr>
        <p:spPr>
          <a:xfrm>
            <a:off x="7812631" y="2805190"/>
            <a:ext cx="18754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سائق )  =</a:t>
            </a:r>
          </a:p>
        </p:txBody>
      </p:sp>
      <p:grpSp>
        <p:nvGrpSpPr>
          <p:cNvPr id="5" name="مجموعة 30">
            <a:extLst>
              <a:ext uri="{FF2B5EF4-FFF2-40B4-BE49-F238E27FC236}">
                <a16:creationId xmlns:a16="http://schemas.microsoft.com/office/drawing/2014/main" id="{E670DFCB-6AE6-344C-AA66-9C40A287031D}"/>
              </a:ext>
            </a:extLst>
          </p:cNvPr>
          <p:cNvGrpSpPr/>
          <p:nvPr/>
        </p:nvGrpSpPr>
        <p:grpSpPr>
          <a:xfrm>
            <a:off x="7599878" y="2701244"/>
            <a:ext cx="720080" cy="678683"/>
            <a:chOff x="5694482" y="4242301"/>
            <a:chExt cx="720080" cy="678683"/>
          </a:xfrm>
        </p:grpSpPr>
        <p:sp>
          <p:nvSpPr>
            <p:cNvPr id="16" name="مربع نص 31">
              <a:extLst>
                <a:ext uri="{FF2B5EF4-FFF2-40B4-BE49-F238E27FC236}">
                  <a16:creationId xmlns:a16="http://schemas.microsoft.com/office/drawing/2014/main" id="{723BCE97-C1DB-E14C-BDC4-50DC76D0B299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٣</a:t>
              </a:r>
            </a:p>
          </p:txBody>
        </p:sp>
        <p:sp>
          <p:nvSpPr>
            <p:cNvPr id="17" name="مربع نص 32">
              <a:extLst>
                <a:ext uri="{FF2B5EF4-FFF2-40B4-BE49-F238E27FC236}">
                  <a16:creationId xmlns:a16="http://schemas.microsoft.com/office/drawing/2014/main" id="{FB9ED04A-9239-0141-A806-69CEF54A8F68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١٤</a:t>
              </a:r>
            </a:p>
          </p:txBody>
        </p:sp>
        <p:cxnSp>
          <p:nvCxnSpPr>
            <p:cNvPr id="18" name="رابط مستقيم 33">
              <a:extLst>
                <a:ext uri="{FF2B5EF4-FFF2-40B4-BE49-F238E27FC236}">
                  <a16:creationId xmlns:a16="http://schemas.microsoft.com/office/drawing/2014/main" id="{BD72BBC9-4FE2-6543-AEA7-4A28EBD15CCC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مربع نص 46">
            <a:extLst>
              <a:ext uri="{FF2B5EF4-FFF2-40B4-BE49-F238E27FC236}">
                <a16:creationId xmlns:a16="http://schemas.microsoft.com/office/drawing/2014/main" id="{BE25E6AB-C1D2-5E4D-8175-6FD9CDDC77DA}"/>
              </a:ext>
            </a:extLst>
          </p:cNvPr>
          <p:cNvSpPr txBox="1"/>
          <p:nvPr/>
        </p:nvSpPr>
        <p:spPr>
          <a:xfrm>
            <a:off x="7812631" y="3727439"/>
            <a:ext cx="18754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موظف )  =</a:t>
            </a:r>
          </a:p>
        </p:txBody>
      </p:sp>
      <p:grpSp>
        <p:nvGrpSpPr>
          <p:cNvPr id="26" name="مجموعة 48">
            <a:extLst>
              <a:ext uri="{FF2B5EF4-FFF2-40B4-BE49-F238E27FC236}">
                <a16:creationId xmlns:a16="http://schemas.microsoft.com/office/drawing/2014/main" id="{9D6DB814-9EDC-5C44-92C2-B653648844DC}"/>
              </a:ext>
            </a:extLst>
          </p:cNvPr>
          <p:cNvGrpSpPr/>
          <p:nvPr/>
        </p:nvGrpSpPr>
        <p:grpSpPr>
          <a:xfrm>
            <a:off x="7285514" y="3623493"/>
            <a:ext cx="962436" cy="678683"/>
            <a:chOff x="5452126" y="4242301"/>
            <a:chExt cx="962436" cy="678683"/>
          </a:xfrm>
        </p:grpSpPr>
        <p:sp>
          <p:nvSpPr>
            <p:cNvPr id="22" name="مربع نص 52">
              <a:extLst>
                <a:ext uri="{FF2B5EF4-FFF2-40B4-BE49-F238E27FC236}">
                  <a16:creationId xmlns:a16="http://schemas.microsoft.com/office/drawing/2014/main" id="{3EA3520B-BE30-5F40-A727-C283EA8519D5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١٤</a:t>
              </a:r>
            </a:p>
          </p:txBody>
        </p:sp>
        <p:sp>
          <p:nvSpPr>
            <p:cNvPr id="23" name="مربع نص 53">
              <a:extLst>
                <a:ext uri="{FF2B5EF4-FFF2-40B4-BE49-F238E27FC236}">
                  <a16:creationId xmlns:a16="http://schemas.microsoft.com/office/drawing/2014/main" id="{DDB38065-A47E-6C4D-AB20-29E3788CB06E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١٤</a:t>
              </a:r>
            </a:p>
          </p:txBody>
        </p:sp>
        <p:cxnSp>
          <p:nvCxnSpPr>
            <p:cNvPr id="24" name="رابط مستقيم 54">
              <a:extLst>
                <a:ext uri="{FF2B5EF4-FFF2-40B4-BE49-F238E27FC236}">
                  <a16:creationId xmlns:a16="http://schemas.microsoft.com/office/drawing/2014/main" id="{4359D7E6-4CB0-B245-A493-52335E188504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مربع نص 55">
              <a:extLst>
                <a:ext uri="{FF2B5EF4-FFF2-40B4-BE49-F238E27FC236}">
                  <a16:creationId xmlns:a16="http://schemas.microsoft.com/office/drawing/2014/main" id="{C367F648-854D-9E41-8C1D-70B8A12B6E41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=</a:t>
              </a:r>
            </a:p>
          </p:txBody>
        </p:sp>
      </p:grpSp>
      <p:sp>
        <p:nvSpPr>
          <p:cNvPr id="28" name="مربع نص 62">
            <a:extLst>
              <a:ext uri="{FF2B5EF4-FFF2-40B4-BE49-F238E27FC236}">
                <a16:creationId xmlns:a16="http://schemas.microsoft.com/office/drawing/2014/main" id="{68E8598B-B9D1-754C-8C55-94E70D61ACDA}"/>
              </a:ext>
            </a:extLst>
          </p:cNvPr>
          <p:cNvSpPr txBox="1"/>
          <p:nvPr/>
        </p:nvSpPr>
        <p:spPr>
          <a:xfrm>
            <a:off x="7812631" y="4519527"/>
            <a:ext cx="18754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طبيب )  =</a:t>
            </a:r>
          </a:p>
        </p:txBody>
      </p:sp>
      <p:grpSp>
        <p:nvGrpSpPr>
          <p:cNvPr id="34" name="مجموعة 63">
            <a:extLst>
              <a:ext uri="{FF2B5EF4-FFF2-40B4-BE49-F238E27FC236}">
                <a16:creationId xmlns:a16="http://schemas.microsoft.com/office/drawing/2014/main" id="{CC135421-E885-7444-B56D-7FAAAFF6E11E}"/>
              </a:ext>
            </a:extLst>
          </p:cNvPr>
          <p:cNvGrpSpPr/>
          <p:nvPr/>
        </p:nvGrpSpPr>
        <p:grpSpPr>
          <a:xfrm>
            <a:off x="7357522" y="4415581"/>
            <a:ext cx="962436" cy="678683"/>
            <a:chOff x="5452126" y="4242301"/>
            <a:chExt cx="962436" cy="678683"/>
          </a:xfrm>
        </p:grpSpPr>
        <p:sp>
          <p:nvSpPr>
            <p:cNvPr id="30" name="مربع نص 65">
              <a:extLst>
                <a:ext uri="{FF2B5EF4-FFF2-40B4-BE49-F238E27FC236}">
                  <a16:creationId xmlns:a16="http://schemas.microsoft.com/office/drawing/2014/main" id="{697DB011-0A3D-6545-B3F2-5418348785AE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٠</a:t>
              </a:r>
            </a:p>
          </p:txBody>
        </p:sp>
        <p:sp>
          <p:nvSpPr>
            <p:cNvPr id="31" name="مربع نص 66">
              <a:extLst>
                <a:ext uri="{FF2B5EF4-FFF2-40B4-BE49-F238E27FC236}">
                  <a16:creationId xmlns:a16="http://schemas.microsoft.com/office/drawing/2014/main" id="{C8B6371C-D791-EE43-B0F2-66D69C5AC883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١٤</a:t>
              </a:r>
            </a:p>
          </p:txBody>
        </p:sp>
        <p:cxnSp>
          <p:nvCxnSpPr>
            <p:cNvPr id="32" name="رابط مستقيم 67">
              <a:extLst>
                <a:ext uri="{FF2B5EF4-FFF2-40B4-BE49-F238E27FC236}">
                  <a16:creationId xmlns:a16="http://schemas.microsoft.com/office/drawing/2014/main" id="{F48B1094-BF27-8C4F-A5C3-B77BC68276A0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مربع نص 68">
              <a:extLst>
                <a:ext uri="{FF2B5EF4-FFF2-40B4-BE49-F238E27FC236}">
                  <a16:creationId xmlns:a16="http://schemas.microsoft.com/office/drawing/2014/main" id="{3D24365D-FEA3-6547-8654-8548F68E8A88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=</a:t>
              </a:r>
            </a:p>
          </p:txBody>
        </p: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190FCF2E-CD90-3D45-BF12-5B7C7A452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080" y="913532"/>
            <a:ext cx="4248150" cy="1495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768586D1-93AC-BB43-B1D2-792D2A9F8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414" y="3179872"/>
            <a:ext cx="16478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مربع نص 83">
            <a:extLst>
              <a:ext uri="{FF2B5EF4-FFF2-40B4-BE49-F238E27FC236}">
                <a16:creationId xmlns:a16="http://schemas.microsoft.com/office/drawing/2014/main" id="{33596D56-1050-794A-851A-7B99201866E5}"/>
              </a:ext>
            </a:extLst>
          </p:cNvPr>
          <p:cNvSpPr txBox="1"/>
          <p:nvPr/>
        </p:nvSpPr>
        <p:spPr>
          <a:xfrm>
            <a:off x="7494191" y="5383623"/>
            <a:ext cx="219392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فني أو سائق )  =</a:t>
            </a:r>
          </a:p>
        </p:txBody>
      </p:sp>
      <p:grpSp>
        <p:nvGrpSpPr>
          <p:cNvPr id="45" name="مجموعة 88">
            <a:extLst>
              <a:ext uri="{FF2B5EF4-FFF2-40B4-BE49-F238E27FC236}">
                <a16:creationId xmlns:a16="http://schemas.microsoft.com/office/drawing/2014/main" id="{B91651FC-26A5-A744-B761-994BCA9C30A9}"/>
              </a:ext>
            </a:extLst>
          </p:cNvPr>
          <p:cNvGrpSpPr/>
          <p:nvPr/>
        </p:nvGrpSpPr>
        <p:grpSpPr>
          <a:xfrm>
            <a:off x="7023814" y="5279677"/>
            <a:ext cx="720080" cy="678683"/>
            <a:chOff x="5694482" y="4242301"/>
            <a:chExt cx="720080" cy="678683"/>
          </a:xfrm>
        </p:grpSpPr>
        <p:sp>
          <p:nvSpPr>
            <p:cNvPr id="42" name="مربع نص 90">
              <a:extLst>
                <a:ext uri="{FF2B5EF4-FFF2-40B4-BE49-F238E27FC236}">
                  <a16:creationId xmlns:a16="http://schemas.microsoft.com/office/drawing/2014/main" id="{96B97588-C473-7742-A3F7-74626A0376E2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٩</a:t>
              </a:r>
            </a:p>
          </p:txBody>
        </p:sp>
        <p:sp>
          <p:nvSpPr>
            <p:cNvPr id="43" name="مربع نص 92">
              <a:extLst>
                <a:ext uri="{FF2B5EF4-FFF2-40B4-BE49-F238E27FC236}">
                  <a16:creationId xmlns:a16="http://schemas.microsoft.com/office/drawing/2014/main" id="{3D71EFD0-7CA2-D84C-9D93-D2E321849B4F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١٤</a:t>
              </a:r>
            </a:p>
          </p:txBody>
        </p:sp>
        <p:cxnSp>
          <p:nvCxnSpPr>
            <p:cNvPr id="44" name="رابط مستقيم 93">
              <a:extLst>
                <a:ext uri="{FF2B5EF4-FFF2-40B4-BE49-F238E27FC236}">
                  <a16:creationId xmlns:a16="http://schemas.microsoft.com/office/drawing/2014/main" id="{CE822F00-6C30-E544-AF6B-32E6D896EC4B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7" name="جدول 4">
            <a:extLst>
              <a:ext uri="{FF2B5EF4-FFF2-40B4-BE49-F238E27FC236}">
                <a16:creationId xmlns:a16="http://schemas.microsoft.com/office/drawing/2014/main" id="{21AA0776-58C2-DA4A-8304-B42A7084F5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479010"/>
              </p:ext>
            </p:extLst>
          </p:nvPr>
        </p:nvGraphicFramePr>
        <p:xfrm>
          <a:off x="3449643" y="4927027"/>
          <a:ext cx="1567656" cy="370840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783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>
                          <a:ln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مجموع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١٤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9" name="مربع نص 99">
            <a:extLst>
              <a:ext uri="{FF2B5EF4-FFF2-40B4-BE49-F238E27FC236}">
                <a16:creationId xmlns:a16="http://schemas.microsoft.com/office/drawing/2014/main" id="{A8DA7353-C470-6042-B7F4-E453B7E91B3D}"/>
              </a:ext>
            </a:extLst>
          </p:cNvPr>
          <p:cNvSpPr txBox="1"/>
          <p:nvPr/>
        </p:nvSpPr>
        <p:spPr>
          <a:xfrm>
            <a:off x="6946281" y="3744579"/>
            <a:ext cx="46528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١</a:t>
            </a:r>
          </a:p>
        </p:txBody>
      </p:sp>
      <p:sp>
        <p:nvSpPr>
          <p:cNvPr id="51" name="مربع نص 100">
            <a:extLst>
              <a:ext uri="{FF2B5EF4-FFF2-40B4-BE49-F238E27FC236}">
                <a16:creationId xmlns:a16="http://schemas.microsoft.com/office/drawing/2014/main" id="{3871A81C-E712-BB47-868D-94487ECBBF28}"/>
              </a:ext>
            </a:extLst>
          </p:cNvPr>
          <p:cNvSpPr txBox="1"/>
          <p:nvPr/>
        </p:nvSpPr>
        <p:spPr>
          <a:xfrm>
            <a:off x="6946281" y="4547237"/>
            <a:ext cx="46528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AF3937E-2F63-459F-3B8B-B841DC642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0355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8" grpId="0"/>
      <p:bldP spid="40" grpId="0"/>
      <p:bldP spid="49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20861" y="977651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8">
            <a:extLst>
              <a:ext uri="{FF2B5EF4-FFF2-40B4-BE49-F238E27FC236}">
                <a16:creationId xmlns:a16="http://schemas.microsoft.com/office/drawing/2014/main" id="{98CD3A78-B078-324D-B17A-07BE41887255}"/>
              </a:ext>
            </a:extLst>
          </p:cNvPr>
          <p:cNvSpPr txBox="1"/>
          <p:nvPr/>
        </p:nvSpPr>
        <p:spPr>
          <a:xfrm>
            <a:off x="8097085" y="2998963"/>
            <a:ext cx="18754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م )  =</a:t>
            </a:r>
          </a:p>
        </p:txBody>
      </p:sp>
      <p:grpSp>
        <p:nvGrpSpPr>
          <p:cNvPr id="4" name="مجموعة 30">
            <a:extLst>
              <a:ext uri="{FF2B5EF4-FFF2-40B4-BE49-F238E27FC236}">
                <a16:creationId xmlns:a16="http://schemas.microsoft.com/office/drawing/2014/main" id="{FBC03D0B-5291-5546-BEC5-CEFEF6A15244}"/>
              </a:ext>
            </a:extLst>
          </p:cNvPr>
          <p:cNvGrpSpPr/>
          <p:nvPr/>
        </p:nvGrpSpPr>
        <p:grpSpPr>
          <a:xfrm>
            <a:off x="8244372" y="2895017"/>
            <a:ext cx="720080" cy="678683"/>
            <a:chOff x="5694482" y="4242301"/>
            <a:chExt cx="720080" cy="678683"/>
          </a:xfrm>
        </p:grpSpPr>
        <p:sp>
          <p:nvSpPr>
            <p:cNvPr id="14" name="مربع نص 31">
              <a:extLst>
                <a:ext uri="{FF2B5EF4-FFF2-40B4-BE49-F238E27FC236}">
                  <a16:creationId xmlns:a16="http://schemas.microsoft.com/office/drawing/2014/main" id="{128DD0E8-E0D5-1245-AFAF-66C815A766FB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</a:t>
              </a:r>
            </a:p>
          </p:txBody>
        </p:sp>
        <p:sp>
          <p:nvSpPr>
            <p:cNvPr id="16" name="مربع نص 32">
              <a:extLst>
                <a:ext uri="{FF2B5EF4-FFF2-40B4-BE49-F238E27FC236}">
                  <a16:creationId xmlns:a16="http://schemas.microsoft.com/office/drawing/2014/main" id="{CFC75779-0902-0C46-8C07-3ABD729A5260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٨</a:t>
              </a:r>
            </a:p>
          </p:txBody>
        </p:sp>
        <p:cxnSp>
          <p:nvCxnSpPr>
            <p:cNvPr id="17" name="رابط مستقيم 33">
              <a:extLst>
                <a:ext uri="{FF2B5EF4-FFF2-40B4-BE49-F238E27FC236}">
                  <a16:creationId xmlns:a16="http://schemas.microsoft.com/office/drawing/2014/main" id="{329D9E07-E56E-CB43-BFD4-F5667D68AFDF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مربع نص 46">
            <a:extLst>
              <a:ext uri="{FF2B5EF4-FFF2-40B4-BE49-F238E27FC236}">
                <a16:creationId xmlns:a16="http://schemas.microsoft.com/office/drawing/2014/main" id="{9D22E2F1-1308-BD40-8BEE-5BEF693EDA14}"/>
              </a:ext>
            </a:extLst>
          </p:cNvPr>
          <p:cNvSpPr txBox="1"/>
          <p:nvPr/>
        </p:nvSpPr>
        <p:spPr>
          <a:xfrm>
            <a:off x="8097085" y="3921212"/>
            <a:ext cx="18754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ق أو ر )  =</a:t>
            </a:r>
          </a:p>
        </p:txBody>
      </p:sp>
      <p:grpSp>
        <p:nvGrpSpPr>
          <p:cNvPr id="24" name="مجموعة 48">
            <a:extLst>
              <a:ext uri="{FF2B5EF4-FFF2-40B4-BE49-F238E27FC236}">
                <a16:creationId xmlns:a16="http://schemas.microsoft.com/office/drawing/2014/main" id="{D33DA9BF-8FF2-C041-B8AD-5CA2B46C568A}"/>
              </a:ext>
            </a:extLst>
          </p:cNvPr>
          <p:cNvGrpSpPr/>
          <p:nvPr/>
        </p:nvGrpSpPr>
        <p:grpSpPr>
          <a:xfrm>
            <a:off x="7569968" y="3817266"/>
            <a:ext cx="962436" cy="678683"/>
            <a:chOff x="5452126" y="4242301"/>
            <a:chExt cx="962436" cy="678683"/>
          </a:xfrm>
        </p:grpSpPr>
        <p:sp>
          <p:nvSpPr>
            <p:cNvPr id="20" name="مربع نص 52">
              <a:extLst>
                <a:ext uri="{FF2B5EF4-FFF2-40B4-BE49-F238E27FC236}">
                  <a16:creationId xmlns:a16="http://schemas.microsoft.com/office/drawing/2014/main" id="{9C2F35CA-95D9-5F48-B2B7-556A630E5F4B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٢</a:t>
              </a:r>
            </a:p>
          </p:txBody>
        </p:sp>
        <p:sp>
          <p:nvSpPr>
            <p:cNvPr id="21" name="مربع نص 53">
              <a:extLst>
                <a:ext uri="{FF2B5EF4-FFF2-40B4-BE49-F238E27FC236}">
                  <a16:creationId xmlns:a16="http://schemas.microsoft.com/office/drawing/2014/main" id="{E3AD10AE-5A2B-074E-9255-2005703F0D4E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٨</a:t>
              </a:r>
            </a:p>
          </p:txBody>
        </p:sp>
        <p:cxnSp>
          <p:nvCxnSpPr>
            <p:cNvPr id="22" name="رابط مستقيم 54">
              <a:extLst>
                <a:ext uri="{FF2B5EF4-FFF2-40B4-BE49-F238E27FC236}">
                  <a16:creationId xmlns:a16="http://schemas.microsoft.com/office/drawing/2014/main" id="{2645A3AB-F319-E44C-891C-1F30D1C565C5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مربع نص 55">
              <a:extLst>
                <a:ext uri="{FF2B5EF4-FFF2-40B4-BE49-F238E27FC236}">
                  <a16:creationId xmlns:a16="http://schemas.microsoft.com/office/drawing/2014/main" id="{DC527185-7DD5-B54D-BFE6-A82DB24257F8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=</a:t>
              </a:r>
            </a:p>
          </p:txBody>
        </p:sp>
      </p:grpSp>
      <p:sp>
        <p:nvSpPr>
          <p:cNvPr id="26" name="مربع نص 83">
            <a:extLst>
              <a:ext uri="{FF2B5EF4-FFF2-40B4-BE49-F238E27FC236}">
                <a16:creationId xmlns:a16="http://schemas.microsoft.com/office/drawing/2014/main" id="{8F0D8DBC-42B2-5E47-8FB0-D21F74EC58E6}"/>
              </a:ext>
            </a:extLst>
          </p:cNvPr>
          <p:cNvSpPr txBox="1"/>
          <p:nvPr/>
        </p:nvSpPr>
        <p:spPr>
          <a:xfrm>
            <a:off x="7778645" y="4826705"/>
            <a:ext cx="219392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حرف علة )  =</a:t>
            </a:r>
          </a:p>
        </p:txBody>
      </p:sp>
      <p:grpSp>
        <p:nvGrpSpPr>
          <p:cNvPr id="31" name="مجموعة 88">
            <a:extLst>
              <a:ext uri="{FF2B5EF4-FFF2-40B4-BE49-F238E27FC236}">
                <a16:creationId xmlns:a16="http://schemas.microsoft.com/office/drawing/2014/main" id="{D284A14F-68EC-C44E-BF16-463210B132BB}"/>
              </a:ext>
            </a:extLst>
          </p:cNvPr>
          <p:cNvGrpSpPr/>
          <p:nvPr/>
        </p:nvGrpSpPr>
        <p:grpSpPr>
          <a:xfrm>
            <a:off x="7524292" y="4722759"/>
            <a:ext cx="720080" cy="678683"/>
            <a:chOff x="5694482" y="4242301"/>
            <a:chExt cx="720080" cy="678683"/>
          </a:xfrm>
        </p:grpSpPr>
        <p:sp>
          <p:nvSpPr>
            <p:cNvPr id="28" name="مربع نص 90">
              <a:extLst>
                <a:ext uri="{FF2B5EF4-FFF2-40B4-BE49-F238E27FC236}">
                  <a16:creationId xmlns:a16="http://schemas.microsoft.com/office/drawing/2014/main" id="{6687F5F9-195A-BC46-9D18-167970C91738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</a:t>
              </a:r>
            </a:p>
          </p:txBody>
        </p:sp>
        <p:sp>
          <p:nvSpPr>
            <p:cNvPr id="29" name="مربع نص 92">
              <a:extLst>
                <a:ext uri="{FF2B5EF4-FFF2-40B4-BE49-F238E27FC236}">
                  <a16:creationId xmlns:a16="http://schemas.microsoft.com/office/drawing/2014/main" id="{333C795F-EC99-5543-B93B-41749CAA045C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٨</a:t>
              </a:r>
            </a:p>
          </p:txBody>
        </p:sp>
        <p:cxnSp>
          <p:nvCxnSpPr>
            <p:cNvPr id="30" name="رابط مستقيم 93">
              <a:extLst>
                <a:ext uri="{FF2B5EF4-FFF2-40B4-BE49-F238E27FC236}">
                  <a16:creationId xmlns:a16="http://schemas.microsoft.com/office/drawing/2014/main" id="{40F786E0-F664-9147-8A8C-452824B71C36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3" name="جدول 4">
            <a:extLst>
              <a:ext uri="{FF2B5EF4-FFF2-40B4-BE49-F238E27FC236}">
                <a16:creationId xmlns:a16="http://schemas.microsoft.com/office/drawing/2014/main" id="{7B74D994-2BE1-2B4C-BEF5-4C83C64852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217776"/>
              </p:ext>
            </p:extLst>
          </p:nvPr>
        </p:nvGraphicFramePr>
        <p:xfrm>
          <a:off x="3001643" y="4321322"/>
          <a:ext cx="1953926" cy="370840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976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6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>
                          <a:ln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المجموع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٨ أحرف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5" name="Picture 2">
            <a:extLst>
              <a:ext uri="{FF2B5EF4-FFF2-40B4-BE49-F238E27FC236}">
                <a16:creationId xmlns:a16="http://schemas.microsoft.com/office/drawing/2014/main" id="{D3CC0F30-70E8-5B48-9104-111D5186B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858" y="1047426"/>
            <a:ext cx="2102743" cy="60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CF92B025-C853-F04B-9353-76738A9F9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394" y="1003266"/>
            <a:ext cx="5219700" cy="781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C7FB6196-8F07-444A-B9FC-301E9EC90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12" y="2509632"/>
            <a:ext cx="16383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" name="مجموعة 35">
            <a:extLst>
              <a:ext uri="{FF2B5EF4-FFF2-40B4-BE49-F238E27FC236}">
                <a16:creationId xmlns:a16="http://schemas.microsoft.com/office/drawing/2014/main" id="{BFD32EEE-171B-7442-93E5-1C99F1E53C31}"/>
              </a:ext>
            </a:extLst>
          </p:cNvPr>
          <p:cNvGrpSpPr/>
          <p:nvPr/>
        </p:nvGrpSpPr>
        <p:grpSpPr>
          <a:xfrm>
            <a:off x="6986012" y="3808759"/>
            <a:ext cx="720080" cy="678683"/>
            <a:chOff x="5694482" y="4242301"/>
            <a:chExt cx="720080" cy="678683"/>
          </a:xfrm>
        </p:grpSpPr>
        <p:sp>
          <p:nvSpPr>
            <p:cNvPr id="41" name="مربع نص 36">
              <a:extLst>
                <a:ext uri="{FF2B5EF4-FFF2-40B4-BE49-F238E27FC236}">
                  <a16:creationId xmlns:a16="http://schemas.microsoft.com/office/drawing/2014/main" id="{4D98FD81-AC96-DF41-991C-8791E79BC3C6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</a:t>
              </a:r>
            </a:p>
          </p:txBody>
        </p:sp>
        <p:sp>
          <p:nvSpPr>
            <p:cNvPr id="42" name="مربع نص 37">
              <a:extLst>
                <a:ext uri="{FF2B5EF4-FFF2-40B4-BE49-F238E27FC236}">
                  <a16:creationId xmlns:a16="http://schemas.microsoft.com/office/drawing/2014/main" id="{5A9E7069-C537-9146-85E3-7595342A13A0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٤</a:t>
              </a:r>
            </a:p>
          </p:txBody>
        </p:sp>
        <p:cxnSp>
          <p:nvCxnSpPr>
            <p:cNvPr id="43" name="رابط مستقيم 38">
              <a:extLst>
                <a:ext uri="{FF2B5EF4-FFF2-40B4-BE49-F238E27FC236}">
                  <a16:creationId xmlns:a16="http://schemas.microsoft.com/office/drawing/2014/main" id="{4195AA24-C5EC-3F43-9208-C841F7E16943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مجموعة 49">
            <a:extLst>
              <a:ext uri="{FF2B5EF4-FFF2-40B4-BE49-F238E27FC236}">
                <a16:creationId xmlns:a16="http://schemas.microsoft.com/office/drawing/2014/main" id="{2890FA9D-C7B9-834F-ACB8-D95D54DA2DF7}"/>
              </a:ext>
            </a:extLst>
          </p:cNvPr>
          <p:cNvGrpSpPr/>
          <p:nvPr/>
        </p:nvGrpSpPr>
        <p:grpSpPr>
          <a:xfrm>
            <a:off x="1784992" y="3463323"/>
            <a:ext cx="1994885" cy="707886"/>
            <a:chOff x="178625" y="5464405"/>
            <a:chExt cx="1994885" cy="707886"/>
          </a:xfrm>
        </p:grpSpPr>
        <p:sp>
          <p:nvSpPr>
            <p:cNvPr id="46" name="مربع نص 50">
              <a:extLst>
                <a:ext uri="{FF2B5EF4-FFF2-40B4-BE49-F238E27FC236}">
                  <a16:creationId xmlns:a16="http://schemas.microsoft.com/office/drawing/2014/main" id="{B9113895-CFD6-494E-B0DE-26801A38A830}"/>
                </a:ext>
              </a:extLst>
            </p:cNvPr>
            <p:cNvSpPr txBox="1"/>
            <p:nvPr/>
          </p:nvSpPr>
          <p:spPr>
            <a:xfrm>
              <a:off x="178625" y="5464405"/>
              <a:ext cx="1140119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حرفان من ثمانية</a:t>
              </a:r>
            </a:p>
          </p:txBody>
        </p:sp>
        <p:cxnSp>
          <p:nvCxnSpPr>
            <p:cNvPr id="47" name="رابط كسهم مستقيم 51">
              <a:extLst>
                <a:ext uri="{FF2B5EF4-FFF2-40B4-BE49-F238E27FC236}">
                  <a16:creationId xmlns:a16="http://schemas.microsoft.com/office/drawing/2014/main" id="{1881E4B4-7765-9049-BCF9-D7D65819F5FD}"/>
                </a:ext>
              </a:extLst>
            </p:cNvPr>
            <p:cNvCxnSpPr/>
            <p:nvPr/>
          </p:nvCxnSpPr>
          <p:spPr>
            <a:xfrm flipH="1">
              <a:off x="1303930" y="5492115"/>
              <a:ext cx="576000" cy="17338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رابط كسهم مستقيم 56">
              <a:extLst>
                <a:ext uri="{FF2B5EF4-FFF2-40B4-BE49-F238E27FC236}">
                  <a16:creationId xmlns:a16="http://schemas.microsoft.com/office/drawing/2014/main" id="{9E02853C-934B-B44A-B4FC-AE89FCF6EEBF}"/>
                </a:ext>
              </a:extLst>
            </p:cNvPr>
            <p:cNvCxnSpPr/>
            <p:nvPr/>
          </p:nvCxnSpPr>
          <p:spPr>
            <a:xfrm flipH="1">
              <a:off x="1093389" y="5818348"/>
              <a:ext cx="1080121" cy="12574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مجموعة 57">
            <a:extLst>
              <a:ext uri="{FF2B5EF4-FFF2-40B4-BE49-F238E27FC236}">
                <a16:creationId xmlns:a16="http://schemas.microsoft.com/office/drawing/2014/main" id="{B8B4D5BE-E978-7743-9BBC-7B80C0CCFA84}"/>
              </a:ext>
            </a:extLst>
          </p:cNvPr>
          <p:cNvGrpSpPr/>
          <p:nvPr/>
        </p:nvGrpSpPr>
        <p:grpSpPr>
          <a:xfrm>
            <a:off x="4253489" y="2303437"/>
            <a:ext cx="1995679" cy="707886"/>
            <a:chOff x="1162664" y="5464405"/>
            <a:chExt cx="1995679" cy="707886"/>
          </a:xfrm>
        </p:grpSpPr>
        <p:sp>
          <p:nvSpPr>
            <p:cNvPr id="51" name="مربع نص 58">
              <a:extLst>
                <a:ext uri="{FF2B5EF4-FFF2-40B4-BE49-F238E27FC236}">
                  <a16:creationId xmlns:a16="http://schemas.microsoft.com/office/drawing/2014/main" id="{882D9A05-97B4-3F4F-B822-A355B60BACD6}"/>
                </a:ext>
              </a:extLst>
            </p:cNvPr>
            <p:cNvSpPr txBox="1"/>
            <p:nvPr/>
          </p:nvSpPr>
          <p:spPr>
            <a:xfrm>
              <a:off x="2018224" y="5464405"/>
              <a:ext cx="1140119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حرف من ثمانية</a:t>
              </a:r>
            </a:p>
          </p:txBody>
        </p:sp>
        <p:cxnSp>
          <p:nvCxnSpPr>
            <p:cNvPr id="52" name="رابط كسهم مستقيم 60">
              <a:extLst>
                <a:ext uri="{FF2B5EF4-FFF2-40B4-BE49-F238E27FC236}">
                  <a16:creationId xmlns:a16="http://schemas.microsoft.com/office/drawing/2014/main" id="{BACE9321-F4FF-2740-8450-A858871AEE25}"/>
                </a:ext>
              </a:extLst>
            </p:cNvPr>
            <p:cNvCxnSpPr/>
            <p:nvPr/>
          </p:nvCxnSpPr>
          <p:spPr>
            <a:xfrm flipH="1">
              <a:off x="1162664" y="5818348"/>
              <a:ext cx="1008000" cy="22378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مجموعة 61">
            <a:extLst>
              <a:ext uri="{FF2B5EF4-FFF2-40B4-BE49-F238E27FC236}">
                <a16:creationId xmlns:a16="http://schemas.microsoft.com/office/drawing/2014/main" id="{B409B4DB-6F47-6946-8345-9F7009342EE7}"/>
              </a:ext>
            </a:extLst>
          </p:cNvPr>
          <p:cNvGrpSpPr/>
          <p:nvPr/>
        </p:nvGrpSpPr>
        <p:grpSpPr>
          <a:xfrm>
            <a:off x="4499956" y="3385218"/>
            <a:ext cx="1864441" cy="707886"/>
            <a:chOff x="1293902" y="5464405"/>
            <a:chExt cx="1864441" cy="707886"/>
          </a:xfrm>
        </p:grpSpPr>
        <p:sp>
          <p:nvSpPr>
            <p:cNvPr id="55" name="مربع نص 64">
              <a:extLst>
                <a:ext uri="{FF2B5EF4-FFF2-40B4-BE49-F238E27FC236}">
                  <a16:creationId xmlns:a16="http://schemas.microsoft.com/office/drawing/2014/main" id="{21B28E24-222A-3246-8CAD-27104401CC75}"/>
                </a:ext>
              </a:extLst>
            </p:cNvPr>
            <p:cNvSpPr txBox="1"/>
            <p:nvPr/>
          </p:nvSpPr>
          <p:spPr>
            <a:xfrm>
              <a:off x="2018224" y="5464405"/>
              <a:ext cx="1140119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حرف من ثمانية</a:t>
              </a:r>
            </a:p>
          </p:txBody>
        </p:sp>
        <p:cxnSp>
          <p:nvCxnSpPr>
            <p:cNvPr id="56" name="رابط كسهم مستقيم 69">
              <a:extLst>
                <a:ext uri="{FF2B5EF4-FFF2-40B4-BE49-F238E27FC236}">
                  <a16:creationId xmlns:a16="http://schemas.microsoft.com/office/drawing/2014/main" id="{08C890C6-206F-8444-9BF4-7E92FA79BD71}"/>
                </a:ext>
              </a:extLst>
            </p:cNvPr>
            <p:cNvCxnSpPr/>
            <p:nvPr/>
          </p:nvCxnSpPr>
          <p:spPr>
            <a:xfrm flipH="1" flipV="1">
              <a:off x="1293902" y="5556365"/>
              <a:ext cx="876762" cy="26198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صورة 39">
            <a:extLst>
              <a:ext uri="{FF2B5EF4-FFF2-40B4-BE49-F238E27FC236}">
                <a16:creationId xmlns:a16="http://schemas.microsoft.com/office/drawing/2014/main" id="{2549B88A-45C0-C94D-A28A-19F9EF7ED0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628" y="4820470"/>
            <a:ext cx="2820979" cy="1886905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C279709-4761-D8C2-F031-3C96E8A2D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0467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1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20861" y="977651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8">
            <a:extLst>
              <a:ext uri="{FF2B5EF4-FFF2-40B4-BE49-F238E27FC236}">
                <a16:creationId xmlns:a16="http://schemas.microsoft.com/office/drawing/2014/main" id="{FF78369B-43A2-D14F-A097-7FC00ABE930A}"/>
              </a:ext>
            </a:extLst>
          </p:cNvPr>
          <p:cNvSpPr txBox="1"/>
          <p:nvPr/>
        </p:nvSpPr>
        <p:spPr>
          <a:xfrm>
            <a:off x="9386847" y="3990232"/>
            <a:ext cx="104789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C00000"/>
                </a:solidFill>
              </a:rPr>
              <a:t>لاحظ أن :</a:t>
            </a:r>
          </a:p>
        </p:txBody>
      </p:sp>
      <p:sp>
        <p:nvSpPr>
          <p:cNvPr id="4" name="مربع نص 83">
            <a:extLst>
              <a:ext uri="{FF2B5EF4-FFF2-40B4-BE49-F238E27FC236}">
                <a16:creationId xmlns:a16="http://schemas.microsoft.com/office/drawing/2014/main" id="{5204EBBD-65F0-8B43-9931-B68D1D630ACA}"/>
              </a:ext>
            </a:extLst>
          </p:cNvPr>
          <p:cNvSpPr txBox="1"/>
          <p:nvPr/>
        </p:nvSpPr>
        <p:spPr>
          <a:xfrm>
            <a:off x="7482355" y="2234546"/>
            <a:ext cx="298461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مقدم فقرات الحفل أحمد )  =</a:t>
            </a:r>
          </a:p>
        </p:txBody>
      </p:sp>
      <p:grpSp>
        <p:nvGrpSpPr>
          <p:cNvPr id="5" name="مجموعة 88">
            <a:extLst>
              <a:ext uri="{FF2B5EF4-FFF2-40B4-BE49-F238E27FC236}">
                <a16:creationId xmlns:a16="http://schemas.microsoft.com/office/drawing/2014/main" id="{3CA41812-D583-6A40-8A2F-1EC3A3C9FF87}"/>
              </a:ext>
            </a:extLst>
          </p:cNvPr>
          <p:cNvGrpSpPr/>
          <p:nvPr/>
        </p:nvGrpSpPr>
        <p:grpSpPr>
          <a:xfrm>
            <a:off x="6938575" y="2130600"/>
            <a:ext cx="720080" cy="678683"/>
            <a:chOff x="5694482" y="4242301"/>
            <a:chExt cx="720080" cy="678683"/>
          </a:xfrm>
        </p:grpSpPr>
        <p:sp>
          <p:nvSpPr>
            <p:cNvPr id="16" name="مربع نص 90">
              <a:extLst>
                <a:ext uri="{FF2B5EF4-FFF2-40B4-BE49-F238E27FC236}">
                  <a16:creationId xmlns:a16="http://schemas.microsoft.com/office/drawing/2014/main" id="{A28E4C50-800E-F54A-9A26-57BD01D13889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</a:t>
              </a:r>
            </a:p>
          </p:txBody>
        </p:sp>
        <p:sp>
          <p:nvSpPr>
            <p:cNvPr id="17" name="مربع نص 92">
              <a:extLst>
                <a:ext uri="{FF2B5EF4-FFF2-40B4-BE49-F238E27FC236}">
                  <a16:creationId xmlns:a16="http://schemas.microsoft.com/office/drawing/2014/main" id="{9B4D6EE8-7B01-704C-A5FE-7CC59CF88BD7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٤</a:t>
              </a:r>
            </a:p>
          </p:txBody>
        </p:sp>
        <p:cxnSp>
          <p:nvCxnSpPr>
            <p:cNvPr id="18" name="رابط مستقيم 93">
              <a:extLst>
                <a:ext uri="{FF2B5EF4-FFF2-40B4-BE49-F238E27FC236}">
                  <a16:creationId xmlns:a16="http://schemas.microsoft.com/office/drawing/2014/main" id="{AE1A9F11-6E0B-D640-9BBC-F91601608DD8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مجموعة 6">
            <a:extLst>
              <a:ext uri="{FF2B5EF4-FFF2-40B4-BE49-F238E27FC236}">
                <a16:creationId xmlns:a16="http://schemas.microsoft.com/office/drawing/2014/main" id="{072618C3-1C0E-3A44-BC59-A6982EE63004}"/>
              </a:ext>
            </a:extLst>
          </p:cNvPr>
          <p:cNvGrpSpPr/>
          <p:nvPr/>
        </p:nvGrpSpPr>
        <p:grpSpPr>
          <a:xfrm>
            <a:off x="3663904" y="1914576"/>
            <a:ext cx="948711" cy="2304256"/>
            <a:chOff x="2161425" y="1844824"/>
            <a:chExt cx="948711" cy="2304256"/>
          </a:xfrm>
        </p:grpSpPr>
        <p:sp>
          <p:nvSpPr>
            <p:cNvPr id="20" name="شكل بيضاوي 1">
              <a:extLst>
                <a:ext uri="{FF2B5EF4-FFF2-40B4-BE49-F238E27FC236}">
                  <a16:creationId xmlns:a16="http://schemas.microsoft.com/office/drawing/2014/main" id="{D561307E-EBFA-F34E-B4FE-BF2229FAE6C0}"/>
                </a:ext>
              </a:extLst>
            </p:cNvPr>
            <p:cNvSpPr/>
            <p:nvPr/>
          </p:nvSpPr>
          <p:spPr>
            <a:xfrm>
              <a:off x="2161425" y="1844824"/>
              <a:ext cx="914400" cy="45720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/>
                <a:t>أحمد</a:t>
              </a:r>
            </a:p>
          </p:txBody>
        </p:sp>
        <p:sp>
          <p:nvSpPr>
            <p:cNvPr id="21" name="شكل بيضاوي 39">
              <a:extLst>
                <a:ext uri="{FF2B5EF4-FFF2-40B4-BE49-F238E27FC236}">
                  <a16:creationId xmlns:a16="http://schemas.microsoft.com/office/drawing/2014/main" id="{20551E0A-7B85-6E4D-B379-6E92C923F8A6}"/>
                </a:ext>
              </a:extLst>
            </p:cNvPr>
            <p:cNvSpPr/>
            <p:nvPr/>
          </p:nvSpPr>
          <p:spPr>
            <a:xfrm>
              <a:off x="2161425" y="2467744"/>
              <a:ext cx="914400" cy="45720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/>
                <a:t>فهد</a:t>
              </a:r>
            </a:p>
          </p:txBody>
        </p:sp>
        <p:sp>
          <p:nvSpPr>
            <p:cNvPr id="22" name="شكل بيضاوي 40">
              <a:extLst>
                <a:ext uri="{FF2B5EF4-FFF2-40B4-BE49-F238E27FC236}">
                  <a16:creationId xmlns:a16="http://schemas.microsoft.com/office/drawing/2014/main" id="{FD3DF6A2-51DC-9A44-98A4-8F6287FA0642}"/>
                </a:ext>
              </a:extLst>
            </p:cNvPr>
            <p:cNvSpPr/>
            <p:nvPr/>
          </p:nvSpPr>
          <p:spPr>
            <a:xfrm>
              <a:off x="2195736" y="3068960"/>
              <a:ext cx="914400" cy="45720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/>
                <a:t>خالد</a:t>
              </a:r>
            </a:p>
          </p:txBody>
        </p:sp>
        <p:sp>
          <p:nvSpPr>
            <p:cNvPr id="23" name="شكل بيضاوي 41">
              <a:extLst>
                <a:ext uri="{FF2B5EF4-FFF2-40B4-BE49-F238E27FC236}">
                  <a16:creationId xmlns:a16="http://schemas.microsoft.com/office/drawing/2014/main" id="{6B2A474A-67EE-F349-A06C-4D0AA336F989}"/>
                </a:ext>
              </a:extLst>
            </p:cNvPr>
            <p:cNvSpPr/>
            <p:nvPr/>
          </p:nvSpPr>
          <p:spPr>
            <a:xfrm>
              <a:off x="2195736" y="3691880"/>
              <a:ext cx="914400" cy="45720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/>
                <a:t>صالح</a:t>
              </a:r>
            </a:p>
          </p:txBody>
        </p:sp>
      </p:grpSp>
      <p:sp>
        <p:nvSpPr>
          <p:cNvPr id="26" name="مستطيل مستدير الزوايا 2">
            <a:extLst>
              <a:ext uri="{FF2B5EF4-FFF2-40B4-BE49-F238E27FC236}">
                <a16:creationId xmlns:a16="http://schemas.microsoft.com/office/drawing/2014/main" id="{48AF3636-8FB1-F44D-87BA-878FE7C9F4C8}"/>
              </a:ext>
            </a:extLst>
          </p:cNvPr>
          <p:cNvSpPr/>
          <p:nvPr/>
        </p:nvSpPr>
        <p:spPr>
          <a:xfrm>
            <a:off x="4850343" y="762448"/>
            <a:ext cx="5507836" cy="72008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000" b="1" dirty="0"/>
              <a:t>اذا شارك أحمد وفهد وخالد وصالح في الحفل المدرسي       فأوجد ما يأتي :</a:t>
            </a:r>
          </a:p>
        </p:txBody>
      </p:sp>
      <p:grpSp>
        <p:nvGrpSpPr>
          <p:cNvPr id="32" name="مجموعة 42">
            <a:extLst>
              <a:ext uri="{FF2B5EF4-FFF2-40B4-BE49-F238E27FC236}">
                <a16:creationId xmlns:a16="http://schemas.microsoft.com/office/drawing/2014/main" id="{F9E8FB78-76A5-644E-BE11-93B9D15AB60B}"/>
              </a:ext>
            </a:extLst>
          </p:cNvPr>
          <p:cNvGrpSpPr/>
          <p:nvPr/>
        </p:nvGrpSpPr>
        <p:grpSpPr>
          <a:xfrm>
            <a:off x="2365914" y="786273"/>
            <a:ext cx="2312703" cy="3620873"/>
            <a:chOff x="6358747" y="-1546474"/>
            <a:chExt cx="2312703" cy="3620873"/>
          </a:xfrm>
        </p:grpSpPr>
        <p:sp>
          <p:nvSpPr>
            <p:cNvPr id="28" name="مستطيل 43">
              <a:extLst>
                <a:ext uri="{FF2B5EF4-FFF2-40B4-BE49-F238E27FC236}">
                  <a16:creationId xmlns:a16="http://schemas.microsoft.com/office/drawing/2014/main" id="{E8789D3F-0B80-3E41-85FC-B033DC911ADC}"/>
                </a:ext>
              </a:extLst>
            </p:cNvPr>
            <p:cNvSpPr/>
            <p:nvPr/>
          </p:nvSpPr>
          <p:spPr>
            <a:xfrm>
              <a:off x="7578723" y="-567103"/>
              <a:ext cx="1092727" cy="264150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29" name="مجموعة 45">
              <a:extLst>
                <a:ext uri="{FF2B5EF4-FFF2-40B4-BE49-F238E27FC236}">
                  <a16:creationId xmlns:a16="http://schemas.microsoft.com/office/drawing/2014/main" id="{C3297FCD-E16F-484E-A6C2-21A90C092023}"/>
                </a:ext>
              </a:extLst>
            </p:cNvPr>
            <p:cNvGrpSpPr/>
            <p:nvPr/>
          </p:nvGrpSpPr>
          <p:grpSpPr>
            <a:xfrm>
              <a:off x="6358747" y="-1546474"/>
              <a:ext cx="1538666" cy="970781"/>
              <a:chOff x="-1850165" y="2606812"/>
              <a:chExt cx="1538666" cy="970781"/>
            </a:xfrm>
          </p:grpSpPr>
          <p:sp>
            <p:nvSpPr>
              <p:cNvPr id="30" name="مربع نص 47">
                <a:extLst>
                  <a:ext uri="{FF2B5EF4-FFF2-40B4-BE49-F238E27FC236}">
                    <a16:creationId xmlns:a16="http://schemas.microsoft.com/office/drawing/2014/main" id="{70E4970D-5808-7041-8262-7CC0A43A1AB4}"/>
                  </a:ext>
                </a:extLst>
              </p:cNvPr>
              <p:cNvSpPr txBox="1"/>
              <p:nvPr/>
            </p:nvSpPr>
            <p:spPr>
              <a:xfrm>
                <a:off x="-1850165" y="2606812"/>
                <a:ext cx="1140119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>
                    <a:solidFill>
                      <a:srgbClr val="C00000"/>
                    </a:solidFill>
                  </a:rPr>
                  <a:t>النواتج وعددها </a:t>
                </a:r>
                <a:r>
                  <a:rPr lang="ar-SA" sz="2000" b="1" dirty="0">
                    <a:solidFill>
                      <a:srgbClr val="002060"/>
                    </a:solidFill>
                  </a:rPr>
                  <a:t>١</a:t>
                </a:r>
              </a:p>
            </p:txBody>
          </p:sp>
          <p:cxnSp>
            <p:nvCxnSpPr>
              <p:cNvPr id="31" name="رابط كسهم مستقيم 59">
                <a:extLst>
                  <a:ext uri="{FF2B5EF4-FFF2-40B4-BE49-F238E27FC236}">
                    <a16:creationId xmlns:a16="http://schemas.microsoft.com/office/drawing/2014/main" id="{FAF6EA34-ED51-BE42-89EB-C90AD2B188E2}"/>
                  </a:ext>
                </a:extLst>
              </p:cNvPr>
              <p:cNvCxnSpPr/>
              <p:nvPr/>
            </p:nvCxnSpPr>
            <p:spPr>
              <a:xfrm>
                <a:off x="-792851" y="3275001"/>
                <a:ext cx="481352" cy="30259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مجموعة 62">
            <a:extLst>
              <a:ext uri="{FF2B5EF4-FFF2-40B4-BE49-F238E27FC236}">
                <a16:creationId xmlns:a16="http://schemas.microsoft.com/office/drawing/2014/main" id="{BC94D69D-DCF1-2044-9B0E-C48F06FC89BA}"/>
              </a:ext>
            </a:extLst>
          </p:cNvPr>
          <p:cNvGrpSpPr/>
          <p:nvPr/>
        </p:nvGrpSpPr>
        <p:grpSpPr>
          <a:xfrm>
            <a:off x="3663904" y="1765644"/>
            <a:ext cx="2940319" cy="731570"/>
            <a:chOff x="2780668" y="3849391"/>
            <a:chExt cx="2940319" cy="731570"/>
          </a:xfrm>
        </p:grpSpPr>
        <p:sp>
          <p:nvSpPr>
            <p:cNvPr id="34" name="شكل بيضاوي 63">
              <a:extLst>
                <a:ext uri="{FF2B5EF4-FFF2-40B4-BE49-F238E27FC236}">
                  <a16:creationId xmlns:a16="http://schemas.microsoft.com/office/drawing/2014/main" id="{4F3A7CE5-5E0E-1848-A494-94EA709C2764}"/>
                </a:ext>
              </a:extLst>
            </p:cNvPr>
            <p:cNvSpPr/>
            <p:nvPr/>
          </p:nvSpPr>
          <p:spPr>
            <a:xfrm>
              <a:off x="2780668" y="3849391"/>
              <a:ext cx="969280" cy="73157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35" name="مجموعة 66">
              <a:extLst>
                <a:ext uri="{FF2B5EF4-FFF2-40B4-BE49-F238E27FC236}">
                  <a16:creationId xmlns:a16="http://schemas.microsoft.com/office/drawing/2014/main" id="{FF6B93B8-DCD2-4146-B886-5050385F77CB}"/>
                </a:ext>
              </a:extLst>
            </p:cNvPr>
            <p:cNvGrpSpPr/>
            <p:nvPr/>
          </p:nvGrpSpPr>
          <p:grpSpPr>
            <a:xfrm>
              <a:off x="3861675" y="3849391"/>
              <a:ext cx="1859312" cy="707886"/>
              <a:chOff x="1331640" y="5270765"/>
              <a:chExt cx="1859312" cy="707886"/>
            </a:xfrm>
          </p:grpSpPr>
          <p:sp>
            <p:nvSpPr>
              <p:cNvPr id="36" name="مربع نص 67">
                <a:extLst>
                  <a:ext uri="{FF2B5EF4-FFF2-40B4-BE49-F238E27FC236}">
                    <a16:creationId xmlns:a16="http://schemas.microsoft.com/office/drawing/2014/main" id="{F5B03F02-A5A3-E84F-BDC9-C9DDFC509C44}"/>
                  </a:ext>
                </a:extLst>
              </p:cNvPr>
              <p:cNvSpPr txBox="1"/>
              <p:nvPr/>
            </p:nvSpPr>
            <p:spPr>
              <a:xfrm>
                <a:off x="2050833" y="5270765"/>
                <a:ext cx="1140119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>
                    <a:solidFill>
                      <a:srgbClr val="FF0000"/>
                    </a:solidFill>
                  </a:rPr>
                  <a:t>شخص من أربعة</a:t>
                </a:r>
              </a:p>
            </p:txBody>
          </p:sp>
          <p:cxnSp>
            <p:nvCxnSpPr>
              <p:cNvPr id="37" name="رابط كسهم مستقيم 68">
                <a:extLst>
                  <a:ext uri="{FF2B5EF4-FFF2-40B4-BE49-F238E27FC236}">
                    <a16:creationId xmlns:a16="http://schemas.microsoft.com/office/drawing/2014/main" id="{9CAF3A94-53BB-354F-82E2-5078AF4E896A}"/>
                  </a:ext>
                </a:extLst>
              </p:cNvPr>
              <p:cNvCxnSpPr/>
              <p:nvPr/>
            </p:nvCxnSpPr>
            <p:spPr>
              <a:xfrm flipH="1">
                <a:off x="1331640" y="5637792"/>
                <a:ext cx="7200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مجموعة 71">
            <a:extLst>
              <a:ext uri="{FF2B5EF4-FFF2-40B4-BE49-F238E27FC236}">
                <a16:creationId xmlns:a16="http://schemas.microsoft.com/office/drawing/2014/main" id="{85439D94-7729-1D49-8E4C-B1AE282F9E3A}"/>
              </a:ext>
            </a:extLst>
          </p:cNvPr>
          <p:cNvGrpSpPr/>
          <p:nvPr/>
        </p:nvGrpSpPr>
        <p:grpSpPr>
          <a:xfrm>
            <a:off x="3663904" y="2497214"/>
            <a:ext cx="2940319" cy="1909932"/>
            <a:chOff x="2780668" y="3291391"/>
            <a:chExt cx="2940319" cy="1909932"/>
          </a:xfrm>
        </p:grpSpPr>
        <p:sp>
          <p:nvSpPr>
            <p:cNvPr id="40" name="شكل بيضاوي 72">
              <a:extLst>
                <a:ext uri="{FF2B5EF4-FFF2-40B4-BE49-F238E27FC236}">
                  <a16:creationId xmlns:a16="http://schemas.microsoft.com/office/drawing/2014/main" id="{5B443E5D-C325-3B42-8D8E-1838025D6335}"/>
                </a:ext>
              </a:extLst>
            </p:cNvPr>
            <p:cNvSpPr/>
            <p:nvPr/>
          </p:nvSpPr>
          <p:spPr>
            <a:xfrm>
              <a:off x="2780668" y="3291391"/>
              <a:ext cx="969280" cy="19099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41" name="مجموعة 73">
              <a:extLst>
                <a:ext uri="{FF2B5EF4-FFF2-40B4-BE49-F238E27FC236}">
                  <a16:creationId xmlns:a16="http://schemas.microsoft.com/office/drawing/2014/main" id="{4F2F146B-5218-B94B-AB48-1DCFBC4AE34B}"/>
                </a:ext>
              </a:extLst>
            </p:cNvPr>
            <p:cNvGrpSpPr/>
            <p:nvPr/>
          </p:nvGrpSpPr>
          <p:grpSpPr>
            <a:xfrm>
              <a:off x="3861675" y="3849391"/>
              <a:ext cx="1859312" cy="707886"/>
              <a:chOff x="1331640" y="5270765"/>
              <a:chExt cx="1859312" cy="707886"/>
            </a:xfrm>
          </p:grpSpPr>
          <p:sp>
            <p:nvSpPr>
              <p:cNvPr id="42" name="مربع نص 74">
                <a:extLst>
                  <a:ext uri="{FF2B5EF4-FFF2-40B4-BE49-F238E27FC236}">
                    <a16:creationId xmlns:a16="http://schemas.microsoft.com/office/drawing/2014/main" id="{E03CE00A-5639-9940-BEB1-880849E6ED44}"/>
                  </a:ext>
                </a:extLst>
              </p:cNvPr>
              <p:cNvSpPr txBox="1"/>
              <p:nvPr/>
            </p:nvSpPr>
            <p:spPr>
              <a:xfrm>
                <a:off x="2050833" y="5270765"/>
                <a:ext cx="1140119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>
                    <a:solidFill>
                      <a:srgbClr val="FF0000"/>
                    </a:solidFill>
                  </a:rPr>
                  <a:t>ثلاثة من أربعة</a:t>
                </a:r>
              </a:p>
            </p:txBody>
          </p:sp>
          <p:cxnSp>
            <p:nvCxnSpPr>
              <p:cNvPr id="43" name="رابط كسهم مستقيم 75">
                <a:extLst>
                  <a:ext uri="{FF2B5EF4-FFF2-40B4-BE49-F238E27FC236}">
                    <a16:creationId xmlns:a16="http://schemas.microsoft.com/office/drawing/2014/main" id="{5A1BD714-1F92-2B45-8FD5-B9C854F49592}"/>
                  </a:ext>
                </a:extLst>
              </p:cNvPr>
              <p:cNvCxnSpPr/>
              <p:nvPr/>
            </p:nvCxnSpPr>
            <p:spPr>
              <a:xfrm flipH="1">
                <a:off x="1331640" y="5637792"/>
                <a:ext cx="7200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مربع نص 76">
            <a:extLst>
              <a:ext uri="{FF2B5EF4-FFF2-40B4-BE49-F238E27FC236}">
                <a16:creationId xmlns:a16="http://schemas.microsoft.com/office/drawing/2014/main" id="{5AA5F203-C904-8A45-8C09-6C8D48D06598}"/>
              </a:ext>
            </a:extLst>
          </p:cNvPr>
          <p:cNvSpPr txBox="1"/>
          <p:nvPr/>
        </p:nvSpPr>
        <p:spPr>
          <a:xfrm>
            <a:off x="7305848" y="3068031"/>
            <a:ext cx="314726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لا يقدم أحمد فقرات الحفل )  =</a:t>
            </a:r>
          </a:p>
        </p:txBody>
      </p:sp>
      <p:grpSp>
        <p:nvGrpSpPr>
          <p:cNvPr id="51" name="مجموعة 77">
            <a:extLst>
              <a:ext uri="{FF2B5EF4-FFF2-40B4-BE49-F238E27FC236}">
                <a16:creationId xmlns:a16="http://schemas.microsoft.com/office/drawing/2014/main" id="{C7706336-FA39-5442-88FB-E241B8621FB7}"/>
              </a:ext>
            </a:extLst>
          </p:cNvPr>
          <p:cNvGrpSpPr/>
          <p:nvPr/>
        </p:nvGrpSpPr>
        <p:grpSpPr>
          <a:xfrm>
            <a:off x="6794559" y="2964085"/>
            <a:ext cx="720080" cy="678683"/>
            <a:chOff x="5694482" y="4242301"/>
            <a:chExt cx="720080" cy="678683"/>
          </a:xfrm>
        </p:grpSpPr>
        <p:sp>
          <p:nvSpPr>
            <p:cNvPr id="48" name="مربع نص 78">
              <a:extLst>
                <a:ext uri="{FF2B5EF4-FFF2-40B4-BE49-F238E27FC236}">
                  <a16:creationId xmlns:a16="http://schemas.microsoft.com/office/drawing/2014/main" id="{2DC721F0-4076-A84F-9F0B-CD856DDDB8B6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٣</a:t>
              </a:r>
            </a:p>
          </p:txBody>
        </p:sp>
        <p:sp>
          <p:nvSpPr>
            <p:cNvPr id="49" name="مربع نص 79">
              <a:extLst>
                <a:ext uri="{FF2B5EF4-FFF2-40B4-BE49-F238E27FC236}">
                  <a16:creationId xmlns:a16="http://schemas.microsoft.com/office/drawing/2014/main" id="{4DE1D821-8A2B-8E42-8D73-C3A603C1B502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٤</a:t>
              </a:r>
            </a:p>
          </p:txBody>
        </p:sp>
        <p:cxnSp>
          <p:nvCxnSpPr>
            <p:cNvPr id="50" name="رابط مستقيم 80">
              <a:extLst>
                <a:ext uri="{FF2B5EF4-FFF2-40B4-BE49-F238E27FC236}">
                  <a16:creationId xmlns:a16="http://schemas.microsoft.com/office/drawing/2014/main" id="{AE315C32-C5C4-024F-9B16-6D5421105BF2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مجموعة 3">
            <a:extLst>
              <a:ext uri="{FF2B5EF4-FFF2-40B4-BE49-F238E27FC236}">
                <a16:creationId xmlns:a16="http://schemas.microsoft.com/office/drawing/2014/main" id="{9A7E74E3-F743-014B-9C2A-9F895D791565}"/>
              </a:ext>
            </a:extLst>
          </p:cNvPr>
          <p:cNvGrpSpPr/>
          <p:nvPr/>
        </p:nvGrpSpPr>
        <p:grpSpPr>
          <a:xfrm>
            <a:off x="7716808" y="3900357"/>
            <a:ext cx="1858353" cy="678898"/>
            <a:chOff x="6214329" y="3830605"/>
            <a:chExt cx="1858353" cy="678898"/>
          </a:xfrm>
        </p:grpSpPr>
        <p:sp>
          <p:nvSpPr>
            <p:cNvPr id="53" name="مربع نص 46">
              <a:extLst>
                <a:ext uri="{FF2B5EF4-FFF2-40B4-BE49-F238E27FC236}">
                  <a16:creationId xmlns:a16="http://schemas.microsoft.com/office/drawing/2014/main" id="{EB320E1E-1BCA-4D46-8737-B769F5E8A0CE}"/>
                </a:ext>
              </a:extLst>
            </p:cNvPr>
            <p:cNvSpPr txBox="1"/>
            <p:nvPr/>
          </p:nvSpPr>
          <p:spPr>
            <a:xfrm>
              <a:off x="7047982" y="3955316"/>
              <a:ext cx="45975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+</a:t>
              </a:r>
            </a:p>
          </p:txBody>
        </p:sp>
        <p:grpSp>
          <p:nvGrpSpPr>
            <p:cNvPr id="54" name="مجموعة 38">
              <a:extLst>
                <a:ext uri="{FF2B5EF4-FFF2-40B4-BE49-F238E27FC236}">
                  <a16:creationId xmlns:a16="http://schemas.microsoft.com/office/drawing/2014/main" id="{23EEAFDF-31DF-1F44-9691-635DA38F0A84}"/>
                </a:ext>
              </a:extLst>
            </p:cNvPr>
            <p:cNvGrpSpPr/>
            <p:nvPr/>
          </p:nvGrpSpPr>
          <p:grpSpPr>
            <a:xfrm>
              <a:off x="7352602" y="3830605"/>
              <a:ext cx="720080" cy="678683"/>
              <a:chOff x="5694482" y="4242301"/>
              <a:chExt cx="720080" cy="678683"/>
            </a:xfrm>
          </p:grpSpPr>
          <p:sp>
            <p:nvSpPr>
              <p:cNvPr id="60" name="مربع نص 48">
                <a:extLst>
                  <a:ext uri="{FF2B5EF4-FFF2-40B4-BE49-F238E27FC236}">
                    <a16:creationId xmlns:a16="http://schemas.microsoft.com/office/drawing/2014/main" id="{801EF8CF-A7FA-1642-88CD-E4C71A35CDFF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١</a:t>
                </a:r>
              </a:p>
            </p:txBody>
          </p:sp>
          <p:sp>
            <p:nvSpPr>
              <p:cNvPr id="61" name="مربع نص 49">
                <a:extLst>
                  <a:ext uri="{FF2B5EF4-FFF2-40B4-BE49-F238E27FC236}">
                    <a16:creationId xmlns:a16="http://schemas.microsoft.com/office/drawing/2014/main" id="{D7ED2AB2-1447-D545-BF0E-489E3335D941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٤</a:t>
                </a:r>
              </a:p>
            </p:txBody>
          </p:sp>
          <p:cxnSp>
            <p:nvCxnSpPr>
              <p:cNvPr id="62" name="رابط مستقيم 50">
                <a:extLst>
                  <a:ext uri="{FF2B5EF4-FFF2-40B4-BE49-F238E27FC236}">
                    <a16:creationId xmlns:a16="http://schemas.microsoft.com/office/drawing/2014/main" id="{C0AACF32-CC78-DF44-9E21-470E0952378D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مجموعة 51">
              <a:extLst>
                <a:ext uri="{FF2B5EF4-FFF2-40B4-BE49-F238E27FC236}">
                  <a16:creationId xmlns:a16="http://schemas.microsoft.com/office/drawing/2014/main" id="{4561EF8E-8E18-2B4A-8F88-0ACA0D99EA6D}"/>
                </a:ext>
              </a:extLst>
            </p:cNvPr>
            <p:cNvGrpSpPr/>
            <p:nvPr/>
          </p:nvGrpSpPr>
          <p:grpSpPr>
            <a:xfrm>
              <a:off x="6444208" y="3830820"/>
              <a:ext cx="720080" cy="678683"/>
              <a:chOff x="5694482" y="4242301"/>
              <a:chExt cx="720080" cy="678683"/>
            </a:xfrm>
          </p:grpSpPr>
          <p:sp>
            <p:nvSpPr>
              <p:cNvPr id="57" name="مربع نص 52">
                <a:extLst>
                  <a:ext uri="{FF2B5EF4-FFF2-40B4-BE49-F238E27FC236}">
                    <a16:creationId xmlns:a16="http://schemas.microsoft.com/office/drawing/2014/main" id="{15DE0024-B000-E14E-8556-0E843DB410B0}"/>
                  </a:ext>
                </a:extLst>
              </p:cNvPr>
              <p:cNvSpPr txBox="1"/>
              <p:nvPr/>
            </p:nvSpPr>
            <p:spPr>
              <a:xfrm>
                <a:off x="5783616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٣</a:t>
                </a:r>
              </a:p>
            </p:txBody>
          </p:sp>
          <p:sp>
            <p:nvSpPr>
              <p:cNvPr id="58" name="مربع نص 53">
                <a:extLst>
                  <a:ext uri="{FF2B5EF4-FFF2-40B4-BE49-F238E27FC236}">
                    <a16:creationId xmlns:a16="http://schemas.microsoft.com/office/drawing/2014/main" id="{8B773FAB-DEA8-E048-A287-F90461F99832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٤</a:t>
                </a:r>
              </a:p>
            </p:txBody>
          </p:sp>
          <p:cxnSp>
            <p:nvCxnSpPr>
              <p:cNvPr id="59" name="رابط مستقيم 54">
                <a:extLst>
                  <a:ext uri="{FF2B5EF4-FFF2-40B4-BE49-F238E27FC236}">
                    <a16:creationId xmlns:a16="http://schemas.microsoft.com/office/drawing/2014/main" id="{236AFC2B-5920-214C-8927-FEE070CA7E88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مربع نص 55">
              <a:extLst>
                <a:ext uri="{FF2B5EF4-FFF2-40B4-BE49-F238E27FC236}">
                  <a16:creationId xmlns:a16="http://schemas.microsoft.com/office/drawing/2014/main" id="{F3FE0C2F-4B67-2948-923F-38E0F25C496B}"/>
                </a:ext>
              </a:extLst>
            </p:cNvPr>
            <p:cNvSpPr txBox="1"/>
            <p:nvPr/>
          </p:nvSpPr>
          <p:spPr>
            <a:xfrm>
              <a:off x="6214329" y="3955316"/>
              <a:ext cx="45975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=</a:t>
              </a:r>
            </a:p>
          </p:txBody>
        </p:sp>
      </p:grpSp>
      <p:sp>
        <p:nvSpPr>
          <p:cNvPr id="65" name="مربع نص 56">
            <a:extLst>
              <a:ext uri="{FF2B5EF4-FFF2-40B4-BE49-F238E27FC236}">
                <a16:creationId xmlns:a16="http://schemas.microsoft.com/office/drawing/2014/main" id="{6EE32F3D-9B1D-CF46-BB8A-27716378C901}"/>
              </a:ext>
            </a:extLst>
          </p:cNvPr>
          <p:cNvSpPr txBox="1"/>
          <p:nvPr/>
        </p:nvSpPr>
        <p:spPr>
          <a:xfrm>
            <a:off x="6550825" y="4025283"/>
            <a:ext cx="45975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١</a:t>
            </a:r>
          </a:p>
        </p:txBody>
      </p:sp>
      <p:grpSp>
        <p:nvGrpSpPr>
          <p:cNvPr id="71" name="مجموعة 57">
            <a:extLst>
              <a:ext uri="{FF2B5EF4-FFF2-40B4-BE49-F238E27FC236}">
                <a16:creationId xmlns:a16="http://schemas.microsoft.com/office/drawing/2014/main" id="{BAA20EAA-42D9-684A-B2F2-38E9CD22AB22}"/>
              </a:ext>
            </a:extLst>
          </p:cNvPr>
          <p:cNvGrpSpPr/>
          <p:nvPr/>
        </p:nvGrpSpPr>
        <p:grpSpPr>
          <a:xfrm>
            <a:off x="6825002" y="3900826"/>
            <a:ext cx="1049677" cy="678683"/>
            <a:chOff x="5364885" y="4242301"/>
            <a:chExt cx="1049677" cy="678683"/>
          </a:xfrm>
        </p:grpSpPr>
        <p:sp>
          <p:nvSpPr>
            <p:cNvPr id="67" name="مربع نص 58">
              <a:extLst>
                <a:ext uri="{FF2B5EF4-FFF2-40B4-BE49-F238E27FC236}">
                  <a16:creationId xmlns:a16="http://schemas.microsoft.com/office/drawing/2014/main" id="{4315B810-A861-7C44-8689-83CDF7BAA699}"/>
                </a:ext>
              </a:extLst>
            </p:cNvPr>
            <p:cNvSpPr txBox="1"/>
            <p:nvPr/>
          </p:nvSpPr>
          <p:spPr>
            <a:xfrm>
              <a:off x="5783616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٤</a:t>
              </a:r>
            </a:p>
          </p:txBody>
        </p:sp>
        <p:sp>
          <p:nvSpPr>
            <p:cNvPr id="68" name="مربع نص 60">
              <a:extLst>
                <a:ext uri="{FF2B5EF4-FFF2-40B4-BE49-F238E27FC236}">
                  <a16:creationId xmlns:a16="http://schemas.microsoft.com/office/drawing/2014/main" id="{36D2DBB2-8BDA-E74C-9E40-2C2DB40C506E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٤</a:t>
              </a:r>
            </a:p>
          </p:txBody>
        </p:sp>
        <p:cxnSp>
          <p:nvCxnSpPr>
            <p:cNvPr id="69" name="رابط مستقيم 61">
              <a:extLst>
                <a:ext uri="{FF2B5EF4-FFF2-40B4-BE49-F238E27FC236}">
                  <a16:creationId xmlns:a16="http://schemas.microsoft.com/office/drawing/2014/main" id="{4B38BBD4-6039-6A4D-BBFA-3B95150CC856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مربع نص 82">
              <a:extLst>
                <a:ext uri="{FF2B5EF4-FFF2-40B4-BE49-F238E27FC236}">
                  <a16:creationId xmlns:a16="http://schemas.microsoft.com/office/drawing/2014/main" id="{9364C80B-3CB9-0E4A-9AE4-C4FE787FCCE7}"/>
                </a:ext>
              </a:extLst>
            </p:cNvPr>
            <p:cNvSpPr txBox="1"/>
            <p:nvPr/>
          </p:nvSpPr>
          <p:spPr>
            <a:xfrm>
              <a:off x="5364885" y="4354129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=</a:t>
              </a:r>
            </a:p>
          </p:txBody>
        </p:sp>
      </p:grpSp>
      <p:sp>
        <p:nvSpPr>
          <p:cNvPr id="73" name="مربع نص 85">
            <a:extLst>
              <a:ext uri="{FF2B5EF4-FFF2-40B4-BE49-F238E27FC236}">
                <a16:creationId xmlns:a16="http://schemas.microsoft.com/office/drawing/2014/main" id="{1E96D7C3-B527-BA47-BE4E-C0486062DB5C}"/>
              </a:ext>
            </a:extLst>
          </p:cNvPr>
          <p:cNvSpPr txBox="1"/>
          <p:nvPr/>
        </p:nvSpPr>
        <p:spPr>
          <a:xfrm>
            <a:off x="9575160" y="4814744"/>
            <a:ext cx="9462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C00000"/>
                </a:solidFill>
              </a:rPr>
              <a:t>أي أن :</a:t>
            </a:r>
          </a:p>
        </p:txBody>
      </p:sp>
      <p:sp>
        <p:nvSpPr>
          <p:cNvPr id="75" name="مربع نص 86">
            <a:extLst>
              <a:ext uri="{FF2B5EF4-FFF2-40B4-BE49-F238E27FC236}">
                <a16:creationId xmlns:a16="http://schemas.microsoft.com/office/drawing/2014/main" id="{3C370D80-24B7-F54E-9084-38B453B0790E}"/>
              </a:ext>
            </a:extLst>
          </p:cNvPr>
          <p:cNvSpPr txBox="1"/>
          <p:nvPr/>
        </p:nvSpPr>
        <p:spPr>
          <a:xfrm>
            <a:off x="6404513" y="4805778"/>
            <a:ext cx="320845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احتمال الحادثة + احتمال متممتها  =</a:t>
            </a:r>
          </a:p>
        </p:txBody>
      </p:sp>
      <p:sp>
        <p:nvSpPr>
          <p:cNvPr id="77" name="مربع نص 87">
            <a:extLst>
              <a:ext uri="{FF2B5EF4-FFF2-40B4-BE49-F238E27FC236}">
                <a16:creationId xmlns:a16="http://schemas.microsoft.com/office/drawing/2014/main" id="{5266C4BE-BB5C-0A45-B5DA-D3F4064A5A54}"/>
              </a:ext>
            </a:extLst>
          </p:cNvPr>
          <p:cNvSpPr txBox="1"/>
          <p:nvPr/>
        </p:nvSpPr>
        <p:spPr>
          <a:xfrm>
            <a:off x="6002471" y="4819633"/>
            <a:ext cx="45975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١</a:t>
            </a:r>
          </a:p>
        </p:txBody>
      </p:sp>
      <p:sp>
        <p:nvSpPr>
          <p:cNvPr id="79" name="مربع نص 89">
            <a:extLst>
              <a:ext uri="{FF2B5EF4-FFF2-40B4-BE49-F238E27FC236}">
                <a16:creationId xmlns:a16="http://schemas.microsoft.com/office/drawing/2014/main" id="{49C30841-EBB5-324F-9CA5-0E6FAAEA9AF1}"/>
              </a:ext>
            </a:extLst>
          </p:cNvPr>
          <p:cNvSpPr txBox="1"/>
          <p:nvPr/>
        </p:nvSpPr>
        <p:spPr>
          <a:xfrm>
            <a:off x="6206099" y="5389043"/>
            <a:ext cx="320845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ب )     +     ح ( بَ )      =</a:t>
            </a:r>
          </a:p>
        </p:txBody>
      </p:sp>
      <p:sp>
        <p:nvSpPr>
          <p:cNvPr id="81" name="مربع نص 91">
            <a:extLst>
              <a:ext uri="{FF2B5EF4-FFF2-40B4-BE49-F238E27FC236}">
                <a16:creationId xmlns:a16="http://schemas.microsoft.com/office/drawing/2014/main" id="{7B39CA4E-DB49-8341-908F-37F81A5B6559}"/>
              </a:ext>
            </a:extLst>
          </p:cNvPr>
          <p:cNvSpPr txBox="1"/>
          <p:nvPr/>
        </p:nvSpPr>
        <p:spPr>
          <a:xfrm>
            <a:off x="6002471" y="5402898"/>
            <a:ext cx="45975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١</a:t>
            </a:r>
          </a:p>
        </p:txBody>
      </p:sp>
      <p:sp>
        <p:nvSpPr>
          <p:cNvPr id="83" name="مربع نص 94">
            <a:extLst>
              <a:ext uri="{FF2B5EF4-FFF2-40B4-BE49-F238E27FC236}">
                <a16:creationId xmlns:a16="http://schemas.microsoft.com/office/drawing/2014/main" id="{D8935EAF-22ED-0442-9CA1-2B26C67E9AC7}"/>
              </a:ext>
            </a:extLst>
          </p:cNvPr>
          <p:cNvSpPr txBox="1"/>
          <p:nvPr/>
        </p:nvSpPr>
        <p:spPr>
          <a:xfrm>
            <a:off x="6304358" y="5978962"/>
            <a:ext cx="156080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بَ )      =</a:t>
            </a:r>
          </a:p>
        </p:txBody>
      </p:sp>
      <p:sp>
        <p:nvSpPr>
          <p:cNvPr id="85" name="مربع نص 95">
            <a:extLst>
              <a:ext uri="{FF2B5EF4-FFF2-40B4-BE49-F238E27FC236}">
                <a16:creationId xmlns:a16="http://schemas.microsoft.com/office/drawing/2014/main" id="{0D295C37-8CC0-B947-B021-9A502E99C632}"/>
              </a:ext>
            </a:extLst>
          </p:cNvPr>
          <p:cNvSpPr txBox="1"/>
          <p:nvPr/>
        </p:nvSpPr>
        <p:spPr>
          <a:xfrm>
            <a:off x="4562311" y="5978962"/>
            <a:ext cx="186269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١  ــ   ح ( ب )</a:t>
            </a:r>
          </a:p>
        </p:txBody>
      </p:sp>
      <p:grpSp>
        <p:nvGrpSpPr>
          <p:cNvPr id="89" name="مجموعة 98">
            <a:extLst>
              <a:ext uri="{FF2B5EF4-FFF2-40B4-BE49-F238E27FC236}">
                <a16:creationId xmlns:a16="http://schemas.microsoft.com/office/drawing/2014/main" id="{E1290F73-BBD6-4941-B5A8-A56BE6F127BF}"/>
              </a:ext>
            </a:extLst>
          </p:cNvPr>
          <p:cNvGrpSpPr/>
          <p:nvPr/>
        </p:nvGrpSpPr>
        <p:grpSpPr>
          <a:xfrm>
            <a:off x="2198056" y="1974181"/>
            <a:ext cx="1438138" cy="400110"/>
            <a:chOff x="397502" y="5298475"/>
            <a:chExt cx="1438138" cy="400110"/>
          </a:xfrm>
        </p:grpSpPr>
        <p:sp>
          <p:nvSpPr>
            <p:cNvPr id="87" name="مربع نص 99">
              <a:extLst>
                <a:ext uri="{FF2B5EF4-FFF2-40B4-BE49-F238E27FC236}">
                  <a16:creationId xmlns:a16="http://schemas.microsoft.com/office/drawing/2014/main" id="{FA58FE3D-4D1C-CB44-AEDE-15F1E7439133}"/>
                </a:ext>
              </a:extLst>
            </p:cNvPr>
            <p:cNvSpPr txBox="1"/>
            <p:nvPr/>
          </p:nvSpPr>
          <p:spPr>
            <a:xfrm>
              <a:off x="397502" y="5298475"/>
              <a:ext cx="1140119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FF0000"/>
                  </a:solidFill>
                </a:rPr>
                <a:t>الحادثة</a:t>
              </a:r>
            </a:p>
          </p:txBody>
        </p:sp>
        <p:cxnSp>
          <p:nvCxnSpPr>
            <p:cNvPr id="88" name="رابط كسهم مستقيم 100">
              <a:extLst>
                <a:ext uri="{FF2B5EF4-FFF2-40B4-BE49-F238E27FC236}">
                  <a16:creationId xmlns:a16="http://schemas.microsoft.com/office/drawing/2014/main" id="{EFCD7B23-CDA5-6D4D-988A-7FEABD1ACC9B}"/>
                </a:ext>
              </a:extLst>
            </p:cNvPr>
            <p:cNvCxnSpPr/>
            <p:nvPr/>
          </p:nvCxnSpPr>
          <p:spPr>
            <a:xfrm flipH="1">
              <a:off x="1331640" y="5482310"/>
              <a:ext cx="504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مجموعة 5">
            <a:extLst>
              <a:ext uri="{FF2B5EF4-FFF2-40B4-BE49-F238E27FC236}">
                <a16:creationId xmlns:a16="http://schemas.microsoft.com/office/drawing/2014/main" id="{AD72C272-9B1D-3C44-A52A-9BB1B548A279}"/>
              </a:ext>
            </a:extLst>
          </p:cNvPr>
          <p:cNvGrpSpPr/>
          <p:nvPr/>
        </p:nvGrpSpPr>
        <p:grpSpPr>
          <a:xfrm>
            <a:off x="1803953" y="2516855"/>
            <a:ext cx="1989291" cy="1728000"/>
            <a:chOff x="301474" y="2460958"/>
            <a:chExt cx="1989291" cy="1728000"/>
          </a:xfrm>
        </p:grpSpPr>
        <p:grpSp>
          <p:nvGrpSpPr>
            <p:cNvPr id="91" name="مجموعة 101">
              <a:extLst>
                <a:ext uri="{FF2B5EF4-FFF2-40B4-BE49-F238E27FC236}">
                  <a16:creationId xmlns:a16="http://schemas.microsoft.com/office/drawing/2014/main" id="{468A2337-58A2-D64A-A7D2-B20392C29C78}"/>
                </a:ext>
              </a:extLst>
            </p:cNvPr>
            <p:cNvGrpSpPr/>
            <p:nvPr/>
          </p:nvGrpSpPr>
          <p:grpSpPr>
            <a:xfrm>
              <a:off x="301474" y="3010807"/>
              <a:ext cx="1484597" cy="707886"/>
              <a:chOff x="351043" y="5152964"/>
              <a:chExt cx="1484597" cy="707886"/>
            </a:xfrm>
          </p:grpSpPr>
          <p:sp>
            <p:nvSpPr>
              <p:cNvPr id="93" name="مربع نص 102">
                <a:extLst>
                  <a:ext uri="{FF2B5EF4-FFF2-40B4-BE49-F238E27FC236}">
                    <a16:creationId xmlns:a16="http://schemas.microsoft.com/office/drawing/2014/main" id="{A7684B36-06D7-394A-97B8-BA080AD3FA61}"/>
                  </a:ext>
                </a:extLst>
              </p:cNvPr>
              <p:cNvSpPr txBox="1"/>
              <p:nvPr/>
            </p:nvSpPr>
            <p:spPr>
              <a:xfrm>
                <a:off x="351043" y="5152964"/>
                <a:ext cx="1140119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>
                    <a:solidFill>
                      <a:srgbClr val="FF0000"/>
                    </a:solidFill>
                  </a:rPr>
                  <a:t>متممة الحادثة</a:t>
                </a:r>
              </a:p>
            </p:txBody>
          </p:sp>
          <p:cxnSp>
            <p:nvCxnSpPr>
              <p:cNvPr id="94" name="رابط كسهم مستقيم 103">
                <a:extLst>
                  <a:ext uri="{FF2B5EF4-FFF2-40B4-BE49-F238E27FC236}">
                    <a16:creationId xmlns:a16="http://schemas.microsoft.com/office/drawing/2014/main" id="{610CD23D-DB22-4A4D-87BB-ED68FD2AE28D}"/>
                  </a:ext>
                </a:extLst>
              </p:cNvPr>
              <p:cNvCxnSpPr/>
              <p:nvPr/>
            </p:nvCxnSpPr>
            <p:spPr>
              <a:xfrm flipH="1">
                <a:off x="1331640" y="5482310"/>
                <a:ext cx="5040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قوس كبير أيسر 4">
              <a:extLst>
                <a:ext uri="{FF2B5EF4-FFF2-40B4-BE49-F238E27FC236}">
                  <a16:creationId xmlns:a16="http://schemas.microsoft.com/office/drawing/2014/main" id="{0CA8A955-0F74-F448-8FD6-14EA1AFAD8D7}"/>
                </a:ext>
              </a:extLst>
            </p:cNvPr>
            <p:cNvSpPr/>
            <p:nvPr/>
          </p:nvSpPr>
          <p:spPr>
            <a:xfrm>
              <a:off x="1835696" y="2460958"/>
              <a:ext cx="455069" cy="1728000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C6288CD-2D5E-97C5-E587-51B525332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793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 tmFilter="0,0; .5, 1; 1, 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6" grpId="0" animBg="1"/>
      <p:bldP spid="46" grpId="0"/>
      <p:bldP spid="65" grpId="0"/>
      <p:bldP spid="73" grpId="0"/>
      <p:bldP spid="75" grpId="0"/>
      <p:bldP spid="77" grpId="0"/>
      <p:bldP spid="79" grpId="0"/>
      <p:bldP spid="81" grpId="0"/>
      <p:bldP spid="83" grpId="0"/>
      <p:bldP spid="8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20861" y="977651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0F62FA-1B36-A745-9F73-1A6B58F92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218" y="223518"/>
            <a:ext cx="1900674" cy="5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28">
            <a:extLst>
              <a:ext uri="{FF2B5EF4-FFF2-40B4-BE49-F238E27FC236}">
                <a16:creationId xmlns:a16="http://schemas.microsoft.com/office/drawing/2014/main" id="{9FCDDCAC-5952-AE4E-BCEC-BE2A7548AF7C}"/>
              </a:ext>
            </a:extLst>
          </p:cNvPr>
          <p:cNvSpPr txBox="1"/>
          <p:nvPr/>
        </p:nvSpPr>
        <p:spPr>
          <a:xfrm>
            <a:off x="9595183" y="2929755"/>
            <a:ext cx="121589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٤ )  =</a:t>
            </a:r>
          </a:p>
        </p:txBody>
      </p:sp>
      <p:grpSp>
        <p:nvGrpSpPr>
          <p:cNvPr id="5" name="مجموعة 30">
            <a:extLst>
              <a:ext uri="{FF2B5EF4-FFF2-40B4-BE49-F238E27FC236}">
                <a16:creationId xmlns:a16="http://schemas.microsoft.com/office/drawing/2014/main" id="{AF082A7F-D1C1-5443-8466-6B668DCD6D68}"/>
              </a:ext>
            </a:extLst>
          </p:cNvPr>
          <p:cNvGrpSpPr/>
          <p:nvPr/>
        </p:nvGrpSpPr>
        <p:grpSpPr>
          <a:xfrm>
            <a:off x="9057413" y="2815806"/>
            <a:ext cx="720080" cy="678683"/>
            <a:chOff x="5694482" y="4242301"/>
            <a:chExt cx="720080" cy="678683"/>
          </a:xfrm>
        </p:grpSpPr>
        <p:sp>
          <p:nvSpPr>
            <p:cNvPr id="16" name="مربع نص 31">
              <a:extLst>
                <a:ext uri="{FF2B5EF4-FFF2-40B4-BE49-F238E27FC236}">
                  <a16:creationId xmlns:a16="http://schemas.microsoft.com/office/drawing/2014/main" id="{082E9AC3-1452-2A48-9E1D-713CBB2E0D12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</a:t>
              </a:r>
            </a:p>
          </p:txBody>
        </p:sp>
        <p:sp>
          <p:nvSpPr>
            <p:cNvPr id="17" name="مربع نص 32">
              <a:extLst>
                <a:ext uri="{FF2B5EF4-FFF2-40B4-BE49-F238E27FC236}">
                  <a16:creationId xmlns:a16="http://schemas.microsoft.com/office/drawing/2014/main" id="{39237987-BD85-424F-A8DA-CCB1B0B4F252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٦</a:t>
              </a:r>
            </a:p>
          </p:txBody>
        </p:sp>
        <p:cxnSp>
          <p:nvCxnSpPr>
            <p:cNvPr id="18" name="رابط مستقيم 33">
              <a:extLst>
                <a:ext uri="{FF2B5EF4-FFF2-40B4-BE49-F238E27FC236}">
                  <a16:creationId xmlns:a16="http://schemas.microsoft.com/office/drawing/2014/main" id="{C0E0AB0E-6357-B04D-97A9-7916A77D35B9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مربع نص 46">
            <a:extLst>
              <a:ext uri="{FF2B5EF4-FFF2-40B4-BE49-F238E27FC236}">
                <a16:creationId xmlns:a16="http://schemas.microsoft.com/office/drawing/2014/main" id="{1106F9A6-CB28-FF45-9B35-FCD5F31AE3F8}"/>
              </a:ext>
            </a:extLst>
          </p:cNvPr>
          <p:cNvSpPr txBox="1"/>
          <p:nvPr/>
        </p:nvSpPr>
        <p:spPr>
          <a:xfrm>
            <a:off x="5266461" y="3500420"/>
            <a:ext cx="554461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</a:t>
            </a:r>
            <a:r>
              <a:rPr lang="ar-SA" sz="2000" b="1" dirty="0">
                <a:solidFill>
                  <a:srgbClr val="FF0000"/>
                </a:solidFill>
              </a:rPr>
              <a:t>ألا تكون المجموعة الرابعة هي من تعرض نشاطها أولا  </a:t>
            </a:r>
            <a:r>
              <a:rPr lang="ar-SA" sz="2000" b="1" dirty="0"/>
              <a:t>)  =</a:t>
            </a:r>
          </a:p>
        </p:txBody>
      </p:sp>
      <p:graphicFrame>
        <p:nvGraphicFramePr>
          <p:cNvPr id="22" name="جدول 4">
            <a:extLst>
              <a:ext uri="{FF2B5EF4-FFF2-40B4-BE49-F238E27FC236}">
                <a16:creationId xmlns:a16="http://schemas.microsoft.com/office/drawing/2014/main" id="{FB95F7D4-F69F-5D48-80E1-6A237AFFC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573478"/>
              </p:ext>
            </p:extLst>
          </p:nvPr>
        </p:nvGraphicFramePr>
        <p:xfrm>
          <a:off x="2346156" y="2492928"/>
          <a:ext cx="1567656" cy="370840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880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>
                          <a:ln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المجموع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٦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9" name="مجموعة 2">
            <a:extLst>
              <a:ext uri="{FF2B5EF4-FFF2-40B4-BE49-F238E27FC236}">
                <a16:creationId xmlns:a16="http://schemas.microsoft.com/office/drawing/2014/main" id="{E6128C19-0182-3941-AAF8-6A286777C32A}"/>
              </a:ext>
            </a:extLst>
          </p:cNvPr>
          <p:cNvGrpSpPr/>
          <p:nvPr/>
        </p:nvGrpSpPr>
        <p:grpSpPr>
          <a:xfrm>
            <a:off x="4140665" y="3450023"/>
            <a:ext cx="1336761" cy="678683"/>
            <a:chOff x="2150059" y="3343137"/>
            <a:chExt cx="1336761" cy="678683"/>
          </a:xfrm>
        </p:grpSpPr>
        <p:grpSp>
          <p:nvGrpSpPr>
            <p:cNvPr id="24" name="مجموعة 48">
              <a:extLst>
                <a:ext uri="{FF2B5EF4-FFF2-40B4-BE49-F238E27FC236}">
                  <a16:creationId xmlns:a16="http://schemas.microsoft.com/office/drawing/2014/main" id="{00A6FBC8-9D75-1545-90B2-7AA446E4E856}"/>
                </a:ext>
              </a:extLst>
            </p:cNvPr>
            <p:cNvGrpSpPr/>
            <p:nvPr/>
          </p:nvGrpSpPr>
          <p:grpSpPr>
            <a:xfrm>
              <a:off x="2150059" y="3343137"/>
              <a:ext cx="720080" cy="678683"/>
              <a:chOff x="5694482" y="4242301"/>
              <a:chExt cx="720080" cy="678683"/>
            </a:xfrm>
          </p:grpSpPr>
          <p:sp>
            <p:nvSpPr>
              <p:cNvPr id="26" name="مربع نص 52">
                <a:extLst>
                  <a:ext uri="{FF2B5EF4-FFF2-40B4-BE49-F238E27FC236}">
                    <a16:creationId xmlns:a16="http://schemas.microsoft.com/office/drawing/2014/main" id="{3F4E9C3B-9B37-434A-8B66-5F4DCF664005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١</a:t>
                </a:r>
              </a:p>
            </p:txBody>
          </p:sp>
          <p:sp>
            <p:nvSpPr>
              <p:cNvPr id="27" name="مربع نص 53">
                <a:extLst>
                  <a:ext uri="{FF2B5EF4-FFF2-40B4-BE49-F238E27FC236}">
                    <a16:creationId xmlns:a16="http://schemas.microsoft.com/office/drawing/2014/main" id="{1A7D32C3-CA6D-F14E-9E3A-49BB878FA565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٦</a:t>
                </a:r>
              </a:p>
            </p:txBody>
          </p:sp>
          <p:cxnSp>
            <p:nvCxnSpPr>
              <p:cNvPr id="28" name="رابط مستقيم 54">
                <a:extLst>
                  <a:ext uri="{FF2B5EF4-FFF2-40B4-BE49-F238E27FC236}">
                    <a16:creationId xmlns:a16="http://schemas.microsoft.com/office/drawing/2014/main" id="{0F017A36-F269-964C-85EB-649E4098F7FA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مربع نص 99">
              <a:extLst>
                <a:ext uri="{FF2B5EF4-FFF2-40B4-BE49-F238E27FC236}">
                  <a16:creationId xmlns:a16="http://schemas.microsoft.com/office/drawing/2014/main" id="{DD3AF02F-C1A0-AC43-BCF4-6DD40E281604}"/>
                </a:ext>
              </a:extLst>
            </p:cNvPr>
            <p:cNvSpPr txBox="1"/>
            <p:nvPr/>
          </p:nvSpPr>
          <p:spPr>
            <a:xfrm>
              <a:off x="2559045" y="3438723"/>
              <a:ext cx="927775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 ــ </a:t>
              </a:r>
            </a:p>
          </p:txBody>
        </p:sp>
      </p:grpSp>
      <p:pic>
        <p:nvPicPr>
          <p:cNvPr id="31" name="Picture 2" descr="C:\Users\4D11~1\AppData\Local\Temp\SNAGHTML11d3a4f8.PNG">
            <a:extLst>
              <a:ext uri="{FF2B5EF4-FFF2-40B4-BE49-F238E27FC236}">
                <a16:creationId xmlns:a16="http://schemas.microsoft.com/office/drawing/2014/main" id="{04CDDE55-ED2B-1A4E-B3DF-7C8AA7133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41" y="943598"/>
            <a:ext cx="6296025" cy="11811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BB427C8D-4ECE-BE42-9C21-B962E7051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47" y="871590"/>
            <a:ext cx="16668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36518C81-A707-0B45-B93A-83326A7E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15" y="2455766"/>
            <a:ext cx="46767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5">
            <a:extLst>
              <a:ext uri="{FF2B5EF4-FFF2-40B4-BE49-F238E27FC236}">
                <a16:creationId xmlns:a16="http://schemas.microsoft.com/office/drawing/2014/main" id="{88C51CE9-B428-354B-B61C-2D6EEA3BF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615" y="4399982"/>
            <a:ext cx="51625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" name="مجموعة 34">
            <a:extLst>
              <a:ext uri="{FF2B5EF4-FFF2-40B4-BE49-F238E27FC236}">
                <a16:creationId xmlns:a16="http://schemas.microsoft.com/office/drawing/2014/main" id="{D114F695-AABF-7547-BE9B-7A579A72F190}"/>
              </a:ext>
            </a:extLst>
          </p:cNvPr>
          <p:cNvGrpSpPr/>
          <p:nvPr/>
        </p:nvGrpSpPr>
        <p:grpSpPr>
          <a:xfrm>
            <a:off x="3769008" y="3870529"/>
            <a:ext cx="1881041" cy="678898"/>
            <a:chOff x="6444208" y="3830605"/>
            <a:chExt cx="1881041" cy="678898"/>
          </a:xfrm>
        </p:grpSpPr>
        <p:sp>
          <p:nvSpPr>
            <p:cNvPr id="39" name="مربع نص 35">
              <a:extLst>
                <a:ext uri="{FF2B5EF4-FFF2-40B4-BE49-F238E27FC236}">
                  <a16:creationId xmlns:a16="http://schemas.microsoft.com/office/drawing/2014/main" id="{A2F73FDD-51E3-A243-99F8-CE2CA918C3BC}"/>
                </a:ext>
              </a:extLst>
            </p:cNvPr>
            <p:cNvSpPr txBox="1"/>
            <p:nvPr/>
          </p:nvSpPr>
          <p:spPr>
            <a:xfrm>
              <a:off x="7047982" y="3955316"/>
              <a:ext cx="45975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ــ</a:t>
              </a:r>
            </a:p>
          </p:txBody>
        </p:sp>
        <p:grpSp>
          <p:nvGrpSpPr>
            <p:cNvPr id="40" name="مجموعة 36">
              <a:extLst>
                <a:ext uri="{FF2B5EF4-FFF2-40B4-BE49-F238E27FC236}">
                  <a16:creationId xmlns:a16="http://schemas.microsoft.com/office/drawing/2014/main" id="{F906EAFB-4254-5141-AC20-2D65A2BFA48D}"/>
                </a:ext>
              </a:extLst>
            </p:cNvPr>
            <p:cNvGrpSpPr/>
            <p:nvPr/>
          </p:nvGrpSpPr>
          <p:grpSpPr>
            <a:xfrm>
              <a:off x="7352602" y="3830605"/>
              <a:ext cx="720080" cy="678683"/>
              <a:chOff x="5694482" y="4242301"/>
              <a:chExt cx="720080" cy="678683"/>
            </a:xfrm>
          </p:grpSpPr>
          <p:sp>
            <p:nvSpPr>
              <p:cNvPr id="46" name="مربع نص 42">
                <a:extLst>
                  <a:ext uri="{FF2B5EF4-FFF2-40B4-BE49-F238E27FC236}">
                    <a16:creationId xmlns:a16="http://schemas.microsoft.com/office/drawing/2014/main" id="{528426D0-2FA6-E142-9E02-C986B5D1E2C1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٦</a:t>
                </a:r>
              </a:p>
            </p:txBody>
          </p:sp>
          <p:sp>
            <p:nvSpPr>
              <p:cNvPr id="47" name="مربع نص 43">
                <a:extLst>
                  <a:ext uri="{FF2B5EF4-FFF2-40B4-BE49-F238E27FC236}">
                    <a16:creationId xmlns:a16="http://schemas.microsoft.com/office/drawing/2014/main" id="{10F91281-1588-FB42-B495-7A61199756F1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٦</a:t>
                </a:r>
              </a:p>
            </p:txBody>
          </p:sp>
          <p:cxnSp>
            <p:nvCxnSpPr>
              <p:cNvPr id="48" name="رابط مستقيم 45">
                <a:extLst>
                  <a:ext uri="{FF2B5EF4-FFF2-40B4-BE49-F238E27FC236}">
                    <a16:creationId xmlns:a16="http://schemas.microsoft.com/office/drawing/2014/main" id="{04FE65C3-BD2A-1F42-8240-CA29ECAE1E1F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مجموعة 37">
              <a:extLst>
                <a:ext uri="{FF2B5EF4-FFF2-40B4-BE49-F238E27FC236}">
                  <a16:creationId xmlns:a16="http://schemas.microsoft.com/office/drawing/2014/main" id="{8C0D49B8-018F-EF45-93B3-375527682748}"/>
                </a:ext>
              </a:extLst>
            </p:cNvPr>
            <p:cNvGrpSpPr/>
            <p:nvPr/>
          </p:nvGrpSpPr>
          <p:grpSpPr>
            <a:xfrm>
              <a:off x="6444208" y="3830820"/>
              <a:ext cx="720080" cy="678683"/>
              <a:chOff x="5694482" y="4242301"/>
              <a:chExt cx="720080" cy="678683"/>
            </a:xfrm>
          </p:grpSpPr>
          <p:sp>
            <p:nvSpPr>
              <p:cNvPr id="43" name="مربع نص 39">
                <a:extLst>
                  <a:ext uri="{FF2B5EF4-FFF2-40B4-BE49-F238E27FC236}">
                    <a16:creationId xmlns:a16="http://schemas.microsoft.com/office/drawing/2014/main" id="{48FC679C-E945-604B-A2DE-E2DF4B5A7CC3}"/>
                  </a:ext>
                </a:extLst>
              </p:cNvPr>
              <p:cNvSpPr txBox="1"/>
              <p:nvPr/>
            </p:nvSpPr>
            <p:spPr>
              <a:xfrm>
                <a:off x="5783616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١</a:t>
                </a:r>
              </a:p>
            </p:txBody>
          </p:sp>
          <p:sp>
            <p:nvSpPr>
              <p:cNvPr id="44" name="مربع نص 40">
                <a:extLst>
                  <a:ext uri="{FF2B5EF4-FFF2-40B4-BE49-F238E27FC236}">
                    <a16:creationId xmlns:a16="http://schemas.microsoft.com/office/drawing/2014/main" id="{7FEB67AB-8C20-A64C-A265-50DB4E53ECC8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٦</a:t>
                </a:r>
              </a:p>
            </p:txBody>
          </p:sp>
          <p:cxnSp>
            <p:nvCxnSpPr>
              <p:cNvPr id="45" name="رابط مستقيم 41">
                <a:extLst>
                  <a:ext uri="{FF2B5EF4-FFF2-40B4-BE49-F238E27FC236}">
                    <a16:creationId xmlns:a16="http://schemas.microsoft.com/office/drawing/2014/main" id="{8D56FC0A-E4E8-304D-BAEC-CA6B36BAC7F9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مربع نص 47">
              <a:extLst>
                <a:ext uri="{FF2B5EF4-FFF2-40B4-BE49-F238E27FC236}">
                  <a16:creationId xmlns:a16="http://schemas.microsoft.com/office/drawing/2014/main" id="{A73E6503-540B-F449-9FFD-BC9CD682CE09}"/>
                </a:ext>
              </a:extLst>
            </p:cNvPr>
            <p:cNvSpPr txBox="1"/>
            <p:nvPr/>
          </p:nvSpPr>
          <p:spPr>
            <a:xfrm>
              <a:off x="7865491" y="3956970"/>
              <a:ext cx="45975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=</a:t>
              </a:r>
            </a:p>
          </p:txBody>
        </p:sp>
      </p:grpSp>
      <p:grpSp>
        <p:nvGrpSpPr>
          <p:cNvPr id="56" name="مجموعة 49">
            <a:extLst>
              <a:ext uri="{FF2B5EF4-FFF2-40B4-BE49-F238E27FC236}">
                <a16:creationId xmlns:a16="http://schemas.microsoft.com/office/drawing/2014/main" id="{8E21287A-1312-924C-87A0-0CAD940ACA8C}"/>
              </a:ext>
            </a:extLst>
          </p:cNvPr>
          <p:cNvGrpSpPr/>
          <p:nvPr/>
        </p:nvGrpSpPr>
        <p:grpSpPr>
          <a:xfrm>
            <a:off x="3030440" y="3851628"/>
            <a:ext cx="972647" cy="678683"/>
            <a:chOff x="7352602" y="3830605"/>
            <a:chExt cx="972647" cy="678683"/>
          </a:xfrm>
        </p:grpSpPr>
        <p:grpSp>
          <p:nvGrpSpPr>
            <p:cNvPr id="51" name="مجموعة 51">
              <a:extLst>
                <a:ext uri="{FF2B5EF4-FFF2-40B4-BE49-F238E27FC236}">
                  <a16:creationId xmlns:a16="http://schemas.microsoft.com/office/drawing/2014/main" id="{C6F95D93-77A5-7D47-9A15-F22699FAB02E}"/>
                </a:ext>
              </a:extLst>
            </p:cNvPr>
            <p:cNvGrpSpPr/>
            <p:nvPr/>
          </p:nvGrpSpPr>
          <p:grpSpPr>
            <a:xfrm>
              <a:off x="7352602" y="3830605"/>
              <a:ext cx="720080" cy="678683"/>
              <a:chOff x="5694482" y="4242301"/>
              <a:chExt cx="720080" cy="678683"/>
            </a:xfrm>
          </p:grpSpPr>
          <p:sp>
            <p:nvSpPr>
              <p:cNvPr id="53" name="مربع نص 61">
                <a:extLst>
                  <a:ext uri="{FF2B5EF4-FFF2-40B4-BE49-F238E27FC236}">
                    <a16:creationId xmlns:a16="http://schemas.microsoft.com/office/drawing/2014/main" id="{82F36171-7485-3845-9339-CD1FD92F9AEE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٥</a:t>
                </a:r>
              </a:p>
            </p:txBody>
          </p:sp>
          <p:sp>
            <p:nvSpPr>
              <p:cNvPr id="54" name="مربع نص 64">
                <a:extLst>
                  <a:ext uri="{FF2B5EF4-FFF2-40B4-BE49-F238E27FC236}">
                    <a16:creationId xmlns:a16="http://schemas.microsoft.com/office/drawing/2014/main" id="{A452A6B2-031B-A24A-92B9-73B6E2FFD79A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٦</a:t>
                </a:r>
              </a:p>
            </p:txBody>
          </p:sp>
          <p:cxnSp>
            <p:nvCxnSpPr>
              <p:cNvPr id="55" name="رابط مستقيم 69">
                <a:extLst>
                  <a:ext uri="{FF2B5EF4-FFF2-40B4-BE49-F238E27FC236}">
                    <a16:creationId xmlns:a16="http://schemas.microsoft.com/office/drawing/2014/main" id="{511D9C29-4EFA-AE41-A305-B669C58012DC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مربع نص 57">
              <a:extLst>
                <a:ext uri="{FF2B5EF4-FFF2-40B4-BE49-F238E27FC236}">
                  <a16:creationId xmlns:a16="http://schemas.microsoft.com/office/drawing/2014/main" id="{0D50AA20-A66B-E34B-B2FD-E9189277F4FB}"/>
                </a:ext>
              </a:extLst>
            </p:cNvPr>
            <p:cNvSpPr txBox="1"/>
            <p:nvPr/>
          </p:nvSpPr>
          <p:spPr>
            <a:xfrm>
              <a:off x="7865491" y="3956970"/>
              <a:ext cx="45975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=</a:t>
              </a:r>
            </a:p>
          </p:txBody>
        </p:sp>
      </p:grpSp>
      <p:sp>
        <p:nvSpPr>
          <p:cNvPr id="58" name="مربع نص 70">
            <a:extLst>
              <a:ext uri="{FF2B5EF4-FFF2-40B4-BE49-F238E27FC236}">
                <a16:creationId xmlns:a16="http://schemas.microsoft.com/office/drawing/2014/main" id="{81C32B09-271D-D048-9139-FB7A251420C1}"/>
              </a:ext>
            </a:extLst>
          </p:cNvPr>
          <p:cNvSpPr txBox="1"/>
          <p:nvPr/>
        </p:nvSpPr>
        <p:spPr>
          <a:xfrm>
            <a:off x="8942557" y="5234011"/>
            <a:ext cx="18754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١ أو ٣ )  =</a:t>
            </a:r>
          </a:p>
        </p:txBody>
      </p:sp>
      <p:sp>
        <p:nvSpPr>
          <p:cNvPr id="60" name="مربع نص 75">
            <a:extLst>
              <a:ext uri="{FF2B5EF4-FFF2-40B4-BE49-F238E27FC236}">
                <a16:creationId xmlns:a16="http://schemas.microsoft.com/office/drawing/2014/main" id="{A35B3028-EA39-5446-B331-80F4096960F0}"/>
              </a:ext>
            </a:extLst>
          </p:cNvPr>
          <p:cNvSpPr txBox="1"/>
          <p:nvPr/>
        </p:nvSpPr>
        <p:spPr>
          <a:xfrm>
            <a:off x="4411304" y="5804676"/>
            <a:ext cx="640673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</a:t>
            </a:r>
            <a:r>
              <a:rPr lang="ar-SA" sz="2000" b="1" dirty="0">
                <a:solidFill>
                  <a:srgbClr val="FF0000"/>
                </a:solidFill>
              </a:rPr>
              <a:t>ألا تكون المجموعة الأولى ولا الثالثة هي من تعرض نشاطها أولا  </a:t>
            </a:r>
            <a:r>
              <a:rPr lang="ar-SA" sz="2000" b="1" dirty="0"/>
              <a:t>)  =</a:t>
            </a:r>
          </a:p>
        </p:txBody>
      </p:sp>
      <p:grpSp>
        <p:nvGrpSpPr>
          <p:cNvPr id="67" name="مجموعة 76">
            <a:extLst>
              <a:ext uri="{FF2B5EF4-FFF2-40B4-BE49-F238E27FC236}">
                <a16:creationId xmlns:a16="http://schemas.microsoft.com/office/drawing/2014/main" id="{9CAEB14A-12E4-704A-A043-E4B2D9B1193A}"/>
              </a:ext>
            </a:extLst>
          </p:cNvPr>
          <p:cNvGrpSpPr/>
          <p:nvPr/>
        </p:nvGrpSpPr>
        <p:grpSpPr>
          <a:xfrm>
            <a:off x="3348577" y="5754279"/>
            <a:ext cx="1336761" cy="678683"/>
            <a:chOff x="2150059" y="3343137"/>
            <a:chExt cx="1336761" cy="678683"/>
          </a:xfrm>
        </p:grpSpPr>
        <p:grpSp>
          <p:nvGrpSpPr>
            <p:cNvPr id="62" name="مجموعة 77">
              <a:extLst>
                <a:ext uri="{FF2B5EF4-FFF2-40B4-BE49-F238E27FC236}">
                  <a16:creationId xmlns:a16="http://schemas.microsoft.com/office/drawing/2014/main" id="{571FD349-6D4C-594D-BA7A-0449837D2681}"/>
                </a:ext>
              </a:extLst>
            </p:cNvPr>
            <p:cNvGrpSpPr/>
            <p:nvPr/>
          </p:nvGrpSpPr>
          <p:grpSpPr>
            <a:xfrm>
              <a:off x="2150059" y="3343137"/>
              <a:ext cx="720080" cy="678683"/>
              <a:chOff x="5694482" y="4242301"/>
              <a:chExt cx="720080" cy="678683"/>
            </a:xfrm>
          </p:grpSpPr>
          <p:sp>
            <p:nvSpPr>
              <p:cNvPr id="64" name="مربع نص 79">
                <a:extLst>
                  <a:ext uri="{FF2B5EF4-FFF2-40B4-BE49-F238E27FC236}">
                    <a16:creationId xmlns:a16="http://schemas.microsoft.com/office/drawing/2014/main" id="{F64DCC3F-B782-C649-88D0-E8CAB4A71F67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١</a:t>
                </a:r>
              </a:p>
            </p:txBody>
          </p:sp>
          <p:sp>
            <p:nvSpPr>
              <p:cNvPr id="65" name="مربع نص 80">
                <a:extLst>
                  <a:ext uri="{FF2B5EF4-FFF2-40B4-BE49-F238E27FC236}">
                    <a16:creationId xmlns:a16="http://schemas.microsoft.com/office/drawing/2014/main" id="{95F0FDC5-85AD-0A41-90DA-4CE693F2C724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٣</a:t>
                </a:r>
              </a:p>
            </p:txBody>
          </p:sp>
          <p:cxnSp>
            <p:nvCxnSpPr>
              <p:cNvPr id="66" name="رابط مستقيم 81">
                <a:extLst>
                  <a:ext uri="{FF2B5EF4-FFF2-40B4-BE49-F238E27FC236}">
                    <a16:creationId xmlns:a16="http://schemas.microsoft.com/office/drawing/2014/main" id="{60C6E9AC-2303-2142-99C2-478129861743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مربع نص 78">
              <a:extLst>
                <a:ext uri="{FF2B5EF4-FFF2-40B4-BE49-F238E27FC236}">
                  <a16:creationId xmlns:a16="http://schemas.microsoft.com/office/drawing/2014/main" id="{0559C6D8-DDDC-554F-AC35-0599F068F37D}"/>
                </a:ext>
              </a:extLst>
            </p:cNvPr>
            <p:cNvSpPr txBox="1"/>
            <p:nvPr/>
          </p:nvSpPr>
          <p:spPr>
            <a:xfrm>
              <a:off x="2559045" y="3438723"/>
              <a:ext cx="927775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 ــ </a:t>
              </a:r>
            </a:p>
          </p:txBody>
        </p:sp>
      </p:grpSp>
      <p:grpSp>
        <p:nvGrpSpPr>
          <p:cNvPr id="79" name="مجموعة 82">
            <a:extLst>
              <a:ext uri="{FF2B5EF4-FFF2-40B4-BE49-F238E27FC236}">
                <a16:creationId xmlns:a16="http://schemas.microsoft.com/office/drawing/2014/main" id="{C53A7320-6B0B-F444-88E6-EDB5F9A4AB1A}"/>
              </a:ext>
            </a:extLst>
          </p:cNvPr>
          <p:cNvGrpSpPr/>
          <p:nvPr/>
        </p:nvGrpSpPr>
        <p:grpSpPr>
          <a:xfrm>
            <a:off x="1664964" y="5763288"/>
            <a:ext cx="1881041" cy="678898"/>
            <a:chOff x="6444208" y="3830605"/>
            <a:chExt cx="1881041" cy="678898"/>
          </a:xfrm>
        </p:grpSpPr>
        <p:sp>
          <p:nvSpPr>
            <p:cNvPr id="69" name="مربع نص 84">
              <a:extLst>
                <a:ext uri="{FF2B5EF4-FFF2-40B4-BE49-F238E27FC236}">
                  <a16:creationId xmlns:a16="http://schemas.microsoft.com/office/drawing/2014/main" id="{D001DFA7-2F2E-E544-BE7C-552173D594BA}"/>
                </a:ext>
              </a:extLst>
            </p:cNvPr>
            <p:cNvSpPr txBox="1"/>
            <p:nvPr/>
          </p:nvSpPr>
          <p:spPr>
            <a:xfrm>
              <a:off x="7047982" y="3955316"/>
              <a:ext cx="45975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ــ</a:t>
              </a:r>
            </a:p>
          </p:txBody>
        </p:sp>
        <p:grpSp>
          <p:nvGrpSpPr>
            <p:cNvPr id="70" name="مجموعة 85">
              <a:extLst>
                <a:ext uri="{FF2B5EF4-FFF2-40B4-BE49-F238E27FC236}">
                  <a16:creationId xmlns:a16="http://schemas.microsoft.com/office/drawing/2014/main" id="{A873C2A6-A78A-1F4D-8D9F-FE8CE440E037}"/>
                </a:ext>
              </a:extLst>
            </p:cNvPr>
            <p:cNvGrpSpPr/>
            <p:nvPr/>
          </p:nvGrpSpPr>
          <p:grpSpPr>
            <a:xfrm>
              <a:off x="7352602" y="3830605"/>
              <a:ext cx="720080" cy="678683"/>
              <a:chOff x="5694482" y="4242301"/>
              <a:chExt cx="720080" cy="678683"/>
            </a:xfrm>
          </p:grpSpPr>
          <p:sp>
            <p:nvSpPr>
              <p:cNvPr id="76" name="مربع نص 95">
                <a:extLst>
                  <a:ext uri="{FF2B5EF4-FFF2-40B4-BE49-F238E27FC236}">
                    <a16:creationId xmlns:a16="http://schemas.microsoft.com/office/drawing/2014/main" id="{F545A595-835B-0940-AB08-EC5412D0111A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٣</a:t>
                </a:r>
              </a:p>
            </p:txBody>
          </p:sp>
          <p:sp>
            <p:nvSpPr>
              <p:cNvPr id="77" name="مربع نص 96">
                <a:extLst>
                  <a:ext uri="{FF2B5EF4-FFF2-40B4-BE49-F238E27FC236}">
                    <a16:creationId xmlns:a16="http://schemas.microsoft.com/office/drawing/2014/main" id="{20ECD6CD-3B4D-FC4F-B84A-A8EEED45C49C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٣</a:t>
                </a:r>
              </a:p>
            </p:txBody>
          </p:sp>
          <p:cxnSp>
            <p:nvCxnSpPr>
              <p:cNvPr id="78" name="رابط مستقيم 97">
                <a:extLst>
                  <a:ext uri="{FF2B5EF4-FFF2-40B4-BE49-F238E27FC236}">
                    <a16:creationId xmlns:a16="http://schemas.microsoft.com/office/drawing/2014/main" id="{EE84F980-9E63-B34C-B286-1C172A179D7C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مجموعة 86">
              <a:extLst>
                <a:ext uri="{FF2B5EF4-FFF2-40B4-BE49-F238E27FC236}">
                  <a16:creationId xmlns:a16="http://schemas.microsoft.com/office/drawing/2014/main" id="{DD89D59C-CFB5-5443-97C1-5F05247F0988}"/>
                </a:ext>
              </a:extLst>
            </p:cNvPr>
            <p:cNvGrpSpPr/>
            <p:nvPr/>
          </p:nvGrpSpPr>
          <p:grpSpPr>
            <a:xfrm>
              <a:off x="6444208" y="3830820"/>
              <a:ext cx="720080" cy="678683"/>
              <a:chOff x="5694482" y="4242301"/>
              <a:chExt cx="720080" cy="678683"/>
            </a:xfrm>
          </p:grpSpPr>
          <p:sp>
            <p:nvSpPr>
              <p:cNvPr id="73" name="مربع نص 89">
                <a:extLst>
                  <a:ext uri="{FF2B5EF4-FFF2-40B4-BE49-F238E27FC236}">
                    <a16:creationId xmlns:a16="http://schemas.microsoft.com/office/drawing/2014/main" id="{5730C3CD-5FC1-9440-AE2B-EE45BB3C7DD2}"/>
                  </a:ext>
                </a:extLst>
              </p:cNvPr>
              <p:cNvSpPr txBox="1"/>
              <p:nvPr/>
            </p:nvSpPr>
            <p:spPr>
              <a:xfrm>
                <a:off x="5783616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١</a:t>
                </a:r>
              </a:p>
            </p:txBody>
          </p:sp>
          <p:sp>
            <p:nvSpPr>
              <p:cNvPr id="74" name="مربع نص 91">
                <a:extLst>
                  <a:ext uri="{FF2B5EF4-FFF2-40B4-BE49-F238E27FC236}">
                    <a16:creationId xmlns:a16="http://schemas.microsoft.com/office/drawing/2014/main" id="{5C91C0D5-833A-044C-BE20-53CEE0BDEAD4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٣</a:t>
                </a:r>
              </a:p>
            </p:txBody>
          </p:sp>
          <p:cxnSp>
            <p:nvCxnSpPr>
              <p:cNvPr id="75" name="رابط مستقيم 94">
                <a:extLst>
                  <a:ext uri="{FF2B5EF4-FFF2-40B4-BE49-F238E27FC236}">
                    <a16:creationId xmlns:a16="http://schemas.microsoft.com/office/drawing/2014/main" id="{C4CEA971-8D98-CC4E-A9F7-D05C329A9B50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مربع نص 87">
              <a:extLst>
                <a:ext uri="{FF2B5EF4-FFF2-40B4-BE49-F238E27FC236}">
                  <a16:creationId xmlns:a16="http://schemas.microsoft.com/office/drawing/2014/main" id="{FD3853B9-5D28-9249-BCBA-D4366BE286D8}"/>
                </a:ext>
              </a:extLst>
            </p:cNvPr>
            <p:cNvSpPr txBox="1"/>
            <p:nvPr/>
          </p:nvSpPr>
          <p:spPr>
            <a:xfrm>
              <a:off x="7865491" y="3956970"/>
              <a:ext cx="45975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=</a:t>
              </a:r>
            </a:p>
          </p:txBody>
        </p:sp>
      </p:grpSp>
      <p:grpSp>
        <p:nvGrpSpPr>
          <p:cNvPr id="86" name="مجموعة 98">
            <a:extLst>
              <a:ext uri="{FF2B5EF4-FFF2-40B4-BE49-F238E27FC236}">
                <a16:creationId xmlns:a16="http://schemas.microsoft.com/office/drawing/2014/main" id="{56F547BF-85B0-8E41-9027-90948573A056}"/>
              </a:ext>
            </a:extLst>
          </p:cNvPr>
          <p:cNvGrpSpPr/>
          <p:nvPr/>
        </p:nvGrpSpPr>
        <p:grpSpPr>
          <a:xfrm>
            <a:off x="978903" y="5779822"/>
            <a:ext cx="972647" cy="678683"/>
            <a:chOff x="7352602" y="3830605"/>
            <a:chExt cx="972647" cy="678683"/>
          </a:xfrm>
        </p:grpSpPr>
        <p:grpSp>
          <p:nvGrpSpPr>
            <p:cNvPr id="81" name="مجموعة 101">
              <a:extLst>
                <a:ext uri="{FF2B5EF4-FFF2-40B4-BE49-F238E27FC236}">
                  <a16:creationId xmlns:a16="http://schemas.microsoft.com/office/drawing/2014/main" id="{B1A7424D-2E6E-7D49-A249-F0C74862D3FA}"/>
                </a:ext>
              </a:extLst>
            </p:cNvPr>
            <p:cNvGrpSpPr/>
            <p:nvPr/>
          </p:nvGrpSpPr>
          <p:grpSpPr>
            <a:xfrm>
              <a:off x="7352602" y="3830605"/>
              <a:ext cx="720080" cy="678683"/>
              <a:chOff x="5694482" y="4242301"/>
              <a:chExt cx="720080" cy="678683"/>
            </a:xfrm>
          </p:grpSpPr>
          <p:sp>
            <p:nvSpPr>
              <p:cNvPr id="83" name="مربع نص 103">
                <a:extLst>
                  <a:ext uri="{FF2B5EF4-FFF2-40B4-BE49-F238E27FC236}">
                    <a16:creationId xmlns:a16="http://schemas.microsoft.com/office/drawing/2014/main" id="{961CBE08-AE1C-6145-A09C-779099D45F02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٢</a:t>
                </a:r>
              </a:p>
            </p:txBody>
          </p:sp>
          <p:sp>
            <p:nvSpPr>
              <p:cNvPr id="84" name="مربع نص 104">
                <a:extLst>
                  <a:ext uri="{FF2B5EF4-FFF2-40B4-BE49-F238E27FC236}">
                    <a16:creationId xmlns:a16="http://schemas.microsoft.com/office/drawing/2014/main" id="{45ABC53D-E91D-924F-9497-580739C9C677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٣</a:t>
                </a:r>
              </a:p>
            </p:txBody>
          </p:sp>
          <p:cxnSp>
            <p:nvCxnSpPr>
              <p:cNvPr id="85" name="رابط مستقيم 105">
                <a:extLst>
                  <a:ext uri="{FF2B5EF4-FFF2-40B4-BE49-F238E27FC236}">
                    <a16:creationId xmlns:a16="http://schemas.microsoft.com/office/drawing/2014/main" id="{759CA57D-7F3D-564B-913E-805620BA73A0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مربع نص 102">
              <a:extLst>
                <a:ext uri="{FF2B5EF4-FFF2-40B4-BE49-F238E27FC236}">
                  <a16:creationId xmlns:a16="http://schemas.microsoft.com/office/drawing/2014/main" id="{A1FFD3E5-5700-4E41-AF74-B9D6740EC4C4}"/>
                </a:ext>
              </a:extLst>
            </p:cNvPr>
            <p:cNvSpPr txBox="1"/>
            <p:nvPr/>
          </p:nvSpPr>
          <p:spPr>
            <a:xfrm>
              <a:off x="7865491" y="3956970"/>
              <a:ext cx="45975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=</a:t>
              </a:r>
            </a:p>
          </p:txBody>
        </p:sp>
      </p:grpSp>
      <p:grpSp>
        <p:nvGrpSpPr>
          <p:cNvPr id="92" name="مجموعة 106">
            <a:extLst>
              <a:ext uri="{FF2B5EF4-FFF2-40B4-BE49-F238E27FC236}">
                <a16:creationId xmlns:a16="http://schemas.microsoft.com/office/drawing/2014/main" id="{C3636C6C-D8E2-9E4B-91B2-613FFE651C33}"/>
              </a:ext>
            </a:extLst>
          </p:cNvPr>
          <p:cNvGrpSpPr/>
          <p:nvPr/>
        </p:nvGrpSpPr>
        <p:grpSpPr>
          <a:xfrm>
            <a:off x="8329578" y="5119894"/>
            <a:ext cx="962436" cy="678683"/>
            <a:chOff x="5452126" y="4242301"/>
            <a:chExt cx="962436" cy="678683"/>
          </a:xfrm>
        </p:grpSpPr>
        <p:sp>
          <p:nvSpPr>
            <p:cNvPr id="88" name="مربع نص 107">
              <a:extLst>
                <a:ext uri="{FF2B5EF4-FFF2-40B4-BE49-F238E27FC236}">
                  <a16:creationId xmlns:a16="http://schemas.microsoft.com/office/drawing/2014/main" id="{13EF8FF0-FE5A-454E-A330-9DBF562E0AB3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٢</a:t>
              </a:r>
            </a:p>
          </p:txBody>
        </p:sp>
        <p:sp>
          <p:nvSpPr>
            <p:cNvPr id="89" name="مربع نص 108">
              <a:extLst>
                <a:ext uri="{FF2B5EF4-FFF2-40B4-BE49-F238E27FC236}">
                  <a16:creationId xmlns:a16="http://schemas.microsoft.com/office/drawing/2014/main" id="{ADFFCD27-8110-4340-8E82-A32A5522F700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٦</a:t>
              </a:r>
            </a:p>
          </p:txBody>
        </p:sp>
        <p:cxnSp>
          <p:nvCxnSpPr>
            <p:cNvPr id="90" name="رابط مستقيم 109">
              <a:extLst>
                <a:ext uri="{FF2B5EF4-FFF2-40B4-BE49-F238E27FC236}">
                  <a16:creationId xmlns:a16="http://schemas.microsoft.com/office/drawing/2014/main" id="{7BEB4A9C-78E8-E749-A50D-F428409F74AC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مربع نص 110">
              <a:extLst>
                <a:ext uri="{FF2B5EF4-FFF2-40B4-BE49-F238E27FC236}">
                  <a16:creationId xmlns:a16="http://schemas.microsoft.com/office/drawing/2014/main" id="{FDF8416F-4580-BA47-B52B-06FCFE9AC451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=</a:t>
              </a:r>
            </a:p>
          </p:txBody>
        </p:sp>
      </p:grpSp>
      <p:grpSp>
        <p:nvGrpSpPr>
          <p:cNvPr id="97" name="مجموعة 111">
            <a:extLst>
              <a:ext uri="{FF2B5EF4-FFF2-40B4-BE49-F238E27FC236}">
                <a16:creationId xmlns:a16="http://schemas.microsoft.com/office/drawing/2014/main" id="{D86AB655-3169-3E41-898D-1D08AEA3DF3C}"/>
              </a:ext>
            </a:extLst>
          </p:cNvPr>
          <p:cNvGrpSpPr/>
          <p:nvPr/>
        </p:nvGrpSpPr>
        <p:grpSpPr>
          <a:xfrm>
            <a:off x="7745622" y="5111387"/>
            <a:ext cx="720080" cy="678683"/>
            <a:chOff x="5694482" y="4242301"/>
            <a:chExt cx="720080" cy="678683"/>
          </a:xfrm>
        </p:grpSpPr>
        <p:sp>
          <p:nvSpPr>
            <p:cNvPr id="94" name="مربع نص 112">
              <a:extLst>
                <a:ext uri="{FF2B5EF4-FFF2-40B4-BE49-F238E27FC236}">
                  <a16:creationId xmlns:a16="http://schemas.microsoft.com/office/drawing/2014/main" id="{C81A21E1-5094-BF4F-B803-43810B778999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</a:t>
              </a:r>
            </a:p>
          </p:txBody>
        </p:sp>
        <p:sp>
          <p:nvSpPr>
            <p:cNvPr id="95" name="مربع نص 113">
              <a:extLst>
                <a:ext uri="{FF2B5EF4-FFF2-40B4-BE49-F238E27FC236}">
                  <a16:creationId xmlns:a16="http://schemas.microsoft.com/office/drawing/2014/main" id="{60A35CD4-8BF0-CB49-8E24-AF928FA314E9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٣</a:t>
              </a:r>
            </a:p>
          </p:txBody>
        </p:sp>
        <p:cxnSp>
          <p:nvCxnSpPr>
            <p:cNvPr id="96" name="رابط مستقيم 114">
              <a:extLst>
                <a:ext uri="{FF2B5EF4-FFF2-40B4-BE49-F238E27FC236}">
                  <a16:creationId xmlns:a16="http://schemas.microsoft.com/office/drawing/2014/main" id="{10EC1C88-C5DC-CD44-8F61-BDAC33AEE842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1388C78-0249-44AC-6560-10181C9A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131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2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58" grpId="0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20861" y="977651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جدول 4">
            <a:extLst>
              <a:ext uri="{FF2B5EF4-FFF2-40B4-BE49-F238E27FC236}">
                <a16:creationId xmlns:a16="http://schemas.microsoft.com/office/drawing/2014/main" id="{9AE17397-51F9-4543-9EE8-68C232250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019611"/>
              </p:ext>
            </p:extLst>
          </p:nvPr>
        </p:nvGraphicFramePr>
        <p:xfrm>
          <a:off x="3128703" y="189414"/>
          <a:ext cx="1664754" cy="370840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877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>
                          <a:ln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المجموع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٣٠ كرة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706488F7-9A93-244F-A778-333B5FD08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361" y="14826"/>
            <a:ext cx="2102743" cy="60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9598D70-A633-B740-9DE8-EFC8F83A7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326" y="878922"/>
            <a:ext cx="7534275" cy="1485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مستطيل 1">
            <a:extLst>
              <a:ext uri="{FF2B5EF4-FFF2-40B4-BE49-F238E27FC236}">
                <a16:creationId xmlns:a16="http://schemas.microsoft.com/office/drawing/2014/main" id="{4B4F4233-F8EB-AD40-B9C5-0361531EB213}"/>
              </a:ext>
            </a:extLst>
          </p:cNvPr>
          <p:cNvSpPr/>
          <p:nvPr/>
        </p:nvSpPr>
        <p:spPr>
          <a:xfrm>
            <a:off x="6247475" y="2700826"/>
            <a:ext cx="4303353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ربع نص 28">
            <a:extLst>
              <a:ext uri="{FF2B5EF4-FFF2-40B4-BE49-F238E27FC236}">
                <a16:creationId xmlns:a16="http://schemas.microsoft.com/office/drawing/2014/main" id="{DC4C6250-DBCE-0D45-A176-537268E24EFF}"/>
              </a:ext>
            </a:extLst>
          </p:cNvPr>
          <p:cNvSpPr txBox="1"/>
          <p:nvPr/>
        </p:nvSpPr>
        <p:spPr>
          <a:xfrm>
            <a:off x="8573844" y="2932032"/>
            <a:ext cx="18754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</a:t>
            </a:r>
            <a:r>
              <a:rPr lang="ar-SA" sz="2000" b="1" dirty="0">
                <a:solidFill>
                  <a:srgbClr val="FF0000"/>
                </a:solidFill>
              </a:rPr>
              <a:t> سوداء </a:t>
            </a:r>
            <a:r>
              <a:rPr lang="ar-SA" sz="2000" b="1" dirty="0"/>
              <a:t>)  =</a:t>
            </a:r>
          </a:p>
        </p:txBody>
      </p:sp>
      <p:sp>
        <p:nvSpPr>
          <p:cNvPr id="21" name="مستطيل 39">
            <a:extLst>
              <a:ext uri="{FF2B5EF4-FFF2-40B4-BE49-F238E27FC236}">
                <a16:creationId xmlns:a16="http://schemas.microsoft.com/office/drawing/2014/main" id="{0C71F3BD-DBE4-794E-82C3-6B122FC41916}"/>
              </a:ext>
            </a:extLst>
          </p:cNvPr>
          <p:cNvSpPr/>
          <p:nvPr/>
        </p:nvSpPr>
        <p:spPr>
          <a:xfrm>
            <a:off x="1714242" y="2700826"/>
            <a:ext cx="4303353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ربع نص 46">
            <a:extLst>
              <a:ext uri="{FF2B5EF4-FFF2-40B4-BE49-F238E27FC236}">
                <a16:creationId xmlns:a16="http://schemas.microsoft.com/office/drawing/2014/main" id="{BA4A1652-1481-9C40-AD31-75089545539F}"/>
              </a:ext>
            </a:extLst>
          </p:cNvPr>
          <p:cNvSpPr txBox="1"/>
          <p:nvPr/>
        </p:nvSpPr>
        <p:spPr>
          <a:xfrm>
            <a:off x="3442363" y="2937870"/>
            <a:ext cx="258901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</a:t>
            </a:r>
            <a:r>
              <a:rPr lang="ar-SA" sz="2000" b="1" dirty="0">
                <a:solidFill>
                  <a:srgbClr val="FF0000"/>
                </a:solidFill>
              </a:rPr>
              <a:t>حمراء أو برتقالية </a:t>
            </a:r>
            <a:r>
              <a:rPr lang="ar-SA" sz="2000" b="1" dirty="0"/>
              <a:t>)  =</a:t>
            </a:r>
          </a:p>
        </p:txBody>
      </p:sp>
      <p:grpSp>
        <p:nvGrpSpPr>
          <p:cNvPr id="29" name="مجموعة 48">
            <a:extLst>
              <a:ext uri="{FF2B5EF4-FFF2-40B4-BE49-F238E27FC236}">
                <a16:creationId xmlns:a16="http://schemas.microsoft.com/office/drawing/2014/main" id="{6D2A8265-878A-8C48-B209-71FA5D918AC4}"/>
              </a:ext>
            </a:extLst>
          </p:cNvPr>
          <p:cNvGrpSpPr/>
          <p:nvPr/>
        </p:nvGrpSpPr>
        <p:grpSpPr>
          <a:xfrm>
            <a:off x="2764688" y="2833924"/>
            <a:ext cx="962436" cy="678683"/>
            <a:chOff x="5452126" y="4242301"/>
            <a:chExt cx="962436" cy="678683"/>
          </a:xfrm>
        </p:grpSpPr>
        <p:sp>
          <p:nvSpPr>
            <p:cNvPr id="25" name="مربع نص 52">
              <a:extLst>
                <a:ext uri="{FF2B5EF4-FFF2-40B4-BE49-F238E27FC236}">
                  <a16:creationId xmlns:a16="http://schemas.microsoft.com/office/drawing/2014/main" id="{8E4600FD-7F0C-C042-8A2E-92ADBAA434FA}"/>
                </a:ext>
              </a:extLst>
            </p:cNvPr>
            <p:cNvSpPr txBox="1"/>
            <p:nvPr/>
          </p:nvSpPr>
          <p:spPr>
            <a:xfrm>
              <a:off x="574205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١٨</a:t>
              </a:r>
            </a:p>
          </p:txBody>
        </p:sp>
        <p:sp>
          <p:nvSpPr>
            <p:cNvPr id="26" name="مربع نص 53">
              <a:extLst>
                <a:ext uri="{FF2B5EF4-FFF2-40B4-BE49-F238E27FC236}">
                  <a16:creationId xmlns:a16="http://schemas.microsoft.com/office/drawing/2014/main" id="{0E314C45-42EA-5648-B87B-306E366048FA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٣٠</a:t>
              </a:r>
            </a:p>
          </p:txBody>
        </p:sp>
        <p:cxnSp>
          <p:nvCxnSpPr>
            <p:cNvPr id="27" name="رابط مستقيم 54">
              <a:extLst>
                <a:ext uri="{FF2B5EF4-FFF2-40B4-BE49-F238E27FC236}">
                  <a16:creationId xmlns:a16="http://schemas.microsoft.com/office/drawing/2014/main" id="{02DAD287-79BC-E444-9142-9E5A397A5EE2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مربع نص 55">
              <a:extLst>
                <a:ext uri="{FF2B5EF4-FFF2-40B4-BE49-F238E27FC236}">
                  <a16:creationId xmlns:a16="http://schemas.microsoft.com/office/drawing/2014/main" id="{549BB967-5ADA-4B4E-BF85-7076E1FC628E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=</a:t>
              </a:r>
            </a:p>
          </p:txBody>
        </p:sp>
      </p:grpSp>
      <p:grpSp>
        <p:nvGrpSpPr>
          <p:cNvPr id="34" name="مجموعة 35">
            <a:extLst>
              <a:ext uri="{FF2B5EF4-FFF2-40B4-BE49-F238E27FC236}">
                <a16:creationId xmlns:a16="http://schemas.microsoft.com/office/drawing/2014/main" id="{F0BB3068-4E51-2040-B1AB-B1D63840B786}"/>
              </a:ext>
            </a:extLst>
          </p:cNvPr>
          <p:cNvGrpSpPr/>
          <p:nvPr/>
        </p:nvGrpSpPr>
        <p:grpSpPr>
          <a:xfrm>
            <a:off x="2217689" y="2827162"/>
            <a:ext cx="720080" cy="678683"/>
            <a:chOff x="5694482" y="4242301"/>
            <a:chExt cx="720080" cy="678683"/>
          </a:xfrm>
        </p:grpSpPr>
        <p:sp>
          <p:nvSpPr>
            <p:cNvPr id="31" name="مربع نص 36">
              <a:extLst>
                <a:ext uri="{FF2B5EF4-FFF2-40B4-BE49-F238E27FC236}">
                  <a16:creationId xmlns:a16="http://schemas.microsoft.com/office/drawing/2014/main" id="{D02FFC0B-D896-0F47-8B75-44FAC1F24BD1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٣</a:t>
              </a:r>
            </a:p>
          </p:txBody>
        </p:sp>
        <p:sp>
          <p:nvSpPr>
            <p:cNvPr id="32" name="مربع نص 37">
              <a:extLst>
                <a:ext uri="{FF2B5EF4-FFF2-40B4-BE49-F238E27FC236}">
                  <a16:creationId xmlns:a16="http://schemas.microsoft.com/office/drawing/2014/main" id="{4C8A86A4-D92A-C542-BB14-8B064E43489C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٥</a:t>
              </a:r>
            </a:p>
          </p:txBody>
        </p:sp>
        <p:cxnSp>
          <p:nvCxnSpPr>
            <p:cNvPr id="33" name="رابط مستقيم 38">
              <a:extLst>
                <a:ext uri="{FF2B5EF4-FFF2-40B4-BE49-F238E27FC236}">
                  <a16:creationId xmlns:a16="http://schemas.microsoft.com/office/drawing/2014/main" id="{FB52DE90-1146-5A4B-BD9D-D9841A1F9DF1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مستطيل 40">
            <a:extLst>
              <a:ext uri="{FF2B5EF4-FFF2-40B4-BE49-F238E27FC236}">
                <a16:creationId xmlns:a16="http://schemas.microsoft.com/office/drawing/2014/main" id="{A900D1C9-0E6D-8F4B-AE20-F178C5A745B0}"/>
              </a:ext>
            </a:extLst>
          </p:cNvPr>
          <p:cNvSpPr/>
          <p:nvPr/>
        </p:nvSpPr>
        <p:spPr>
          <a:xfrm>
            <a:off x="6247475" y="3831250"/>
            <a:ext cx="4303353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ستطيل 49">
            <a:extLst>
              <a:ext uri="{FF2B5EF4-FFF2-40B4-BE49-F238E27FC236}">
                <a16:creationId xmlns:a16="http://schemas.microsoft.com/office/drawing/2014/main" id="{78577E7F-2CEB-FB45-B7AA-DE2F14EA25CC}"/>
              </a:ext>
            </a:extLst>
          </p:cNvPr>
          <p:cNvSpPr/>
          <p:nvPr/>
        </p:nvSpPr>
        <p:spPr>
          <a:xfrm>
            <a:off x="1714242" y="3831250"/>
            <a:ext cx="4303353" cy="1224136"/>
          </a:xfrm>
          <a:prstGeom prst="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مربع نص 50">
            <a:extLst>
              <a:ext uri="{FF2B5EF4-FFF2-40B4-BE49-F238E27FC236}">
                <a16:creationId xmlns:a16="http://schemas.microsoft.com/office/drawing/2014/main" id="{30B0B0E2-BEB2-8643-9DC6-1A5AC4F81385}"/>
              </a:ext>
            </a:extLst>
          </p:cNvPr>
          <p:cNvSpPr txBox="1"/>
          <p:nvPr/>
        </p:nvSpPr>
        <p:spPr>
          <a:xfrm>
            <a:off x="4521945" y="3962906"/>
            <a:ext cx="150943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</a:t>
            </a:r>
            <a:r>
              <a:rPr lang="ar-SA" sz="2000" b="1" dirty="0">
                <a:solidFill>
                  <a:srgbClr val="FF0000"/>
                </a:solidFill>
              </a:rPr>
              <a:t> زرقاء </a:t>
            </a:r>
            <a:r>
              <a:rPr lang="ar-SA" sz="2000" b="1" dirty="0"/>
              <a:t>)  =</a:t>
            </a:r>
          </a:p>
        </p:txBody>
      </p:sp>
      <p:grpSp>
        <p:nvGrpSpPr>
          <p:cNvPr id="45" name="مجموعة 51">
            <a:extLst>
              <a:ext uri="{FF2B5EF4-FFF2-40B4-BE49-F238E27FC236}">
                <a16:creationId xmlns:a16="http://schemas.microsoft.com/office/drawing/2014/main" id="{45C62EE8-70F2-8F41-87B7-297EECD11176}"/>
              </a:ext>
            </a:extLst>
          </p:cNvPr>
          <p:cNvGrpSpPr/>
          <p:nvPr/>
        </p:nvGrpSpPr>
        <p:grpSpPr>
          <a:xfrm>
            <a:off x="3945881" y="3858960"/>
            <a:ext cx="720080" cy="678683"/>
            <a:chOff x="5694482" y="4242301"/>
            <a:chExt cx="720080" cy="678683"/>
          </a:xfrm>
        </p:grpSpPr>
        <p:sp>
          <p:nvSpPr>
            <p:cNvPr id="42" name="مربع نص 56">
              <a:extLst>
                <a:ext uri="{FF2B5EF4-FFF2-40B4-BE49-F238E27FC236}">
                  <a16:creationId xmlns:a16="http://schemas.microsoft.com/office/drawing/2014/main" id="{CB57313A-5A5F-3B43-8925-558D611BC560}"/>
                </a:ext>
              </a:extLst>
            </p:cNvPr>
            <p:cNvSpPr txBox="1"/>
            <p:nvPr/>
          </p:nvSpPr>
          <p:spPr>
            <a:xfrm>
              <a:off x="574205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٧</a:t>
              </a:r>
            </a:p>
          </p:txBody>
        </p:sp>
        <p:sp>
          <p:nvSpPr>
            <p:cNvPr id="43" name="مربع نص 57">
              <a:extLst>
                <a:ext uri="{FF2B5EF4-FFF2-40B4-BE49-F238E27FC236}">
                  <a16:creationId xmlns:a16="http://schemas.microsoft.com/office/drawing/2014/main" id="{50234B2C-A9DB-064E-AE9F-EDBFF9DA33B4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٣٠</a:t>
              </a:r>
            </a:p>
          </p:txBody>
        </p:sp>
        <p:cxnSp>
          <p:nvCxnSpPr>
            <p:cNvPr id="44" name="رابط مستقيم 58">
              <a:extLst>
                <a:ext uri="{FF2B5EF4-FFF2-40B4-BE49-F238E27FC236}">
                  <a16:creationId xmlns:a16="http://schemas.microsoft.com/office/drawing/2014/main" id="{DF29839E-2D65-6046-BFF7-CA62CB446282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مربع نص 62">
            <a:extLst>
              <a:ext uri="{FF2B5EF4-FFF2-40B4-BE49-F238E27FC236}">
                <a16:creationId xmlns:a16="http://schemas.microsoft.com/office/drawing/2014/main" id="{25792A37-EF7C-A44A-BA43-446B20F1DB99}"/>
              </a:ext>
            </a:extLst>
          </p:cNvPr>
          <p:cNvSpPr txBox="1"/>
          <p:nvPr/>
        </p:nvSpPr>
        <p:spPr>
          <a:xfrm>
            <a:off x="8623130" y="4093067"/>
            <a:ext cx="18754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</a:t>
            </a:r>
            <a:r>
              <a:rPr lang="ar-SA" sz="2000" b="1" dirty="0">
                <a:solidFill>
                  <a:srgbClr val="FF0000"/>
                </a:solidFill>
              </a:rPr>
              <a:t>خضراء</a:t>
            </a:r>
            <a:r>
              <a:rPr lang="ar-SA" sz="2000" b="1" dirty="0"/>
              <a:t> )  =</a:t>
            </a:r>
          </a:p>
        </p:txBody>
      </p:sp>
      <p:grpSp>
        <p:nvGrpSpPr>
          <p:cNvPr id="53" name="مجموعة 63">
            <a:extLst>
              <a:ext uri="{FF2B5EF4-FFF2-40B4-BE49-F238E27FC236}">
                <a16:creationId xmlns:a16="http://schemas.microsoft.com/office/drawing/2014/main" id="{897264F0-61D9-FA49-879C-1B8766CFB140}"/>
              </a:ext>
            </a:extLst>
          </p:cNvPr>
          <p:cNvGrpSpPr/>
          <p:nvPr/>
        </p:nvGrpSpPr>
        <p:grpSpPr>
          <a:xfrm>
            <a:off x="8029530" y="3989121"/>
            <a:ext cx="962436" cy="678683"/>
            <a:chOff x="5452126" y="4242301"/>
            <a:chExt cx="962436" cy="678683"/>
          </a:xfrm>
        </p:grpSpPr>
        <p:sp>
          <p:nvSpPr>
            <p:cNvPr id="49" name="مربع نص 65">
              <a:extLst>
                <a:ext uri="{FF2B5EF4-FFF2-40B4-BE49-F238E27FC236}">
                  <a16:creationId xmlns:a16="http://schemas.microsoft.com/office/drawing/2014/main" id="{C8A3D500-D568-744A-AE31-943F2287347E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٠</a:t>
              </a:r>
            </a:p>
          </p:txBody>
        </p:sp>
        <p:sp>
          <p:nvSpPr>
            <p:cNvPr id="50" name="مربع نص 66">
              <a:extLst>
                <a:ext uri="{FF2B5EF4-FFF2-40B4-BE49-F238E27FC236}">
                  <a16:creationId xmlns:a16="http://schemas.microsoft.com/office/drawing/2014/main" id="{BB2512AF-D8F3-4C4E-8024-2AC71C6B7D9F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٣٠</a:t>
              </a:r>
            </a:p>
          </p:txBody>
        </p:sp>
        <p:cxnSp>
          <p:nvCxnSpPr>
            <p:cNvPr id="51" name="رابط مستقيم 67">
              <a:extLst>
                <a:ext uri="{FF2B5EF4-FFF2-40B4-BE49-F238E27FC236}">
                  <a16:creationId xmlns:a16="http://schemas.microsoft.com/office/drawing/2014/main" id="{4D168273-2EF3-5C4E-9F06-DD539C6F58CF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مربع نص 68">
              <a:extLst>
                <a:ext uri="{FF2B5EF4-FFF2-40B4-BE49-F238E27FC236}">
                  <a16:creationId xmlns:a16="http://schemas.microsoft.com/office/drawing/2014/main" id="{CF5D43D0-EB59-A848-BE25-D3883208FB18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=</a:t>
              </a:r>
            </a:p>
          </p:txBody>
        </p:sp>
      </p:grpSp>
      <p:sp>
        <p:nvSpPr>
          <p:cNvPr id="55" name="مربع نص 100">
            <a:extLst>
              <a:ext uri="{FF2B5EF4-FFF2-40B4-BE49-F238E27FC236}">
                <a16:creationId xmlns:a16="http://schemas.microsoft.com/office/drawing/2014/main" id="{F56836C8-E366-2843-B39E-E31BE8C0AF73}"/>
              </a:ext>
            </a:extLst>
          </p:cNvPr>
          <p:cNvSpPr txBox="1"/>
          <p:nvPr/>
        </p:nvSpPr>
        <p:spPr>
          <a:xfrm>
            <a:off x="7618289" y="4120777"/>
            <a:ext cx="46528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٠</a:t>
            </a:r>
          </a:p>
        </p:txBody>
      </p:sp>
      <p:sp>
        <p:nvSpPr>
          <p:cNvPr id="57" name="مستطيل 70">
            <a:extLst>
              <a:ext uri="{FF2B5EF4-FFF2-40B4-BE49-F238E27FC236}">
                <a16:creationId xmlns:a16="http://schemas.microsoft.com/office/drawing/2014/main" id="{7DEF23DB-95FF-C940-90CF-AD64938599A7}"/>
              </a:ext>
            </a:extLst>
          </p:cNvPr>
          <p:cNvSpPr/>
          <p:nvPr/>
        </p:nvSpPr>
        <p:spPr>
          <a:xfrm>
            <a:off x="6261260" y="5013821"/>
            <a:ext cx="4303353" cy="1553733"/>
          </a:xfrm>
          <a:prstGeom prst="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مستطيل 71">
            <a:extLst>
              <a:ext uri="{FF2B5EF4-FFF2-40B4-BE49-F238E27FC236}">
                <a16:creationId xmlns:a16="http://schemas.microsoft.com/office/drawing/2014/main" id="{1EF1ED50-C823-D84A-8B79-9EF00AED4A2D}"/>
              </a:ext>
            </a:extLst>
          </p:cNvPr>
          <p:cNvSpPr/>
          <p:nvPr/>
        </p:nvSpPr>
        <p:spPr>
          <a:xfrm>
            <a:off x="1728027" y="5293114"/>
            <a:ext cx="4303353" cy="1274440"/>
          </a:xfrm>
          <a:prstGeom prst="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مربع نص 72">
            <a:extLst>
              <a:ext uri="{FF2B5EF4-FFF2-40B4-BE49-F238E27FC236}">
                <a16:creationId xmlns:a16="http://schemas.microsoft.com/office/drawing/2014/main" id="{622CB6D5-0C55-9C4D-8F3B-22C440FABFE0}"/>
              </a:ext>
            </a:extLst>
          </p:cNvPr>
          <p:cNvSpPr txBox="1"/>
          <p:nvPr/>
        </p:nvSpPr>
        <p:spPr>
          <a:xfrm>
            <a:off x="3993450" y="4466962"/>
            <a:ext cx="203800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</a:t>
            </a:r>
            <a:r>
              <a:rPr lang="ar-SA" sz="2000" b="1" dirty="0">
                <a:solidFill>
                  <a:srgbClr val="FF0000"/>
                </a:solidFill>
              </a:rPr>
              <a:t>ليست زرقاء </a:t>
            </a:r>
            <a:r>
              <a:rPr lang="ar-SA" sz="2000" b="1" dirty="0"/>
              <a:t>)  =</a:t>
            </a:r>
          </a:p>
        </p:txBody>
      </p:sp>
      <p:grpSp>
        <p:nvGrpSpPr>
          <p:cNvPr id="68" name="مجموعة 2">
            <a:extLst>
              <a:ext uri="{FF2B5EF4-FFF2-40B4-BE49-F238E27FC236}">
                <a16:creationId xmlns:a16="http://schemas.microsoft.com/office/drawing/2014/main" id="{53C56164-D30C-554B-A57A-6957555761E9}"/>
              </a:ext>
            </a:extLst>
          </p:cNvPr>
          <p:cNvGrpSpPr/>
          <p:nvPr/>
        </p:nvGrpSpPr>
        <p:grpSpPr>
          <a:xfrm>
            <a:off x="2937431" y="4348993"/>
            <a:ext cx="1336761" cy="678683"/>
            <a:chOff x="1937809" y="4423089"/>
            <a:chExt cx="1336761" cy="678683"/>
          </a:xfrm>
        </p:grpSpPr>
        <p:grpSp>
          <p:nvGrpSpPr>
            <p:cNvPr id="63" name="مجموعة 74">
              <a:extLst>
                <a:ext uri="{FF2B5EF4-FFF2-40B4-BE49-F238E27FC236}">
                  <a16:creationId xmlns:a16="http://schemas.microsoft.com/office/drawing/2014/main" id="{166698DC-A166-0243-A0BB-27C78E7BEED8}"/>
                </a:ext>
              </a:extLst>
            </p:cNvPr>
            <p:cNvGrpSpPr/>
            <p:nvPr/>
          </p:nvGrpSpPr>
          <p:grpSpPr>
            <a:xfrm>
              <a:off x="1937809" y="4423089"/>
              <a:ext cx="720080" cy="678683"/>
              <a:chOff x="5694482" y="4242301"/>
              <a:chExt cx="720080" cy="678683"/>
            </a:xfrm>
          </p:grpSpPr>
          <p:sp>
            <p:nvSpPr>
              <p:cNvPr id="65" name="مربع نص 76">
                <a:extLst>
                  <a:ext uri="{FF2B5EF4-FFF2-40B4-BE49-F238E27FC236}">
                    <a16:creationId xmlns:a16="http://schemas.microsoft.com/office/drawing/2014/main" id="{DB962B37-F0D4-7F4D-94B1-6A63B80A69C9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٧</a:t>
                </a:r>
              </a:p>
            </p:txBody>
          </p:sp>
          <p:sp>
            <p:nvSpPr>
              <p:cNvPr id="66" name="مربع نص 77">
                <a:extLst>
                  <a:ext uri="{FF2B5EF4-FFF2-40B4-BE49-F238E27FC236}">
                    <a16:creationId xmlns:a16="http://schemas.microsoft.com/office/drawing/2014/main" id="{A15E6F0F-C1EA-6F4C-8E28-131C853B4443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٣٠</a:t>
                </a:r>
              </a:p>
            </p:txBody>
          </p:sp>
          <p:cxnSp>
            <p:nvCxnSpPr>
              <p:cNvPr id="67" name="رابط مستقيم 78">
                <a:extLst>
                  <a:ext uri="{FF2B5EF4-FFF2-40B4-BE49-F238E27FC236}">
                    <a16:creationId xmlns:a16="http://schemas.microsoft.com/office/drawing/2014/main" id="{90DBD5C8-1E20-1C41-B3FE-A023526A71AC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مربع نص 75">
              <a:extLst>
                <a:ext uri="{FF2B5EF4-FFF2-40B4-BE49-F238E27FC236}">
                  <a16:creationId xmlns:a16="http://schemas.microsoft.com/office/drawing/2014/main" id="{DCE6A314-AC4E-0943-99D2-90F700B9BF11}"/>
                </a:ext>
              </a:extLst>
            </p:cNvPr>
            <p:cNvSpPr txBox="1"/>
            <p:nvPr/>
          </p:nvSpPr>
          <p:spPr>
            <a:xfrm>
              <a:off x="2346795" y="4532530"/>
              <a:ext cx="927775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 ــ </a:t>
              </a:r>
            </a:p>
          </p:txBody>
        </p:sp>
      </p:grpSp>
      <p:grpSp>
        <p:nvGrpSpPr>
          <p:cNvPr id="75" name="مجموعة 79">
            <a:extLst>
              <a:ext uri="{FF2B5EF4-FFF2-40B4-BE49-F238E27FC236}">
                <a16:creationId xmlns:a16="http://schemas.microsoft.com/office/drawing/2014/main" id="{9BBD4C58-AE2F-B043-BE6D-EB12F9D87627}"/>
              </a:ext>
            </a:extLst>
          </p:cNvPr>
          <p:cNvGrpSpPr/>
          <p:nvPr/>
        </p:nvGrpSpPr>
        <p:grpSpPr>
          <a:xfrm>
            <a:off x="2145681" y="4335138"/>
            <a:ext cx="972647" cy="678683"/>
            <a:chOff x="7352602" y="3830605"/>
            <a:chExt cx="972647" cy="678683"/>
          </a:xfrm>
        </p:grpSpPr>
        <p:grpSp>
          <p:nvGrpSpPr>
            <p:cNvPr id="70" name="مجموعة 80">
              <a:extLst>
                <a:ext uri="{FF2B5EF4-FFF2-40B4-BE49-F238E27FC236}">
                  <a16:creationId xmlns:a16="http://schemas.microsoft.com/office/drawing/2014/main" id="{283E6B71-76FB-0545-8603-E2223DBD4F32}"/>
                </a:ext>
              </a:extLst>
            </p:cNvPr>
            <p:cNvGrpSpPr/>
            <p:nvPr/>
          </p:nvGrpSpPr>
          <p:grpSpPr>
            <a:xfrm>
              <a:off x="7352602" y="3830605"/>
              <a:ext cx="720080" cy="678683"/>
              <a:chOff x="5694482" y="4242301"/>
              <a:chExt cx="720080" cy="678683"/>
            </a:xfrm>
          </p:grpSpPr>
          <p:sp>
            <p:nvSpPr>
              <p:cNvPr id="72" name="مربع نص 82">
                <a:extLst>
                  <a:ext uri="{FF2B5EF4-FFF2-40B4-BE49-F238E27FC236}">
                    <a16:creationId xmlns:a16="http://schemas.microsoft.com/office/drawing/2014/main" id="{95B12EDE-F159-6B46-878E-9B5E50223194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٢٣</a:t>
                </a:r>
              </a:p>
            </p:txBody>
          </p:sp>
          <p:sp>
            <p:nvSpPr>
              <p:cNvPr id="73" name="مربع نص 84">
                <a:extLst>
                  <a:ext uri="{FF2B5EF4-FFF2-40B4-BE49-F238E27FC236}">
                    <a16:creationId xmlns:a16="http://schemas.microsoft.com/office/drawing/2014/main" id="{5E0D4F57-D665-C54F-93F6-E36123AF80AF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٣٠</a:t>
                </a:r>
              </a:p>
            </p:txBody>
          </p:sp>
          <p:cxnSp>
            <p:nvCxnSpPr>
              <p:cNvPr id="74" name="رابط مستقيم 85">
                <a:extLst>
                  <a:ext uri="{FF2B5EF4-FFF2-40B4-BE49-F238E27FC236}">
                    <a16:creationId xmlns:a16="http://schemas.microsoft.com/office/drawing/2014/main" id="{9ABBD2C9-E868-B246-8600-C016920FC983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مربع نص 81">
              <a:extLst>
                <a:ext uri="{FF2B5EF4-FFF2-40B4-BE49-F238E27FC236}">
                  <a16:creationId xmlns:a16="http://schemas.microsoft.com/office/drawing/2014/main" id="{05315AEE-D379-4640-9FE6-40FC2FFB1A08}"/>
                </a:ext>
              </a:extLst>
            </p:cNvPr>
            <p:cNvSpPr txBox="1"/>
            <p:nvPr/>
          </p:nvSpPr>
          <p:spPr>
            <a:xfrm>
              <a:off x="7865491" y="3956970"/>
              <a:ext cx="45975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=</a:t>
              </a:r>
            </a:p>
          </p:txBody>
        </p:sp>
      </p:grpSp>
      <p:sp>
        <p:nvSpPr>
          <p:cNvPr id="77" name="مربع نص 86">
            <a:extLst>
              <a:ext uri="{FF2B5EF4-FFF2-40B4-BE49-F238E27FC236}">
                <a16:creationId xmlns:a16="http://schemas.microsoft.com/office/drawing/2014/main" id="{9DD35080-A7C4-6940-809A-219F39FC5FE3}"/>
              </a:ext>
            </a:extLst>
          </p:cNvPr>
          <p:cNvSpPr txBox="1"/>
          <p:nvPr/>
        </p:nvSpPr>
        <p:spPr>
          <a:xfrm>
            <a:off x="8086375" y="5159332"/>
            <a:ext cx="248417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</a:t>
            </a:r>
            <a:r>
              <a:rPr lang="ar-SA" sz="2000" b="1" dirty="0">
                <a:solidFill>
                  <a:srgbClr val="FF0000"/>
                </a:solidFill>
              </a:rPr>
              <a:t>حمراء أو برتقالية </a:t>
            </a:r>
            <a:r>
              <a:rPr lang="ar-SA" sz="2000" b="1" dirty="0"/>
              <a:t>)  =</a:t>
            </a:r>
          </a:p>
        </p:txBody>
      </p:sp>
      <p:grpSp>
        <p:nvGrpSpPr>
          <p:cNvPr id="82" name="مجموعة 87">
            <a:extLst>
              <a:ext uri="{FF2B5EF4-FFF2-40B4-BE49-F238E27FC236}">
                <a16:creationId xmlns:a16="http://schemas.microsoft.com/office/drawing/2014/main" id="{2688A54E-4A4F-824C-B1FE-6F47EF81D1CF}"/>
              </a:ext>
            </a:extLst>
          </p:cNvPr>
          <p:cNvGrpSpPr/>
          <p:nvPr/>
        </p:nvGrpSpPr>
        <p:grpSpPr>
          <a:xfrm>
            <a:off x="7545672" y="5055386"/>
            <a:ext cx="720080" cy="678683"/>
            <a:chOff x="5652917" y="4242301"/>
            <a:chExt cx="720080" cy="678683"/>
          </a:xfrm>
        </p:grpSpPr>
        <p:sp>
          <p:nvSpPr>
            <p:cNvPr id="79" name="مربع نص 89">
              <a:extLst>
                <a:ext uri="{FF2B5EF4-FFF2-40B4-BE49-F238E27FC236}">
                  <a16:creationId xmlns:a16="http://schemas.microsoft.com/office/drawing/2014/main" id="{3944B532-A8E7-B543-B8EE-9FE629208C83}"/>
                </a:ext>
              </a:extLst>
            </p:cNvPr>
            <p:cNvSpPr txBox="1"/>
            <p:nvPr/>
          </p:nvSpPr>
          <p:spPr>
            <a:xfrm>
              <a:off x="574205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٣</a:t>
              </a:r>
            </a:p>
          </p:txBody>
        </p:sp>
        <p:sp>
          <p:nvSpPr>
            <p:cNvPr id="80" name="مربع نص 91">
              <a:extLst>
                <a:ext uri="{FF2B5EF4-FFF2-40B4-BE49-F238E27FC236}">
                  <a16:creationId xmlns:a16="http://schemas.microsoft.com/office/drawing/2014/main" id="{6785942F-A1E8-0243-9677-C188A8E874F5}"/>
                </a:ext>
              </a:extLst>
            </p:cNvPr>
            <p:cNvSpPr txBox="1"/>
            <p:nvPr/>
          </p:nvSpPr>
          <p:spPr>
            <a:xfrm>
              <a:off x="5652917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٥</a:t>
              </a:r>
            </a:p>
          </p:txBody>
        </p:sp>
        <p:cxnSp>
          <p:nvCxnSpPr>
            <p:cNvPr id="81" name="رابط مستقيم 94">
              <a:extLst>
                <a:ext uri="{FF2B5EF4-FFF2-40B4-BE49-F238E27FC236}">
                  <a16:creationId xmlns:a16="http://schemas.microsoft.com/office/drawing/2014/main" id="{F0F1B057-38B0-0948-A00B-AE186816D46D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مربع نص 95">
            <a:extLst>
              <a:ext uri="{FF2B5EF4-FFF2-40B4-BE49-F238E27FC236}">
                <a16:creationId xmlns:a16="http://schemas.microsoft.com/office/drawing/2014/main" id="{F1996904-94E5-1141-9CFD-9739422C82D0}"/>
              </a:ext>
            </a:extLst>
          </p:cNvPr>
          <p:cNvSpPr txBox="1"/>
          <p:nvPr/>
        </p:nvSpPr>
        <p:spPr>
          <a:xfrm>
            <a:off x="7433117" y="5663388"/>
            <a:ext cx="31375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</a:t>
            </a:r>
            <a:r>
              <a:rPr lang="ar-SA" sz="2000" b="1" dirty="0">
                <a:solidFill>
                  <a:srgbClr val="FF0000"/>
                </a:solidFill>
              </a:rPr>
              <a:t>ليست حمراء ولا برتقالية </a:t>
            </a:r>
            <a:r>
              <a:rPr lang="ar-SA" sz="2000" b="1" dirty="0"/>
              <a:t>)  =</a:t>
            </a:r>
          </a:p>
        </p:txBody>
      </p:sp>
      <p:grpSp>
        <p:nvGrpSpPr>
          <p:cNvPr id="91" name="مجموعة 96">
            <a:extLst>
              <a:ext uri="{FF2B5EF4-FFF2-40B4-BE49-F238E27FC236}">
                <a16:creationId xmlns:a16="http://schemas.microsoft.com/office/drawing/2014/main" id="{0474D283-922D-4642-B6B0-2DB3A72B45D7}"/>
              </a:ext>
            </a:extLst>
          </p:cNvPr>
          <p:cNvGrpSpPr/>
          <p:nvPr/>
        </p:nvGrpSpPr>
        <p:grpSpPr>
          <a:xfrm>
            <a:off x="6451968" y="5545419"/>
            <a:ext cx="1350616" cy="678683"/>
            <a:chOff x="1923954" y="4423089"/>
            <a:chExt cx="1350616" cy="678683"/>
          </a:xfrm>
        </p:grpSpPr>
        <p:grpSp>
          <p:nvGrpSpPr>
            <p:cNvPr id="86" name="مجموعة 97">
              <a:extLst>
                <a:ext uri="{FF2B5EF4-FFF2-40B4-BE49-F238E27FC236}">
                  <a16:creationId xmlns:a16="http://schemas.microsoft.com/office/drawing/2014/main" id="{35DE2144-5F86-EF49-B139-E66D4BD2B805}"/>
                </a:ext>
              </a:extLst>
            </p:cNvPr>
            <p:cNvGrpSpPr/>
            <p:nvPr/>
          </p:nvGrpSpPr>
          <p:grpSpPr>
            <a:xfrm>
              <a:off x="1923954" y="4423089"/>
              <a:ext cx="720080" cy="678683"/>
              <a:chOff x="5680627" y="4242301"/>
              <a:chExt cx="720080" cy="678683"/>
            </a:xfrm>
          </p:grpSpPr>
          <p:sp>
            <p:nvSpPr>
              <p:cNvPr id="88" name="مربع نص 101">
                <a:extLst>
                  <a:ext uri="{FF2B5EF4-FFF2-40B4-BE49-F238E27FC236}">
                    <a16:creationId xmlns:a16="http://schemas.microsoft.com/office/drawing/2014/main" id="{93A98CE6-481E-664B-9CE0-8323FF5DDB7A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٣</a:t>
                </a:r>
              </a:p>
            </p:txBody>
          </p:sp>
          <p:sp>
            <p:nvSpPr>
              <p:cNvPr id="89" name="مربع نص 102">
                <a:extLst>
                  <a:ext uri="{FF2B5EF4-FFF2-40B4-BE49-F238E27FC236}">
                    <a16:creationId xmlns:a16="http://schemas.microsoft.com/office/drawing/2014/main" id="{E73CB6DE-D010-EC4C-8DA9-801F90101818}"/>
                  </a:ext>
                </a:extLst>
              </p:cNvPr>
              <p:cNvSpPr txBox="1"/>
              <p:nvPr/>
            </p:nvSpPr>
            <p:spPr>
              <a:xfrm>
                <a:off x="5680627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٥</a:t>
                </a:r>
              </a:p>
            </p:txBody>
          </p:sp>
          <p:cxnSp>
            <p:nvCxnSpPr>
              <p:cNvPr id="90" name="رابط مستقيم 103">
                <a:extLst>
                  <a:ext uri="{FF2B5EF4-FFF2-40B4-BE49-F238E27FC236}">
                    <a16:creationId xmlns:a16="http://schemas.microsoft.com/office/drawing/2014/main" id="{F1C5787B-2F55-E342-84AE-07333B9311FD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مربع نص 98">
              <a:extLst>
                <a:ext uri="{FF2B5EF4-FFF2-40B4-BE49-F238E27FC236}">
                  <a16:creationId xmlns:a16="http://schemas.microsoft.com/office/drawing/2014/main" id="{ECB60B3A-4385-AC47-8712-186C512083FD}"/>
                </a:ext>
              </a:extLst>
            </p:cNvPr>
            <p:cNvSpPr txBox="1"/>
            <p:nvPr/>
          </p:nvSpPr>
          <p:spPr>
            <a:xfrm>
              <a:off x="2346795" y="4532530"/>
              <a:ext cx="927775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 ــ </a:t>
              </a:r>
            </a:p>
          </p:txBody>
        </p:sp>
      </p:grpSp>
      <p:grpSp>
        <p:nvGrpSpPr>
          <p:cNvPr id="98" name="مجموعة 104">
            <a:extLst>
              <a:ext uri="{FF2B5EF4-FFF2-40B4-BE49-F238E27FC236}">
                <a16:creationId xmlns:a16="http://schemas.microsoft.com/office/drawing/2014/main" id="{492BF30A-3FED-DD44-952C-987AD1C2826E}"/>
              </a:ext>
            </a:extLst>
          </p:cNvPr>
          <p:cNvGrpSpPr/>
          <p:nvPr/>
        </p:nvGrpSpPr>
        <p:grpSpPr>
          <a:xfrm>
            <a:off x="6933065" y="6003091"/>
            <a:ext cx="972647" cy="678683"/>
            <a:chOff x="7352602" y="3830605"/>
            <a:chExt cx="972647" cy="678683"/>
          </a:xfrm>
        </p:grpSpPr>
        <p:grpSp>
          <p:nvGrpSpPr>
            <p:cNvPr id="93" name="مجموعة 105">
              <a:extLst>
                <a:ext uri="{FF2B5EF4-FFF2-40B4-BE49-F238E27FC236}">
                  <a16:creationId xmlns:a16="http://schemas.microsoft.com/office/drawing/2014/main" id="{67E5B11D-2B7E-0347-B0E5-0F4A0C047A5B}"/>
                </a:ext>
              </a:extLst>
            </p:cNvPr>
            <p:cNvGrpSpPr/>
            <p:nvPr/>
          </p:nvGrpSpPr>
          <p:grpSpPr>
            <a:xfrm>
              <a:off x="7352602" y="3830605"/>
              <a:ext cx="720080" cy="678683"/>
              <a:chOff x="5694482" y="4242301"/>
              <a:chExt cx="720080" cy="678683"/>
            </a:xfrm>
          </p:grpSpPr>
          <p:sp>
            <p:nvSpPr>
              <p:cNvPr id="95" name="مربع نص 107">
                <a:extLst>
                  <a:ext uri="{FF2B5EF4-FFF2-40B4-BE49-F238E27FC236}">
                    <a16:creationId xmlns:a16="http://schemas.microsoft.com/office/drawing/2014/main" id="{CB997602-B7B1-E640-8829-424A9628712B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٢</a:t>
                </a:r>
              </a:p>
            </p:txBody>
          </p:sp>
          <p:sp>
            <p:nvSpPr>
              <p:cNvPr id="96" name="مربع نص 108">
                <a:extLst>
                  <a:ext uri="{FF2B5EF4-FFF2-40B4-BE49-F238E27FC236}">
                    <a16:creationId xmlns:a16="http://schemas.microsoft.com/office/drawing/2014/main" id="{5A9A774F-AD74-0D47-B168-766686095224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٥</a:t>
                </a:r>
              </a:p>
            </p:txBody>
          </p:sp>
          <p:cxnSp>
            <p:nvCxnSpPr>
              <p:cNvPr id="97" name="رابط مستقيم 109">
                <a:extLst>
                  <a:ext uri="{FF2B5EF4-FFF2-40B4-BE49-F238E27FC236}">
                    <a16:creationId xmlns:a16="http://schemas.microsoft.com/office/drawing/2014/main" id="{BE9427E5-174F-2B45-913E-63C01152A900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" name="مربع نص 106">
              <a:extLst>
                <a:ext uri="{FF2B5EF4-FFF2-40B4-BE49-F238E27FC236}">
                  <a16:creationId xmlns:a16="http://schemas.microsoft.com/office/drawing/2014/main" id="{AE386864-820C-7345-81FB-996FC8F41DEB}"/>
                </a:ext>
              </a:extLst>
            </p:cNvPr>
            <p:cNvSpPr txBox="1"/>
            <p:nvPr/>
          </p:nvSpPr>
          <p:spPr>
            <a:xfrm>
              <a:off x="7865491" y="3956970"/>
              <a:ext cx="45975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=</a:t>
              </a:r>
            </a:p>
          </p:txBody>
        </p:sp>
      </p:grpSp>
      <p:sp>
        <p:nvSpPr>
          <p:cNvPr id="100" name="مربع نص 110">
            <a:extLst>
              <a:ext uri="{FF2B5EF4-FFF2-40B4-BE49-F238E27FC236}">
                <a16:creationId xmlns:a16="http://schemas.microsoft.com/office/drawing/2014/main" id="{5F1BD1D1-4088-7C46-B0A3-19E1F94907AA}"/>
              </a:ext>
            </a:extLst>
          </p:cNvPr>
          <p:cNvSpPr txBox="1"/>
          <p:nvPr/>
        </p:nvSpPr>
        <p:spPr>
          <a:xfrm>
            <a:off x="4321651" y="5430776"/>
            <a:ext cx="170972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</a:t>
            </a:r>
            <a:r>
              <a:rPr lang="ar-SA" sz="2000" b="1" dirty="0">
                <a:solidFill>
                  <a:srgbClr val="FF0000"/>
                </a:solidFill>
              </a:rPr>
              <a:t>صفراء</a:t>
            </a:r>
            <a:r>
              <a:rPr lang="ar-SA" sz="2000" b="1" dirty="0"/>
              <a:t> )  =</a:t>
            </a:r>
          </a:p>
        </p:txBody>
      </p:sp>
      <p:sp>
        <p:nvSpPr>
          <p:cNvPr id="102" name="مربع نص 115">
            <a:extLst>
              <a:ext uri="{FF2B5EF4-FFF2-40B4-BE49-F238E27FC236}">
                <a16:creationId xmlns:a16="http://schemas.microsoft.com/office/drawing/2014/main" id="{101032D4-A8CA-5843-BEAB-B9F051E6815B}"/>
              </a:ext>
            </a:extLst>
          </p:cNvPr>
          <p:cNvSpPr txBox="1"/>
          <p:nvPr/>
        </p:nvSpPr>
        <p:spPr>
          <a:xfrm>
            <a:off x="3879704" y="5934832"/>
            <a:ext cx="215174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</a:t>
            </a:r>
            <a:r>
              <a:rPr lang="ar-SA" sz="2000" b="1" dirty="0">
                <a:solidFill>
                  <a:srgbClr val="FF0000"/>
                </a:solidFill>
              </a:rPr>
              <a:t>ليست صفراء </a:t>
            </a:r>
            <a:r>
              <a:rPr lang="ar-SA" sz="2000" b="1" dirty="0"/>
              <a:t>)  =</a:t>
            </a:r>
          </a:p>
        </p:txBody>
      </p:sp>
      <p:sp>
        <p:nvSpPr>
          <p:cNvPr id="104" name="مربع نص 118">
            <a:extLst>
              <a:ext uri="{FF2B5EF4-FFF2-40B4-BE49-F238E27FC236}">
                <a16:creationId xmlns:a16="http://schemas.microsoft.com/office/drawing/2014/main" id="{94617976-217D-9E4D-B15A-961713CC1218}"/>
              </a:ext>
            </a:extLst>
          </p:cNvPr>
          <p:cNvSpPr txBox="1"/>
          <p:nvPr/>
        </p:nvSpPr>
        <p:spPr>
          <a:xfrm>
            <a:off x="2846131" y="5926304"/>
            <a:ext cx="116343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١ ــ   ٠  =</a:t>
            </a:r>
          </a:p>
        </p:txBody>
      </p:sp>
      <p:grpSp>
        <p:nvGrpSpPr>
          <p:cNvPr id="110" name="مجموعة 128">
            <a:extLst>
              <a:ext uri="{FF2B5EF4-FFF2-40B4-BE49-F238E27FC236}">
                <a16:creationId xmlns:a16="http://schemas.microsoft.com/office/drawing/2014/main" id="{FA351B5B-ED69-9B44-9492-D64FC9BB3840}"/>
              </a:ext>
            </a:extLst>
          </p:cNvPr>
          <p:cNvGrpSpPr/>
          <p:nvPr/>
        </p:nvGrpSpPr>
        <p:grpSpPr>
          <a:xfrm>
            <a:off x="3623187" y="5323149"/>
            <a:ext cx="962436" cy="678683"/>
            <a:chOff x="5452126" y="4242301"/>
            <a:chExt cx="962436" cy="678683"/>
          </a:xfrm>
        </p:grpSpPr>
        <p:sp>
          <p:nvSpPr>
            <p:cNvPr id="106" name="مربع نص 129">
              <a:extLst>
                <a:ext uri="{FF2B5EF4-FFF2-40B4-BE49-F238E27FC236}">
                  <a16:creationId xmlns:a16="http://schemas.microsoft.com/office/drawing/2014/main" id="{8EB48359-CDA5-9649-A349-9A3745B1B712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٠</a:t>
              </a:r>
            </a:p>
          </p:txBody>
        </p:sp>
        <p:sp>
          <p:nvSpPr>
            <p:cNvPr id="107" name="مربع نص 130">
              <a:extLst>
                <a:ext uri="{FF2B5EF4-FFF2-40B4-BE49-F238E27FC236}">
                  <a16:creationId xmlns:a16="http://schemas.microsoft.com/office/drawing/2014/main" id="{8C065BA7-7B78-EC45-B216-327CD425F862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٣٠</a:t>
              </a:r>
            </a:p>
          </p:txBody>
        </p:sp>
        <p:cxnSp>
          <p:nvCxnSpPr>
            <p:cNvPr id="108" name="رابط مستقيم 131">
              <a:extLst>
                <a:ext uri="{FF2B5EF4-FFF2-40B4-BE49-F238E27FC236}">
                  <a16:creationId xmlns:a16="http://schemas.microsoft.com/office/drawing/2014/main" id="{8BD8A390-8795-504D-B127-F805F4FB159E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مربع نص 132">
              <a:extLst>
                <a:ext uri="{FF2B5EF4-FFF2-40B4-BE49-F238E27FC236}">
                  <a16:creationId xmlns:a16="http://schemas.microsoft.com/office/drawing/2014/main" id="{F51EBD5A-B7DE-4E43-9BDB-CEDBE9871800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=</a:t>
              </a:r>
            </a:p>
          </p:txBody>
        </p:sp>
      </p:grpSp>
      <p:sp>
        <p:nvSpPr>
          <p:cNvPr id="112" name="مربع نص 133">
            <a:extLst>
              <a:ext uri="{FF2B5EF4-FFF2-40B4-BE49-F238E27FC236}">
                <a16:creationId xmlns:a16="http://schemas.microsoft.com/office/drawing/2014/main" id="{FAE11434-67A7-4440-9EDB-78DBBA7033A1}"/>
              </a:ext>
            </a:extLst>
          </p:cNvPr>
          <p:cNvSpPr txBox="1"/>
          <p:nvPr/>
        </p:nvSpPr>
        <p:spPr>
          <a:xfrm>
            <a:off x="3211946" y="5454805"/>
            <a:ext cx="46528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٠</a:t>
            </a:r>
          </a:p>
        </p:txBody>
      </p:sp>
      <p:sp>
        <p:nvSpPr>
          <p:cNvPr id="114" name="مربع نص 134">
            <a:extLst>
              <a:ext uri="{FF2B5EF4-FFF2-40B4-BE49-F238E27FC236}">
                <a16:creationId xmlns:a16="http://schemas.microsoft.com/office/drawing/2014/main" id="{6FA46B89-CB29-B04C-8C18-6F3CEA15C7E4}"/>
              </a:ext>
            </a:extLst>
          </p:cNvPr>
          <p:cNvSpPr txBox="1"/>
          <p:nvPr/>
        </p:nvSpPr>
        <p:spPr>
          <a:xfrm>
            <a:off x="2472486" y="5923710"/>
            <a:ext cx="46528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١</a:t>
            </a:r>
          </a:p>
        </p:txBody>
      </p:sp>
      <p:grpSp>
        <p:nvGrpSpPr>
          <p:cNvPr id="120" name="مجموعة 135">
            <a:extLst>
              <a:ext uri="{FF2B5EF4-FFF2-40B4-BE49-F238E27FC236}">
                <a16:creationId xmlns:a16="http://schemas.microsoft.com/office/drawing/2014/main" id="{547F6916-8B5B-B444-A834-BCBCE2636F88}"/>
              </a:ext>
            </a:extLst>
          </p:cNvPr>
          <p:cNvGrpSpPr/>
          <p:nvPr/>
        </p:nvGrpSpPr>
        <p:grpSpPr>
          <a:xfrm>
            <a:off x="8065570" y="2828826"/>
            <a:ext cx="962436" cy="678683"/>
            <a:chOff x="5452126" y="4242301"/>
            <a:chExt cx="962436" cy="678683"/>
          </a:xfrm>
        </p:grpSpPr>
        <p:sp>
          <p:nvSpPr>
            <p:cNvPr id="116" name="مربع نص 136">
              <a:extLst>
                <a:ext uri="{FF2B5EF4-FFF2-40B4-BE49-F238E27FC236}">
                  <a16:creationId xmlns:a16="http://schemas.microsoft.com/office/drawing/2014/main" id="{B2FCA626-AC8B-C345-9968-51211D657A0B}"/>
                </a:ext>
              </a:extLst>
            </p:cNvPr>
            <p:cNvSpPr txBox="1"/>
            <p:nvPr/>
          </p:nvSpPr>
          <p:spPr>
            <a:xfrm>
              <a:off x="574205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٥</a:t>
              </a:r>
            </a:p>
          </p:txBody>
        </p:sp>
        <p:sp>
          <p:nvSpPr>
            <p:cNvPr id="117" name="مربع نص 137">
              <a:extLst>
                <a:ext uri="{FF2B5EF4-FFF2-40B4-BE49-F238E27FC236}">
                  <a16:creationId xmlns:a16="http://schemas.microsoft.com/office/drawing/2014/main" id="{73D839CF-ACC9-BA43-B077-1753B481F086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٣٠</a:t>
              </a:r>
            </a:p>
          </p:txBody>
        </p:sp>
        <p:cxnSp>
          <p:nvCxnSpPr>
            <p:cNvPr id="118" name="رابط مستقيم 138">
              <a:extLst>
                <a:ext uri="{FF2B5EF4-FFF2-40B4-BE49-F238E27FC236}">
                  <a16:creationId xmlns:a16="http://schemas.microsoft.com/office/drawing/2014/main" id="{44551D8C-1790-8842-9BBA-2F5F0E102F2B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مربع نص 139">
              <a:extLst>
                <a:ext uri="{FF2B5EF4-FFF2-40B4-BE49-F238E27FC236}">
                  <a16:creationId xmlns:a16="http://schemas.microsoft.com/office/drawing/2014/main" id="{E188273A-0D78-0148-80BE-406E50ECE4F6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=</a:t>
              </a:r>
            </a:p>
          </p:txBody>
        </p:sp>
      </p:grpSp>
      <p:grpSp>
        <p:nvGrpSpPr>
          <p:cNvPr id="125" name="مجموعة 140">
            <a:extLst>
              <a:ext uri="{FF2B5EF4-FFF2-40B4-BE49-F238E27FC236}">
                <a16:creationId xmlns:a16="http://schemas.microsoft.com/office/drawing/2014/main" id="{9373DE3C-AA2F-FD47-A0FC-3A7BD2C146DB}"/>
              </a:ext>
            </a:extLst>
          </p:cNvPr>
          <p:cNvGrpSpPr/>
          <p:nvPr/>
        </p:nvGrpSpPr>
        <p:grpSpPr>
          <a:xfrm>
            <a:off x="7518571" y="2822064"/>
            <a:ext cx="720080" cy="678683"/>
            <a:chOff x="5694482" y="4242301"/>
            <a:chExt cx="720080" cy="678683"/>
          </a:xfrm>
        </p:grpSpPr>
        <p:sp>
          <p:nvSpPr>
            <p:cNvPr id="122" name="مربع نص 141">
              <a:extLst>
                <a:ext uri="{FF2B5EF4-FFF2-40B4-BE49-F238E27FC236}">
                  <a16:creationId xmlns:a16="http://schemas.microsoft.com/office/drawing/2014/main" id="{478D864E-8B47-EF4F-9C23-FA7932234AFC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</a:t>
              </a:r>
            </a:p>
          </p:txBody>
        </p:sp>
        <p:sp>
          <p:nvSpPr>
            <p:cNvPr id="123" name="مربع نص 142">
              <a:extLst>
                <a:ext uri="{FF2B5EF4-FFF2-40B4-BE49-F238E27FC236}">
                  <a16:creationId xmlns:a16="http://schemas.microsoft.com/office/drawing/2014/main" id="{8743F74B-0096-AC44-9DE6-DEA88381BCB6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٦</a:t>
              </a:r>
            </a:p>
          </p:txBody>
        </p:sp>
        <p:cxnSp>
          <p:nvCxnSpPr>
            <p:cNvPr id="124" name="رابط مستقيم 143">
              <a:extLst>
                <a:ext uri="{FF2B5EF4-FFF2-40B4-BE49-F238E27FC236}">
                  <a16:creationId xmlns:a16="http://schemas.microsoft.com/office/drawing/2014/main" id="{B017210A-6906-DA4B-8798-D80E964884FD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F4C2ABD-7852-5373-5086-E375E4E63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6127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1" grpId="0" animBg="1"/>
      <p:bldP spid="23" grpId="0"/>
      <p:bldP spid="36" grpId="0" animBg="1"/>
      <p:bldP spid="38" grpId="0" animBg="1"/>
      <p:bldP spid="40" grpId="0"/>
      <p:bldP spid="47" grpId="0"/>
      <p:bldP spid="55" grpId="0"/>
      <p:bldP spid="57" grpId="0" animBg="1"/>
      <p:bldP spid="59" grpId="0" animBg="1"/>
      <p:bldP spid="61" grpId="0"/>
      <p:bldP spid="77" grpId="0"/>
      <p:bldP spid="84" grpId="0"/>
      <p:bldP spid="100" grpId="0"/>
      <p:bldP spid="102" grpId="0"/>
      <p:bldP spid="104" grpId="0"/>
      <p:bldP spid="112" grpId="0"/>
      <p:bldP spid="1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20861" y="977651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جدول 4">
            <a:extLst>
              <a:ext uri="{FF2B5EF4-FFF2-40B4-BE49-F238E27FC236}">
                <a16:creationId xmlns:a16="http://schemas.microsoft.com/office/drawing/2014/main" id="{A04FD1DB-09EF-5441-B595-BD13605593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958895"/>
              </p:ext>
            </p:extLst>
          </p:nvPr>
        </p:nvGraphicFramePr>
        <p:xfrm>
          <a:off x="2530415" y="4810912"/>
          <a:ext cx="2051815" cy="370840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1085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6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ln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المجموع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٢٥ طالب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D4E0DFAD-20FE-DE43-B627-66823D58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40" y="1701979"/>
            <a:ext cx="2102743" cy="60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مربع نص 110">
            <a:extLst>
              <a:ext uri="{FF2B5EF4-FFF2-40B4-BE49-F238E27FC236}">
                <a16:creationId xmlns:a16="http://schemas.microsoft.com/office/drawing/2014/main" id="{43CC762A-FAC3-8A45-9B5D-BE61CBBAD9BC}"/>
              </a:ext>
            </a:extLst>
          </p:cNvPr>
          <p:cNvSpPr txBox="1"/>
          <p:nvPr/>
        </p:nvSpPr>
        <p:spPr>
          <a:xfrm>
            <a:off x="8013084" y="3745913"/>
            <a:ext cx="278432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</a:t>
            </a:r>
            <a:r>
              <a:rPr lang="ar-SA" sz="2000" b="1" dirty="0">
                <a:solidFill>
                  <a:srgbClr val="FF0000"/>
                </a:solidFill>
              </a:rPr>
              <a:t>قرأ ٣ قصص أو أكثر</a:t>
            </a:r>
            <a:r>
              <a:rPr lang="ar-SA" sz="2000" b="1" dirty="0"/>
              <a:t>)  =</a:t>
            </a:r>
          </a:p>
        </p:txBody>
      </p:sp>
      <p:sp>
        <p:nvSpPr>
          <p:cNvPr id="17" name="مربع نص 115">
            <a:extLst>
              <a:ext uri="{FF2B5EF4-FFF2-40B4-BE49-F238E27FC236}">
                <a16:creationId xmlns:a16="http://schemas.microsoft.com/office/drawing/2014/main" id="{B0F48D56-A29B-684B-A083-75012DD0B861}"/>
              </a:ext>
            </a:extLst>
          </p:cNvPr>
          <p:cNvSpPr txBox="1"/>
          <p:nvPr/>
        </p:nvSpPr>
        <p:spPr>
          <a:xfrm>
            <a:off x="7257473" y="4713955"/>
            <a:ext cx="354000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ح ( </a:t>
            </a:r>
            <a:r>
              <a:rPr lang="ar-SA" sz="2000" b="1" dirty="0">
                <a:solidFill>
                  <a:srgbClr val="FF0000"/>
                </a:solidFill>
              </a:rPr>
              <a:t>ألا يكون قرأ ٣ قصص أو أكثر </a:t>
            </a:r>
            <a:r>
              <a:rPr lang="ar-SA" sz="2000" b="1" dirty="0"/>
              <a:t>)  =</a:t>
            </a:r>
          </a:p>
        </p:txBody>
      </p:sp>
      <p:grpSp>
        <p:nvGrpSpPr>
          <p:cNvPr id="22" name="مجموعة 128">
            <a:extLst>
              <a:ext uri="{FF2B5EF4-FFF2-40B4-BE49-F238E27FC236}">
                <a16:creationId xmlns:a16="http://schemas.microsoft.com/office/drawing/2014/main" id="{682796F9-E182-614A-8B92-A97D97A70C28}"/>
              </a:ext>
            </a:extLst>
          </p:cNvPr>
          <p:cNvGrpSpPr/>
          <p:nvPr/>
        </p:nvGrpSpPr>
        <p:grpSpPr>
          <a:xfrm>
            <a:off x="7485112" y="3638286"/>
            <a:ext cx="720080" cy="678683"/>
            <a:chOff x="5694482" y="4242301"/>
            <a:chExt cx="720080" cy="678683"/>
          </a:xfrm>
        </p:grpSpPr>
        <p:sp>
          <p:nvSpPr>
            <p:cNvPr id="19" name="مربع نص 129">
              <a:extLst>
                <a:ext uri="{FF2B5EF4-FFF2-40B4-BE49-F238E27FC236}">
                  <a16:creationId xmlns:a16="http://schemas.microsoft.com/office/drawing/2014/main" id="{E5A2CF5C-EBE2-6A4F-92DB-D5223143C92D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٤</a:t>
              </a:r>
            </a:p>
          </p:txBody>
        </p:sp>
        <p:sp>
          <p:nvSpPr>
            <p:cNvPr id="20" name="مربع نص 130">
              <a:extLst>
                <a:ext uri="{FF2B5EF4-FFF2-40B4-BE49-F238E27FC236}">
                  <a16:creationId xmlns:a16="http://schemas.microsoft.com/office/drawing/2014/main" id="{E2AF92B8-1D55-7B45-9880-7DF118EEB6F3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٢٥</a:t>
              </a:r>
            </a:p>
          </p:txBody>
        </p:sp>
        <p:cxnSp>
          <p:nvCxnSpPr>
            <p:cNvPr id="21" name="رابط مستقيم 131">
              <a:extLst>
                <a:ext uri="{FF2B5EF4-FFF2-40B4-BE49-F238E27FC236}">
                  <a16:creationId xmlns:a16="http://schemas.microsoft.com/office/drawing/2014/main" id="{B1E9948D-E009-2B40-9DEB-84E9C7DA4114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CCDBB137-7363-F942-B76E-A85A92F4E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52" y="1422210"/>
            <a:ext cx="4819650" cy="1171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F51D20F5-6A64-944E-A0C0-ADDC50729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60" y="3245748"/>
            <a:ext cx="21145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" name="مجموعة 88">
            <a:extLst>
              <a:ext uri="{FF2B5EF4-FFF2-40B4-BE49-F238E27FC236}">
                <a16:creationId xmlns:a16="http://schemas.microsoft.com/office/drawing/2014/main" id="{40622051-3811-F049-9885-C58C8A38C853}"/>
              </a:ext>
            </a:extLst>
          </p:cNvPr>
          <p:cNvGrpSpPr/>
          <p:nvPr/>
        </p:nvGrpSpPr>
        <p:grpSpPr>
          <a:xfrm>
            <a:off x="6220359" y="4623864"/>
            <a:ext cx="1336761" cy="678683"/>
            <a:chOff x="1937809" y="4423089"/>
            <a:chExt cx="1336761" cy="678683"/>
          </a:xfrm>
        </p:grpSpPr>
        <p:grpSp>
          <p:nvGrpSpPr>
            <p:cNvPr id="28" name="مجموعة 90">
              <a:extLst>
                <a:ext uri="{FF2B5EF4-FFF2-40B4-BE49-F238E27FC236}">
                  <a16:creationId xmlns:a16="http://schemas.microsoft.com/office/drawing/2014/main" id="{EA31174B-2D55-B240-9BDD-201C27EC5538}"/>
                </a:ext>
              </a:extLst>
            </p:cNvPr>
            <p:cNvGrpSpPr/>
            <p:nvPr/>
          </p:nvGrpSpPr>
          <p:grpSpPr>
            <a:xfrm>
              <a:off x="1937809" y="4423089"/>
              <a:ext cx="720080" cy="678683"/>
              <a:chOff x="5694482" y="4242301"/>
              <a:chExt cx="720080" cy="678683"/>
            </a:xfrm>
          </p:grpSpPr>
          <p:sp>
            <p:nvSpPr>
              <p:cNvPr id="30" name="مربع نص 93">
                <a:extLst>
                  <a:ext uri="{FF2B5EF4-FFF2-40B4-BE49-F238E27FC236}">
                    <a16:creationId xmlns:a16="http://schemas.microsoft.com/office/drawing/2014/main" id="{0EB874CB-3AC7-5D4C-B2BD-E840B0225ED0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٤</a:t>
                </a:r>
              </a:p>
            </p:txBody>
          </p:sp>
          <p:sp>
            <p:nvSpPr>
              <p:cNvPr id="31" name="مربع نص 99">
                <a:extLst>
                  <a:ext uri="{FF2B5EF4-FFF2-40B4-BE49-F238E27FC236}">
                    <a16:creationId xmlns:a16="http://schemas.microsoft.com/office/drawing/2014/main" id="{92D0490F-465F-BF48-AD5C-B3D00D07F49B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٢٥</a:t>
                </a:r>
              </a:p>
            </p:txBody>
          </p:sp>
          <p:cxnSp>
            <p:nvCxnSpPr>
              <p:cNvPr id="32" name="رابط مستقيم 111">
                <a:extLst>
                  <a:ext uri="{FF2B5EF4-FFF2-40B4-BE49-F238E27FC236}">
                    <a16:creationId xmlns:a16="http://schemas.microsoft.com/office/drawing/2014/main" id="{07366318-6FD1-1F4A-B969-5507A139C1F1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مربع نص 92">
              <a:extLst>
                <a:ext uri="{FF2B5EF4-FFF2-40B4-BE49-F238E27FC236}">
                  <a16:creationId xmlns:a16="http://schemas.microsoft.com/office/drawing/2014/main" id="{DFF7481E-5D90-724B-B216-753AD3BA9469}"/>
                </a:ext>
              </a:extLst>
            </p:cNvPr>
            <p:cNvSpPr txBox="1"/>
            <p:nvPr/>
          </p:nvSpPr>
          <p:spPr>
            <a:xfrm>
              <a:off x="2346795" y="4532530"/>
              <a:ext cx="927775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١ ــ </a:t>
              </a:r>
            </a:p>
          </p:txBody>
        </p:sp>
      </p:grpSp>
      <p:grpSp>
        <p:nvGrpSpPr>
          <p:cNvPr id="40" name="مجموعة 112">
            <a:extLst>
              <a:ext uri="{FF2B5EF4-FFF2-40B4-BE49-F238E27FC236}">
                <a16:creationId xmlns:a16="http://schemas.microsoft.com/office/drawing/2014/main" id="{E7A74131-3985-7B4C-B767-A7590F602FFD}"/>
              </a:ext>
            </a:extLst>
          </p:cNvPr>
          <p:cNvGrpSpPr/>
          <p:nvPr/>
        </p:nvGrpSpPr>
        <p:grpSpPr>
          <a:xfrm>
            <a:off x="5432345" y="4610009"/>
            <a:ext cx="972647" cy="678683"/>
            <a:chOff x="7352602" y="3830605"/>
            <a:chExt cx="972647" cy="678683"/>
          </a:xfrm>
        </p:grpSpPr>
        <p:grpSp>
          <p:nvGrpSpPr>
            <p:cNvPr id="35" name="مجموعة 113">
              <a:extLst>
                <a:ext uri="{FF2B5EF4-FFF2-40B4-BE49-F238E27FC236}">
                  <a16:creationId xmlns:a16="http://schemas.microsoft.com/office/drawing/2014/main" id="{C0B3EB89-C36B-6749-A8A2-9CB8DC7B79A1}"/>
                </a:ext>
              </a:extLst>
            </p:cNvPr>
            <p:cNvGrpSpPr/>
            <p:nvPr/>
          </p:nvGrpSpPr>
          <p:grpSpPr>
            <a:xfrm>
              <a:off x="7352602" y="3830605"/>
              <a:ext cx="720080" cy="678683"/>
              <a:chOff x="5694482" y="4242301"/>
              <a:chExt cx="720080" cy="678683"/>
            </a:xfrm>
          </p:grpSpPr>
          <p:sp>
            <p:nvSpPr>
              <p:cNvPr id="37" name="مربع نص 116">
                <a:extLst>
                  <a:ext uri="{FF2B5EF4-FFF2-40B4-BE49-F238E27FC236}">
                    <a16:creationId xmlns:a16="http://schemas.microsoft.com/office/drawing/2014/main" id="{3695DAA9-EE87-964A-BDCC-B70B92EFA80B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٢١</a:t>
                </a:r>
              </a:p>
            </p:txBody>
          </p:sp>
          <p:sp>
            <p:nvSpPr>
              <p:cNvPr id="38" name="مربع نص 117">
                <a:extLst>
                  <a:ext uri="{FF2B5EF4-FFF2-40B4-BE49-F238E27FC236}">
                    <a16:creationId xmlns:a16="http://schemas.microsoft.com/office/drawing/2014/main" id="{65689FB7-69F6-0E40-B400-DEDDE9C3FC36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٢٥</a:t>
                </a:r>
              </a:p>
            </p:txBody>
          </p:sp>
          <p:cxnSp>
            <p:nvCxnSpPr>
              <p:cNvPr id="39" name="رابط مستقيم 119">
                <a:extLst>
                  <a:ext uri="{FF2B5EF4-FFF2-40B4-BE49-F238E27FC236}">
                    <a16:creationId xmlns:a16="http://schemas.microsoft.com/office/drawing/2014/main" id="{53BCD218-0A17-BD4F-8E76-277D49A173B2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مربع نص 114">
              <a:extLst>
                <a:ext uri="{FF2B5EF4-FFF2-40B4-BE49-F238E27FC236}">
                  <a16:creationId xmlns:a16="http://schemas.microsoft.com/office/drawing/2014/main" id="{25A9F7D6-B998-BB49-A8CF-1AD5437D5701}"/>
                </a:ext>
              </a:extLst>
            </p:cNvPr>
            <p:cNvSpPr txBox="1"/>
            <p:nvPr/>
          </p:nvSpPr>
          <p:spPr>
            <a:xfrm>
              <a:off x="7865491" y="3956970"/>
              <a:ext cx="45975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=</a:t>
              </a:r>
            </a:p>
          </p:txBody>
        </p:sp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5D1993B-D34B-BBCA-284B-52A0AC2C6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7025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20861" y="977651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2">
            <a:extLst>
              <a:ext uri="{FF2B5EF4-FFF2-40B4-BE49-F238E27FC236}">
                <a16:creationId xmlns:a16="http://schemas.microsoft.com/office/drawing/2014/main" id="{3230F13F-0175-BB41-A570-7797C707C5E7}"/>
              </a:ext>
            </a:extLst>
          </p:cNvPr>
          <p:cNvSpPr/>
          <p:nvPr/>
        </p:nvSpPr>
        <p:spPr>
          <a:xfrm>
            <a:off x="4085171" y="2004884"/>
            <a:ext cx="1529866" cy="3403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350" b="1" dirty="0">
                <a:cs typeface="+mj-cs"/>
              </a:rPr>
              <a:t>الفصل الدراسي الثالث</a:t>
            </a:r>
          </a:p>
        </p:txBody>
      </p:sp>
      <p:sp>
        <p:nvSpPr>
          <p:cNvPr id="3" name="مستطيل: زوايا مستديرة 4">
            <a:extLst>
              <a:ext uri="{FF2B5EF4-FFF2-40B4-BE49-F238E27FC236}">
                <a16:creationId xmlns:a16="http://schemas.microsoft.com/office/drawing/2014/main" id="{CDA26044-3BB5-CE46-A1CD-973A09B5A5AF}"/>
              </a:ext>
            </a:extLst>
          </p:cNvPr>
          <p:cNvSpPr/>
          <p:nvPr/>
        </p:nvSpPr>
        <p:spPr>
          <a:xfrm>
            <a:off x="7214266" y="2004884"/>
            <a:ext cx="1380885" cy="3403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cs typeface="+mj-cs"/>
              </a:rPr>
              <a:t>الرياضيــــــــات</a:t>
            </a:r>
            <a:endParaRPr lang="ar-SA" b="1" dirty="0">
              <a:cs typeface="+mj-cs"/>
            </a:endParaRPr>
          </a:p>
        </p:txBody>
      </p:sp>
      <p:sp>
        <p:nvSpPr>
          <p:cNvPr id="4" name="مستطيل: زوايا مستديرة 5">
            <a:extLst>
              <a:ext uri="{FF2B5EF4-FFF2-40B4-BE49-F238E27FC236}">
                <a16:creationId xmlns:a16="http://schemas.microsoft.com/office/drawing/2014/main" id="{8270A564-23B3-EE4D-84B2-572B2F2A3EFC}"/>
              </a:ext>
            </a:extLst>
          </p:cNvPr>
          <p:cNvSpPr/>
          <p:nvPr/>
        </p:nvSpPr>
        <p:spPr>
          <a:xfrm>
            <a:off x="5649718" y="2004884"/>
            <a:ext cx="1529866" cy="340346"/>
          </a:xfrm>
          <a:prstGeom prst="roundRect">
            <a:avLst/>
          </a:prstGeom>
          <a:solidFill>
            <a:srgbClr val="3492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cs typeface="+mj-cs"/>
              </a:rPr>
              <a:t>الصف الأول المتوسط</a:t>
            </a:r>
          </a:p>
        </p:txBody>
      </p:sp>
      <p:pic>
        <p:nvPicPr>
          <p:cNvPr id="5" name="صورة 39">
            <a:extLst>
              <a:ext uri="{FF2B5EF4-FFF2-40B4-BE49-F238E27FC236}">
                <a16:creationId xmlns:a16="http://schemas.microsoft.com/office/drawing/2014/main" id="{4C57562F-B6CB-8547-86DE-4A098EF72F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258" t="44598" r="21596" b="46207"/>
          <a:stretch/>
        </p:blipFill>
        <p:spPr>
          <a:xfrm>
            <a:off x="9217108" y="2471347"/>
            <a:ext cx="1797270" cy="459218"/>
          </a:xfrm>
          <a:prstGeom prst="rect">
            <a:avLst/>
          </a:prstGeom>
        </p:spPr>
      </p:pic>
      <p:pic>
        <p:nvPicPr>
          <p:cNvPr id="17" name="صورة 6">
            <a:extLst>
              <a:ext uri="{FF2B5EF4-FFF2-40B4-BE49-F238E27FC236}">
                <a16:creationId xmlns:a16="http://schemas.microsoft.com/office/drawing/2014/main" id="{B3764B6F-0E08-0F49-9604-8564B1F47F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66" t="34182" r="7495" b="51434"/>
          <a:stretch/>
        </p:blipFill>
        <p:spPr>
          <a:xfrm>
            <a:off x="3531202" y="2471348"/>
            <a:ext cx="5450489" cy="632457"/>
          </a:xfrm>
          <a:prstGeom prst="rect">
            <a:avLst/>
          </a:prstGeom>
        </p:spPr>
      </p:pic>
      <p:pic>
        <p:nvPicPr>
          <p:cNvPr id="19" name="صورة 10">
            <a:extLst>
              <a:ext uri="{FF2B5EF4-FFF2-40B4-BE49-F238E27FC236}">
                <a16:creationId xmlns:a16="http://schemas.microsoft.com/office/drawing/2014/main" id="{B0D5EF5B-3C37-1E42-966C-20FA9B7628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084" t="47845" r="7980" b="41737"/>
          <a:stretch/>
        </p:blipFill>
        <p:spPr>
          <a:xfrm>
            <a:off x="7676593" y="3101255"/>
            <a:ext cx="843743" cy="535840"/>
          </a:xfrm>
          <a:prstGeom prst="rect">
            <a:avLst/>
          </a:prstGeom>
        </p:spPr>
      </p:pic>
      <p:pic>
        <p:nvPicPr>
          <p:cNvPr id="21" name="صورة 13">
            <a:extLst>
              <a:ext uri="{FF2B5EF4-FFF2-40B4-BE49-F238E27FC236}">
                <a16:creationId xmlns:a16="http://schemas.microsoft.com/office/drawing/2014/main" id="{BF59F75B-8F3B-DE42-ADCA-D0DEB4DA4A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478" t="49131" r="31738" b="43030"/>
          <a:stretch/>
        </p:blipFill>
        <p:spPr>
          <a:xfrm>
            <a:off x="7302522" y="3863833"/>
            <a:ext cx="1217814" cy="403169"/>
          </a:xfrm>
          <a:prstGeom prst="rect">
            <a:avLst/>
          </a:prstGeom>
        </p:spPr>
      </p:pic>
      <p:pic>
        <p:nvPicPr>
          <p:cNvPr id="23" name="صورة 17">
            <a:extLst>
              <a:ext uri="{FF2B5EF4-FFF2-40B4-BE49-F238E27FC236}">
                <a16:creationId xmlns:a16="http://schemas.microsoft.com/office/drawing/2014/main" id="{0AA3977D-49AD-9E43-A913-45C3582B0F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24" t="50000" r="54795" b="43677"/>
          <a:stretch/>
        </p:blipFill>
        <p:spPr>
          <a:xfrm>
            <a:off x="6608409" y="4633041"/>
            <a:ext cx="1911927" cy="325235"/>
          </a:xfrm>
          <a:prstGeom prst="rect">
            <a:avLst/>
          </a:prstGeom>
        </p:spPr>
      </p:pic>
      <p:pic>
        <p:nvPicPr>
          <p:cNvPr id="25" name="صورة 19">
            <a:extLst>
              <a:ext uri="{FF2B5EF4-FFF2-40B4-BE49-F238E27FC236}">
                <a16:creationId xmlns:a16="http://schemas.microsoft.com/office/drawing/2014/main" id="{91C2EC88-0D5C-504C-A0B5-797A4C095F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165" t="58263" r="7980" b="34383"/>
          <a:stretch/>
        </p:blipFill>
        <p:spPr>
          <a:xfrm>
            <a:off x="7065608" y="5483134"/>
            <a:ext cx="1454728" cy="378230"/>
          </a:xfrm>
          <a:prstGeom prst="rect">
            <a:avLst/>
          </a:prstGeom>
        </p:spPr>
      </p:pic>
      <p:sp>
        <p:nvSpPr>
          <p:cNvPr id="27" name="مربع نص 50">
            <a:extLst>
              <a:ext uri="{FF2B5EF4-FFF2-40B4-BE49-F238E27FC236}">
                <a16:creationId xmlns:a16="http://schemas.microsoft.com/office/drawing/2014/main" id="{53B5C421-5CB2-A844-A77D-996BB5E7E3B6}"/>
              </a:ext>
            </a:extLst>
          </p:cNvPr>
          <p:cNvSpPr txBox="1"/>
          <p:nvPr/>
        </p:nvSpPr>
        <p:spPr>
          <a:xfrm>
            <a:off x="7173860" y="3203631"/>
            <a:ext cx="414872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500" b="1" dirty="0"/>
              <a:t>=</a:t>
            </a:r>
          </a:p>
        </p:txBody>
      </p:sp>
      <p:grpSp>
        <p:nvGrpSpPr>
          <p:cNvPr id="32" name="مجموعة 58">
            <a:extLst>
              <a:ext uri="{FF2B5EF4-FFF2-40B4-BE49-F238E27FC236}">
                <a16:creationId xmlns:a16="http://schemas.microsoft.com/office/drawing/2014/main" id="{70058924-4ABF-1E4C-839A-05377B6071F2}"/>
              </a:ext>
            </a:extLst>
          </p:cNvPr>
          <p:cNvGrpSpPr/>
          <p:nvPr/>
        </p:nvGrpSpPr>
        <p:grpSpPr>
          <a:xfrm>
            <a:off x="6903830" y="3133035"/>
            <a:ext cx="540060" cy="552908"/>
            <a:chOff x="5751616" y="4244615"/>
            <a:chExt cx="720080" cy="737210"/>
          </a:xfrm>
        </p:grpSpPr>
        <p:sp>
          <p:nvSpPr>
            <p:cNvPr id="29" name="مربع نص 59">
              <a:extLst>
                <a:ext uri="{FF2B5EF4-FFF2-40B4-BE49-F238E27FC236}">
                  <a16:creationId xmlns:a16="http://schemas.microsoft.com/office/drawing/2014/main" id="{A9B0F7B3-8605-AD43-802F-D4A09AC7A768}"/>
                </a:ext>
              </a:extLst>
            </p:cNvPr>
            <p:cNvSpPr txBox="1"/>
            <p:nvPr/>
          </p:nvSpPr>
          <p:spPr>
            <a:xfrm>
              <a:off x="5776501" y="4244615"/>
              <a:ext cx="55316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١</a:t>
              </a:r>
            </a:p>
          </p:txBody>
        </p:sp>
        <p:sp>
          <p:nvSpPr>
            <p:cNvPr id="30" name="مربع نص 60">
              <a:extLst>
                <a:ext uri="{FF2B5EF4-FFF2-40B4-BE49-F238E27FC236}">
                  <a16:creationId xmlns:a16="http://schemas.microsoft.com/office/drawing/2014/main" id="{5AFDBE42-9D72-2149-B673-AA4A49EF2D26}"/>
                </a:ext>
              </a:extLst>
            </p:cNvPr>
            <p:cNvSpPr txBox="1"/>
            <p:nvPr/>
          </p:nvSpPr>
          <p:spPr>
            <a:xfrm>
              <a:off x="5751616" y="4550939"/>
              <a:ext cx="720080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٢٠</a:t>
              </a:r>
            </a:p>
          </p:txBody>
        </p:sp>
        <p:cxnSp>
          <p:nvCxnSpPr>
            <p:cNvPr id="31" name="رابط مستقيم 61">
              <a:extLst>
                <a:ext uri="{FF2B5EF4-FFF2-40B4-BE49-F238E27FC236}">
                  <a16:creationId xmlns:a16="http://schemas.microsoft.com/office/drawing/2014/main" id="{7213C72E-5BA1-5041-80B2-A8B64FA0A13F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مربع نص 63">
            <a:extLst>
              <a:ext uri="{FF2B5EF4-FFF2-40B4-BE49-F238E27FC236}">
                <a16:creationId xmlns:a16="http://schemas.microsoft.com/office/drawing/2014/main" id="{5DB6161B-183A-5745-921B-79EBD24FDECC}"/>
              </a:ext>
            </a:extLst>
          </p:cNvPr>
          <p:cNvSpPr txBox="1"/>
          <p:nvPr/>
        </p:nvSpPr>
        <p:spPr>
          <a:xfrm>
            <a:off x="6800352" y="3892602"/>
            <a:ext cx="414872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500" b="1" dirty="0"/>
              <a:t>=</a:t>
            </a:r>
          </a:p>
        </p:txBody>
      </p:sp>
      <p:sp>
        <p:nvSpPr>
          <p:cNvPr id="36" name="مربع نص 68">
            <a:extLst>
              <a:ext uri="{FF2B5EF4-FFF2-40B4-BE49-F238E27FC236}">
                <a16:creationId xmlns:a16="http://schemas.microsoft.com/office/drawing/2014/main" id="{C1A54834-DDB2-C846-9555-08A0B6F85EB6}"/>
              </a:ext>
            </a:extLst>
          </p:cNvPr>
          <p:cNvSpPr txBox="1"/>
          <p:nvPr/>
        </p:nvSpPr>
        <p:spPr>
          <a:xfrm>
            <a:off x="2444825" y="4464794"/>
            <a:ext cx="1613274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500" b="1" dirty="0">
                <a:solidFill>
                  <a:srgbClr val="FF0000"/>
                </a:solidFill>
                <a:latin typeface="+mj-lt"/>
                <a:cs typeface="+mj-cs"/>
              </a:rPr>
              <a:t>مضاعفات العدد ٣ هي </a:t>
            </a:r>
            <a:r>
              <a:rPr lang="ar-SA" sz="1500" b="1" dirty="0">
                <a:solidFill>
                  <a:srgbClr val="0070C0"/>
                </a:solidFill>
                <a:latin typeface="+mj-lt"/>
                <a:cs typeface="+mj-cs"/>
              </a:rPr>
              <a:t>:</a:t>
            </a:r>
            <a:endParaRPr lang="ar-SA" sz="15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38" name="مربع نص 69">
            <a:extLst>
              <a:ext uri="{FF2B5EF4-FFF2-40B4-BE49-F238E27FC236}">
                <a16:creationId xmlns:a16="http://schemas.microsoft.com/office/drawing/2014/main" id="{A81F6230-B689-4E45-A269-DCAAD5154BE8}"/>
              </a:ext>
            </a:extLst>
          </p:cNvPr>
          <p:cNvSpPr txBox="1"/>
          <p:nvPr/>
        </p:nvSpPr>
        <p:spPr>
          <a:xfrm>
            <a:off x="2338059" y="4744471"/>
            <a:ext cx="2048268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500" b="1" dirty="0">
                <a:solidFill>
                  <a:srgbClr val="0070C0"/>
                </a:solidFill>
                <a:latin typeface="+mj-lt"/>
                <a:cs typeface="+mj-cs"/>
              </a:rPr>
              <a:t>٣ ، ٦ ، ٩ ،١٢ ، ١٥ ، ١٨</a:t>
            </a:r>
            <a:endParaRPr lang="ar-SA" sz="15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40" name="مربع نص 75">
            <a:extLst>
              <a:ext uri="{FF2B5EF4-FFF2-40B4-BE49-F238E27FC236}">
                <a16:creationId xmlns:a16="http://schemas.microsoft.com/office/drawing/2014/main" id="{4F062CC6-97EE-B945-8470-B82004F5268B}"/>
              </a:ext>
            </a:extLst>
          </p:cNvPr>
          <p:cNvSpPr txBox="1"/>
          <p:nvPr/>
        </p:nvSpPr>
        <p:spPr>
          <a:xfrm>
            <a:off x="6296824" y="4635645"/>
            <a:ext cx="313015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500" b="1" dirty="0"/>
              <a:t>=</a:t>
            </a:r>
          </a:p>
        </p:txBody>
      </p:sp>
      <p:grpSp>
        <p:nvGrpSpPr>
          <p:cNvPr id="46" name="مجموعة 76">
            <a:extLst>
              <a:ext uri="{FF2B5EF4-FFF2-40B4-BE49-F238E27FC236}">
                <a16:creationId xmlns:a16="http://schemas.microsoft.com/office/drawing/2014/main" id="{E3834367-876E-5A46-B0B9-3CB972FD3CD4}"/>
              </a:ext>
            </a:extLst>
          </p:cNvPr>
          <p:cNvGrpSpPr/>
          <p:nvPr/>
        </p:nvGrpSpPr>
        <p:grpSpPr>
          <a:xfrm>
            <a:off x="5697640" y="4561019"/>
            <a:ext cx="721827" cy="532095"/>
            <a:chOff x="5452126" y="4242301"/>
            <a:chExt cx="962436" cy="709459"/>
          </a:xfrm>
        </p:grpSpPr>
        <p:sp>
          <p:nvSpPr>
            <p:cNvPr id="42" name="مربع نص 77">
              <a:extLst>
                <a:ext uri="{FF2B5EF4-FFF2-40B4-BE49-F238E27FC236}">
                  <a16:creationId xmlns:a16="http://schemas.microsoft.com/office/drawing/2014/main" id="{62C3B848-5683-504C-AFF5-2F0F87EACF69}"/>
                </a:ext>
              </a:extLst>
            </p:cNvPr>
            <p:cNvSpPr txBox="1"/>
            <p:nvPr/>
          </p:nvSpPr>
          <p:spPr>
            <a:xfrm>
              <a:off x="5742051" y="4242301"/>
              <a:ext cx="55316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٦</a:t>
              </a:r>
            </a:p>
          </p:txBody>
        </p:sp>
        <p:sp>
          <p:nvSpPr>
            <p:cNvPr id="43" name="مربع نص 78">
              <a:extLst>
                <a:ext uri="{FF2B5EF4-FFF2-40B4-BE49-F238E27FC236}">
                  <a16:creationId xmlns:a16="http://schemas.microsoft.com/office/drawing/2014/main" id="{54F3DBA1-6BA8-734D-8BCF-431D52EFF1C0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٢٠</a:t>
              </a:r>
            </a:p>
          </p:txBody>
        </p:sp>
        <p:cxnSp>
          <p:nvCxnSpPr>
            <p:cNvPr id="44" name="رابط مستقيم 79">
              <a:extLst>
                <a:ext uri="{FF2B5EF4-FFF2-40B4-BE49-F238E27FC236}">
                  <a16:creationId xmlns:a16="http://schemas.microsoft.com/office/drawing/2014/main" id="{C99441CE-6173-6B4F-9899-681A8FE9D2E5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مربع نص 80">
              <a:extLst>
                <a:ext uri="{FF2B5EF4-FFF2-40B4-BE49-F238E27FC236}">
                  <a16:creationId xmlns:a16="http://schemas.microsoft.com/office/drawing/2014/main" id="{602C16B5-ABE6-A64E-AC5A-86B6F60A17E2}"/>
                </a:ext>
              </a:extLst>
            </p:cNvPr>
            <p:cNvSpPr txBox="1"/>
            <p:nvPr/>
          </p:nvSpPr>
          <p:spPr>
            <a:xfrm>
              <a:off x="5452126" y="4350476"/>
              <a:ext cx="41735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=</a:t>
              </a:r>
            </a:p>
          </p:txBody>
        </p:sp>
      </p:grpSp>
      <p:grpSp>
        <p:nvGrpSpPr>
          <p:cNvPr id="51" name="مجموعة 81">
            <a:extLst>
              <a:ext uri="{FF2B5EF4-FFF2-40B4-BE49-F238E27FC236}">
                <a16:creationId xmlns:a16="http://schemas.microsoft.com/office/drawing/2014/main" id="{7231CE87-30CA-124A-B06F-2A2103EE6F30}"/>
              </a:ext>
            </a:extLst>
          </p:cNvPr>
          <p:cNvGrpSpPr/>
          <p:nvPr/>
        </p:nvGrpSpPr>
        <p:grpSpPr>
          <a:xfrm>
            <a:off x="5287391" y="4555947"/>
            <a:ext cx="540060" cy="532095"/>
            <a:chOff x="5694482" y="4242301"/>
            <a:chExt cx="720080" cy="709459"/>
          </a:xfrm>
        </p:grpSpPr>
        <p:sp>
          <p:nvSpPr>
            <p:cNvPr id="48" name="مربع نص 82">
              <a:extLst>
                <a:ext uri="{FF2B5EF4-FFF2-40B4-BE49-F238E27FC236}">
                  <a16:creationId xmlns:a16="http://schemas.microsoft.com/office/drawing/2014/main" id="{B6CDB3CA-A77C-294D-9E75-CD3534E4AC08}"/>
                </a:ext>
              </a:extLst>
            </p:cNvPr>
            <p:cNvSpPr txBox="1"/>
            <p:nvPr/>
          </p:nvSpPr>
          <p:spPr>
            <a:xfrm>
              <a:off x="5769761" y="4242301"/>
              <a:ext cx="55316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٣</a:t>
              </a:r>
            </a:p>
          </p:txBody>
        </p:sp>
        <p:sp>
          <p:nvSpPr>
            <p:cNvPr id="49" name="مربع نص 83">
              <a:extLst>
                <a:ext uri="{FF2B5EF4-FFF2-40B4-BE49-F238E27FC236}">
                  <a16:creationId xmlns:a16="http://schemas.microsoft.com/office/drawing/2014/main" id="{B195B8B4-5ECD-4149-BD16-BA20EDC1BEAA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١٠</a:t>
              </a:r>
            </a:p>
          </p:txBody>
        </p:sp>
        <p:cxnSp>
          <p:nvCxnSpPr>
            <p:cNvPr id="50" name="رابط مستقيم 84">
              <a:extLst>
                <a:ext uri="{FF2B5EF4-FFF2-40B4-BE49-F238E27FC236}">
                  <a16:creationId xmlns:a16="http://schemas.microsoft.com/office/drawing/2014/main" id="{D57C28F6-070D-A14A-AD98-E63FB21FF53F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مربع نص 85">
            <a:extLst>
              <a:ext uri="{FF2B5EF4-FFF2-40B4-BE49-F238E27FC236}">
                <a16:creationId xmlns:a16="http://schemas.microsoft.com/office/drawing/2014/main" id="{3E4AB0A0-5D50-704E-8EE1-06821B7E2E31}"/>
              </a:ext>
            </a:extLst>
          </p:cNvPr>
          <p:cNvSpPr txBox="1"/>
          <p:nvPr/>
        </p:nvSpPr>
        <p:spPr>
          <a:xfrm>
            <a:off x="2724565" y="5368008"/>
            <a:ext cx="1613274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500" b="1" dirty="0">
                <a:solidFill>
                  <a:srgbClr val="FF0000"/>
                </a:solidFill>
                <a:latin typeface="+mj-lt"/>
                <a:cs typeface="+mj-cs"/>
              </a:rPr>
              <a:t>الأعداد الزوجية هي :</a:t>
            </a:r>
            <a:endParaRPr lang="ar-SA" sz="15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55" name="مربع نص 86">
            <a:extLst>
              <a:ext uri="{FF2B5EF4-FFF2-40B4-BE49-F238E27FC236}">
                <a16:creationId xmlns:a16="http://schemas.microsoft.com/office/drawing/2014/main" id="{63ED6FBA-EB47-934C-8817-2F128F02DE6D}"/>
              </a:ext>
            </a:extLst>
          </p:cNvPr>
          <p:cNvSpPr txBox="1"/>
          <p:nvPr/>
        </p:nvSpPr>
        <p:spPr>
          <a:xfrm>
            <a:off x="2127568" y="5706009"/>
            <a:ext cx="3033082" cy="3000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350" b="1" dirty="0">
                <a:solidFill>
                  <a:srgbClr val="0070C0"/>
                </a:solidFill>
                <a:latin typeface="+mj-lt"/>
                <a:cs typeface="+mj-cs"/>
              </a:rPr>
              <a:t>٢ ، ٤ ، ٦ ، ٨ ، ١٠ ، ١٢ ، ١٤ ، ١٦ ، ١٨ ، ٢٠</a:t>
            </a:r>
            <a:endParaRPr lang="ar-SA" sz="135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57" name="مربع نص 87">
            <a:extLst>
              <a:ext uri="{FF2B5EF4-FFF2-40B4-BE49-F238E27FC236}">
                <a16:creationId xmlns:a16="http://schemas.microsoft.com/office/drawing/2014/main" id="{1E51C37C-B84F-DA4D-ABFB-F1310C7BF546}"/>
              </a:ext>
            </a:extLst>
          </p:cNvPr>
          <p:cNvSpPr txBox="1"/>
          <p:nvPr/>
        </p:nvSpPr>
        <p:spPr>
          <a:xfrm>
            <a:off x="6750058" y="5499144"/>
            <a:ext cx="313015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500" b="1" dirty="0"/>
              <a:t>=</a:t>
            </a:r>
          </a:p>
        </p:txBody>
      </p:sp>
      <p:grpSp>
        <p:nvGrpSpPr>
          <p:cNvPr id="63" name="مجموعة 88">
            <a:extLst>
              <a:ext uri="{FF2B5EF4-FFF2-40B4-BE49-F238E27FC236}">
                <a16:creationId xmlns:a16="http://schemas.microsoft.com/office/drawing/2014/main" id="{F1954965-5433-5F49-9A5B-FCA9D7C9F42E}"/>
              </a:ext>
            </a:extLst>
          </p:cNvPr>
          <p:cNvGrpSpPr/>
          <p:nvPr/>
        </p:nvGrpSpPr>
        <p:grpSpPr>
          <a:xfrm>
            <a:off x="6150874" y="5424517"/>
            <a:ext cx="721827" cy="532095"/>
            <a:chOff x="5452126" y="4242301"/>
            <a:chExt cx="962436" cy="709459"/>
          </a:xfrm>
        </p:grpSpPr>
        <p:sp>
          <p:nvSpPr>
            <p:cNvPr id="59" name="مربع نص 89">
              <a:extLst>
                <a:ext uri="{FF2B5EF4-FFF2-40B4-BE49-F238E27FC236}">
                  <a16:creationId xmlns:a16="http://schemas.microsoft.com/office/drawing/2014/main" id="{446018C9-1818-B941-BA8B-D2F09B1EE222}"/>
                </a:ext>
              </a:extLst>
            </p:cNvPr>
            <p:cNvSpPr txBox="1"/>
            <p:nvPr/>
          </p:nvSpPr>
          <p:spPr>
            <a:xfrm>
              <a:off x="5742051" y="4242301"/>
              <a:ext cx="55316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١٠</a:t>
              </a:r>
            </a:p>
          </p:txBody>
        </p:sp>
        <p:sp>
          <p:nvSpPr>
            <p:cNvPr id="60" name="مربع نص 112">
              <a:extLst>
                <a:ext uri="{FF2B5EF4-FFF2-40B4-BE49-F238E27FC236}">
                  <a16:creationId xmlns:a16="http://schemas.microsoft.com/office/drawing/2014/main" id="{0E25F351-6FFA-9744-817B-6831F3E48F03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٢٠</a:t>
              </a:r>
            </a:p>
          </p:txBody>
        </p:sp>
        <p:cxnSp>
          <p:nvCxnSpPr>
            <p:cNvPr id="61" name="رابط مستقيم 113">
              <a:extLst>
                <a:ext uri="{FF2B5EF4-FFF2-40B4-BE49-F238E27FC236}">
                  <a16:creationId xmlns:a16="http://schemas.microsoft.com/office/drawing/2014/main" id="{3F322371-9D60-2E41-8723-EBCFCB171A4F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مربع نص 114">
              <a:extLst>
                <a:ext uri="{FF2B5EF4-FFF2-40B4-BE49-F238E27FC236}">
                  <a16:creationId xmlns:a16="http://schemas.microsoft.com/office/drawing/2014/main" id="{53A3BDFE-AA3C-E545-B352-D2897C6DEEA1}"/>
                </a:ext>
              </a:extLst>
            </p:cNvPr>
            <p:cNvSpPr txBox="1"/>
            <p:nvPr/>
          </p:nvSpPr>
          <p:spPr>
            <a:xfrm>
              <a:off x="5452126" y="4350476"/>
              <a:ext cx="41735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=</a:t>
              </a:r>
            </a:p>
          </p:txBody>
        </p:sp>
      </p:grpSp>
      <p:grpSp>
        <p:nvGrpSpPr>
          <p:cNvPr id="68" name="مجموعة 115">
            <a:extLst>
              <a:ext uri="{FF2B5EF4-FFF2-40B4-BE49-F238E27FC236}">
                <a16:creationId xmlns:a16="http://schemas.microsoft.com/office/drawing/2014/main" id="{75B92BB5-301E-A94F-85A7-DC96DE4C24A5}"/>
              </a:ext>
            </a:extLst>
          </p:cNvPr>
          <p:cNvGrpSpPr/>
          <p:nvPr/>
        </p:nvGrpSpPr>
        <p:grpSpPr>
          <a:xfrm>
            <a:off x="5740625" y="5419445"/>
            <a:ext cx="540060" cy="532095"/>
            <a:chOff x="5694482" y="4242301"/>
            <a:chExt cx="720080" cy="709459"/>
          </a:xfrm>
        </p:grpSpPr>
        <p:sp>
          <p:nvSpPr>
            <p:cNvPr id="65" name="مربع نص 116">
              <a:extLst>
                <a:ext uri="{FF2B5EF4-FFF2-40B4-BE49-F238E27FC236}">
                  <a16:creationId xmlns:a16="http://schemas.microsoft.com/office/drawing/2014/main" id="{1D532674-5BDA-5048-A6F6-C316410742A2}"/>
                </a:ext>
              </a:extLst>
            </p:cNvPr>
            <p:cNvSpPr txBox="1"/>
            <p:nvPr/>
          </p:nvSpPr>
          <p:spPr>
            <a:xfrm>
              <a:off x="5769761" y="4242301"/>
              <a:ext cx="55316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١</a:t>
              </a:r>
            </a:p>
          </p:txBody>
        </p:sp>
        <p:sp>
          <p:nvSpPr>
            <p:cNvPr id="66" name="مربع نص 117">
              <a:extLst>
                <a:ext uri="{FF2B5EF4-FFF2-40B4-BE49-F238E27FC236}">
                  <a16:creationId xmlns:a16="http://schemas.microsoft.com/office/drawing/2014/main" id="{D8BC9A2D-B553-E643-86E3-A0EDBBE58BB8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٢</a:t>
              </a:r>
            </a:p>
          </p:txBody>
        </p:sp>
        <p:cxnSp>
          <p:nvCxnSpPr>
            <p:cNvPr id="67" name="رابط مستقيم 118">
              <a:extLst>
                <a:ext uri="{FF2B5EF4-FFF2-40B4-BE49-F238E27FC236}">
                  <a16:creationId xmlns:a16="http://schemas.microsoft.com/office/drawing/2014/main" id="{5D4CB8F0-37DB-9E4E-AC2F-DF88335066F2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مجموعة 119">
            <a:extLst>
              <a:ext uri="{FF2B5EF4-FFF2-40B4-BE49-F238E27FC236}">
                <a16:creationId xmlns:a16="http://schemas.microsoft.com/office/drawing/2014/main" id="{993ECADD-58FA-8140-BFC7-CA40167C2DB8}"/>
              </a:ext>
            </a:extLst>
          </p:cNvPr>
          <p:cNvGrpSpPr/>
          <p:nvPr/>
        </p:nvGrpSpPr>
        <p:grpSpPr>
          <a:xfrm>
            <a:off x="6320494" y="3810805"/>
            <a:ext cx="721827" cy="532095"/>
            <a:chOff x="5452126" y="4242301"/>
            <a:chExt cx="962436" cy="709459"/>
          </a:xfrm>
        </p:grpSpPr>
        <p:sp>
          <p:nvSpPr>
            <p:cNvPr id="70" name="مربع نص 120">
              <a:extLst>
                <a:ext uri="{FF2B5EF4-FFF2-40B4-BE49-F238E27FC236}">
                  <a16:creationId xmlns:a16="http://schemas.microsoft.com/office/drawing/2014/main" id="{07765C87-020D-D94C-B47F-7D1F3D25878B}"/>
                </a:ext>
              </a:extLst>
            </p:cNvPr>
            <p:cNvSpPr txBox="1"/>
            <p:nvPr/>
          </p:nvSpPr>
          <p:spPr>
            <a:xfrm>
              <a:off x="5742051" y="4242301"/>
              <a:ext cx="55316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٢</a:t>
              </a:r>
            </a:p>
          </p:txBody>
        </p:sp>
        <p:sp>
          <p:nvSpPr>
            <p:cNvPr id="71" name="مربع نص 121">
              <a:extLst>
                <a:ext uri="{FF2B5EF4-FFF2-40B4-BE49-F238E27FC236}">
                  <a16:creationId xmlns:a16="http://schemas.microsoft.com/office/drawing/2014/main" id="{5FF5D4BE-6AE8-3647-A0B0-BD39ED1D2FB6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٢٠</a:t>
              </a:r>
            </a:p>
          </p:txBody>
        </p:sp>
        <p:cxnSp>
          <p:nvCxnSpPr>
            <p:cNvPr id="72" name="رابط مستقيم 122">
              <a:extLst>
                <a:ext uri="{FF2B5EF4-FFF2-40B4-BE49-F238E27FC236}">
                  <a16:creationId xmlns:a16="http://schemas.microsoft.com/office/drawing/2014/main" id="{538597B5-7CBC-0747-B488-2E4F7047FA39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مربع نص 123">
              <a:extLst>
                <a:ext uri="{FF2B5EF4-FFF2-40B4-BE49-F238E27FC236}">
                  <a16:creationId xmlns:a16="http://schemas.microsoft.com/office/drawing/2014/main" id="{CC60E779-CAEA-6B4D-94A4-25D7D5D575C7}"/>
                </a:ext>
              </a:extLst>
            </p:cNvPr>
            <p:cNvSpPr txBox="1"/>
            <p:nvPr/>
          </p:nvSpPr>
          <p:spPr>
            <a:xfrm>
              <a:off x="5452126" y="4350476"/>
              <a:ext cx="41735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=</a:t>
              </a:r>
            </a:p>
          </p:txBody>
        </p:sp>
      </p:grpSp>
      <p:grpSp>
        <p:nvGrpSpPr>
          <p:cNvPr id="79" name="مجموعة 124">
            <a:extLst>
              <a:ext uri="{FF2B5EF4-FFF2-40B4-BE49-F238E27FC236}">
                <a16:creationId xmlns:a16="http://schemas.microsoft.com/office/drawing/2014/main" id="{79A0B081-50EA-1A4D-BB99-5D79F6AF1EC6}"/>
              </a:ext>
            </a:extLst>
          </p:cNvPr>
          <p:cNvGrpSpPr/>
          <p:nvPr/>
        </p:nvGrpSpPr>
        <p:grpSpPr>
          <a:xfrm>
            <a:off x="5910244" y="3805733"/>
            <a:ext cx="540060" cy="532095"/>
            <a:chOff x="5694482" y="4242301"/>
            <a:chExt cx="720080" cy="709459"/>
          </a:xfrm>
        </p:grpSpPr>
        <p:sp>
          <p:nvSpPr>
            <p:cNvPr id="76" name="مربع نص 125">
              <a:extLst>
                <a:ext uri="{FF2B5EF4-FFF2-40B4-BE49-F238E27FC236}">
                  <a16:creationId xmlns:a16="http://schemas.microsoft.com/office/drawing/2014/main" id="{F03FBE71-9468-3247-97BA-40FE72F2D0F6}"/>
                </a:ext>
              </a:extLst>
            </p:cNvPr>
            <p:cNvSpPr txBox="1"/>
            <p:nvPr/>
          </p:nvSpPr>
          <p:spPr>
            <a:xfrm>
              <a:off x="5769761" y="4242301"/>
              <a:ext cx="55316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١</a:t>
              </a:r>
            </a:p>
          </p:txBody>
        </p:sp>
        <p:sp>
          <p:nvSpPr>
            <p:cNvPr id="77" name="مربع نص 126">
              <a:extLst>
                <a:ext uri="{FF2B5EF4-FFF2-40B4-BE49-F238E27FC236}">
                  <a16:creationId xmlns:a16="http://schemas.microsoft.com/office/drawing/2014/main" id="{911313AF-B555-714C-96D4-44C6C564FF58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١٠</a:t>
              </a:r>
            </a:p>
          </p:txBody>
        </p:sp>
        <p:cxnSp>
          <p:nvCxnSpPr>
            <p:cNvPr id="78" name="رابط مستقيم 127">
              <a:extLst>
                <a:ext uri="{FF2B5EF4-FFF2-40B4-BE49-F238E27FC236}">
                  <a16:creationId xmlns:a16="http://schemas.microsoft.com/office/drawing/2014/main" id="{E8DB8D71-2368-EA40-A114-00B068D47822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" name="Picture 2">
            <a:extLst>
              <a:ext uri="{FF2B5EF4-FFF2-40B4-BE49-F238E27FC236}">
                <a16:creationId xmlns:a16="http://schemas.microsoft.com/office/drawing/2014/main" id="{CA56DE61-9128-9F44-AFAD-73D194F2F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891" y="1620006"/>
            <a:ext cx="2007219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صورة 129">
            <a:extLst>
              <a:ext uri="{FF2B5EF4-FFF2-40B4-BE49-F238E27FC236}">
                <a16:creationId xmlns:a16="http://schemas.microsoft.com/office/drawing/2014/main" id="{5D8B7A96-A1C8-1542-B13F-B2577EA3FF7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6033" t="41939" r="22364" b="45954"/>
          <a:stretch/>
        </p:blipFill>
        <p:spPr>
          <a:xfrm>
            <a:off x="7279034" y="1484472"/>
            <a:ext cx="1201189" cy="448813"/>
          </a:xfrm>
          <a:prstGeom prst="rect">
            <a:avLst/>
          </a:prstGeom>
        </p:spPr>
      </p:pic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D3E615CC-85F4-E482-1092-37D8F89E2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1720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1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36" grpId="0"/>
      <p:bldP spid="38" grpId="0"/>
      <p:bldP spid="40" grpId="0"/>
      <p:bldP spid="53" grpId="0"/>
      <p:bldP spid="55" grpId="0"/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20861" y="977651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2">
            <a:extLst>
              <a:ext uri="{FF2B5EF4-FFF2-40B4-BE49-F238E27FC236}">
                <a16:creationId xmlns:a16="http://schemas.microsoft.com/office/drawing/2014/main" id="{4349655F-8703-A344-B05E-92DA3743DD05}"/>
              </a:ext>
            </a:extLst>
          </p:cNvPr>
          <p:cNvSpPr/>
          <p:nvPr/>
        </p:nvSpPr>
        <p:spPr>
          <a:xfrm>
            <a:off x="4725700" y="1931588"/>
            <a:ext cx="1529866" cy="3403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350" b="1" dirty="0">
                <a:cs typeface="+mj-cs"/>
              </a:rPr>
              <a:t>الفصل الدراسي الثالث</a:t>
            </a:r>
          </a:p>
        </p:txBody>
      </p:sp>
      <p:sp>
        <p:nvSpPr>
          <p:cNvPr id="3" name="مستطيل: زوايا مستديرة 4">
            <a:extLst>
              <a:ext uri="{FF2B5EF4-FFF2-40B4-BE49-F238E27FC236}">
                <a16:creationId xmlns:a16="http://schemas.microsoft.com/office/drawing/2014/main" id="{D930EF35-AA52-7C44-A7C5-9E4FE5E06DE2}"/>
              </a:ext>
            </a:extLst>
          </p:cNvPr>
          <p:cNvSpPr/>
          <p:nvPr/>
        </p:nvSpPr>
        <p:spPr>
          <a:xfrm>
            <a:off x="7854795" y="1931588"/>
            <a:ext cx="1380885" cy="3403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cs typeface="+mj-cs"/>
              </a:rPr>
              <a:t>الرياضيــــــــات</a:t>
            </a:r>
            <a:endParaRPr lang="ar-SA" b="1" dirty="0">
              <a:cs typeface="+mj-cs"/>
            </a:endParaRPr>
          </a:p>
        </p:txBody>
      </p:sp>
      <p:sp>
        <p:nvSpPr>
          <p:cNvPr id="4" name="مستطيل: زوايا مستديرة 5">
            <a:extLst>
              <a:ext uri="{FF2B5EF4-FFF2-40B4-BE49-F238E27FC236}">
                <a16:creationId xmlns:a16="http://schemas.microsoft.com/office/drawing/2014/main" id="{1E5AB716-5BE6-0D4A-9C67-72DE190B49B4}"/>
              </a:ext>
            </a:extLst>
          </p:cNvPr>
          <p:cNvSpPr/>
          <p:nvPr/>
        </p:nvSpPr>
        <p:spPr>
          <a:xfrm>
            <a:off x="6290247" y="1931588"/>
            <a:ext cx="1529866" cy="340346"/>
          </a:xfrm>
          <a:prstGeom prst="roundRect">
            <a:avLst/>
          </a:prstGeom>
          <a:solidFill>
            <a:srgbClr val="3492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cs typeface="+mj-cs"/>
              </a:rPr>
              <a:t>الصف الأول المتوسط</a:t>
            </a:r>
          </a:p>
        </p:txBody>
      </p:sp>
      <p:pic>
        <p:nvPicPr>
          <p:cNvPr id="5" name="صورة 39">
            <a:extLst>
              <a:ext uri="{FF2B5EF4-FFF2-40B4-BE49-F238E27FC236}">
                <a16:creationId xmlns:a16="http://schemas.microsoft.com/office/drawing/2014/main" id="{5AE84D91-038E-1343-99B4-13DE5B8B28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258" t="44598" r="21596" b="46207"/>
          <a:stretch/>
        </p:blipFill>
        <p:spPr>
          <a:xfrm>
            <a:off x="9857637" y="2398051"/>
            <a:ext cx="1797270" cy="459218"/>
          </a:xfrm>
          <a:prstGeom prst="rect">
            <a:avLst/>
          </a:prstGeom>
        </p:spPr>
      </p:pic>
      <p:pic>
        <p:nvPicPr>
          <p:cNvPr id="17" name="صورة 3">
            <a:extLst>
              <a:ext uri="{FF2B5EF4-FFF2-40B4-BE49-F238E27FC236}">
                <a16:creationId xmlns:a16="http://schemas.microsoft.com/office/drawing/2014/main" id="{4C8C7FE6-C9DA-7B4B-9EEF-AFAF8133AC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243" t="47111" r="11966" b="33980"/>
          <a:stretch/>
        </p:blipFill>
        <p:spPr>
          <a:xfrm>
            <a:off x="4904747" y="2446677"/>
            <a:ext cx="4767350" cy="972589"/>
          </a:xfrm>
          <a:prstGeom prst="rect">
            <a:avLst/>
          </a:prstGeom>
        </p:spPr>
      </p:pic>
      <p:pic>
        <p:nvPicPr>
          <p:cNvPr id="19" name="صورة 9">
            <a:extLst>
              <a:ext uri="{FF2B5EF4-FFF2-40B4-BE49-F238E27FC236}">
                <a16:creationId xmlns:a16="http://schemas.microsoft.com/office/drawing/2014/main" id="{F9119854-160E-514D-994E-B685C3DD0F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40" t="47596" r="74242" b="22101"/>
          <a:stretch/>
        </p:blipFill>
        <p:spPr>
          <a:xfrm>
            <a:off x="2797472" y="2857270"/>
            <a:ext cx="1629296" cy="1558637"/>
          </a:xfrm>
          <a:prstGeom prst="rect">
            <a:avLst/>
          </a:prstGeom>
        </p:spPr>
      </p:pic>
      <p:pic>
        <p:nvPicPr>
          <p:cNvPr id="21" name="صورة 12">
            <a:extLst>
              <a:ext uri="{FF2B5EF4-FFF2-40B4-BE49-F238E27FC236}">
                <a16:creationId xmlns:a16="http://schemas.microsoft.com/office/drawing/2014/main" id="{56EDD21C-0166-9B49-A6E1-7726DE0730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643" t="66748" r="12236" b="25979"/>
          <a:stretch/>
        </p:blipFill>
        <p:spPr>
          <a:xfrm>
            <a:off x="8300497" y="3533123"/>
            <a:ext cx="935183" cy="374072"/>
          </a:xfrm>
          <a:prstGeom prst="rect">
            <a:avLst/>
          </a:prstGeom>
        </p:spPr>
      </p:pic>
      <p:pic>
        <p:nvPicPr>
          <p:cNvPr id="23" name="صورة 15">
            <a:extLst>
              <a:ext uri="{FF2B5EF4-FFF2-40B4-BE49-F238E27FC236}">
                <a16:creationId xmlns:a16="http://schemas.microsoft.com/office/drawing/2014/main" id="{D50443DE-CC86-6F4D-8CC5-A28674B9BC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731" t="67394" r="43212" b="25980"/>
          <a:stretch/>
        </p:blipFill>
        <p:spPr>
          <a:xfrm>
            <a:off x="7494162" y="4138284"/>
            <a:ext cx="1778924" cy="340822"/>
          </a:xfrm>
          <a:prstGeom prst="rect">
            <a:avLst/>
          </a:prstGeom>
        </p:spPr>
      </p:pic>
      <p:pic>
        <p:nvPicPr>
          <p:cNvPr id="25" name="صورة 18">
            <a:extLst>
              <a:ext uri="{FF2B5EF4-FFF2-40B4-BE49-F238E27FC236}">
                <a16:creationId xmlns:a16="http://schemas.microsoft.com/office/drawing/2014/main" id="{5A72CC55-45CA-AD49-8249-DAA7EFAC11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879" t="75636" r="12721" b="17899"/>
          <a:stretch/>
        </p:blipFill>
        <p:spPr>
          <a:xfrm>
            <a:off x="7854795" y="4774241"/>
            <a:ext cx="1342506" cy="332509"/>
          </a:xfrm>
          <a:prstGeom prst="rect">
            <a:avLst/>
          </a:prstGeom>
        </p:spPr>
      </p:pic>
      <p:pic>
        <p:nvPicPr>
          <p:cNvPr id="27" name="صورة 21">
            <a:extLst>
              <a:ext uri="{FF2B5EF4-FFF2-40B4-BE49-F238E27FC236}">
                <a16:creationId xmlns:a16="http://schemas.microsoft.com/office/drawing/2014/main" id="{561E6A3E-68D8-9B42-AB0B-1BC05B2DEC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747" t="75636" r="43212" b="17737"/>
          <a:stretch/>
        </p:blipFill>
        <p:spPr>
          <a:xfrm>
            <a:off x="7689512" y="5491050"/>
            <a:ext cx="1546168" cy="340822"/>
          </a:xfrm>
          <a:prstGeom prst="rect">
            <a:avLst/>
          </a:prstGeom>
        </p:spPr>
      </p:pic>
      <p:sp>
        <p:nvSpPr>
          <p:cNvPr id="29" name="مربع نص 57">
            <a:extLst>
              <a:ext uri="{FF2B5EF4-FFF2-40B4-BE49-F238E27FC236}">
                <a16:creationId xmlns:a16="http://schemas.microsoft.com/office/drawing/2014/main" id="{0F5CBBF4-C754-544D-BE7C-FD84C202F353}"/>
              </a:ext>
            </a:extLst>
          </p:cNvPr>
          <p:cNvSpPr txBox="1"/>
          <p:nvPr/>
        </p:nvSpPr>
        <p:spPr>
          <a:xfrm>
            <a:off x="3570543" y="4640094"/>
            <a:ext cx="1342506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500" b="1" dirty="0">
                <a:solidFill>
                  <a:srgbClr val="0070C0"/>
                </a:solidFill>
                <a:latin typeface="+mj-lt"/>
                <a:cs typeface="+mj-cs"/>
              </a:rPr>
              <a:t>عدد المشاركين =</a:t>
            </a:r>
            <a:endParaRPr lang="ar-SA" sz="15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31" name="مربع نص 62">
            <a:extLst>
              <a:ext uri="{FF2B5EF4-FFF2-40B4-BE49-F238E27FC236}">
                <a16:creationId xmlns:a16="http://schemas.microsoft.com/office/drawing/2014/main" id="{49E14B92-EBB5-C44A-8E21-6F4189D6F3F4}"/>
              </a:ext>
            </a:extLst>
          </p:cNvPr>
          <p:cNvSpPr txBox="1"/>
          <p:nvPr/>
        </p:nvSpPr>
        <p:spPr>
          <a:xfrm>
            <a:off x="2825334" y="4627452"/>
            <a:ext cx="910244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500" b="1" dirty="0">
                <a:solidFill>
                  <a:srgbClr val="0070C0"/>
                </a:solidFill>
                <a:latin typeface="+mj-lt"/>
                <a:cs typeface="+mj-cs"/>
              </a:rPr>
              <a:t>٤٠ مشارك</a:t>
            </a:r>
            <a:endParaRPr lang="ar-SA" sz="15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33" name="مربع نص 70">
            <a:extLst>
              <a:ext uri="{FF2B5EF4-FFF2-40B4-BE49-F238E27FC236}">
                <a16:creationId xmlns:a16="http://schemas.microsoft.com/office/drawing/2014/main" id="{5F25B66F-01E4-324A-B250-4DDDA1F74DA8}"/>
              </a:ext>
            </a:extLst>
          </p:cNvPr>
          <p:cNvSpPr txBox="1"/>
          <p:nvPr/>
        </p:nvSpPr>
        <p:spPr>
          <a:xfrm>
            <a:off x="7844209" y="3566037"/>
            <a:ext cx="414872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500" b="1" dirty="0"/>
              <a:t>=</a:t>
            </a:r>
          </a:p>
        </p:txBody>
      </p:sp>
      <p:grpSp>
        <p:nvGrpSpPr>
          <p:cNvPr id="39" name="مجموعة 71">
            <a:extLst>
              <a:ext uri="{FF2B5EF4-FFF2-40B4-BE49-F238E27FC236}">
                <a16:creationId xmlns:a16="http://schemas.microsoft.com/office/drawing/2014/main" id="{FBFC9628-D03B-5C43-ADFA-FD0355C598D0}"/>
              </a:ext>
            </a:extLst>
          </p:cNvPr>
          <p:cNvGrpSpPr/>
          <p:nvPr/>
        </p:nvGrpSpPr>
        <p:grpSpPr>
          <a:xfrm>
            <a:off x="7364351" y="3484240"/>
            <a:ext cx="721827" cy="532095"/>
            <a:chOff x="5452126" y="4242301"/>
            <a:chExt cx="962436" cy="709459"/>
          </a:xfrm>
        </p:grpSpPr>
        <p:sp>
          <p:nvSpPr>
            <p:cNvPr id="35" name="مربع نص 72">
              <a:extLst>
                <a:ext uri="{FF2B5EF4-FFF2-40B4-BE49-F238E27FC236}">
                  <a16:creationId xmlns:a16="http://schemas.microsoft.com/office/drawing/2014/main" id="{3AA4E2DF-6B2D-9043-BE95-DC9D7840D211}"/>
                </a:ext>
              </a:extLst>
            </p:cNvPr>
            <p:cNvSpPr txBox="1"/>
            <p:nvPr/>
          </p:nvSpPr>
          <p:spPr>
            <a:xfrm>
              <a:off x="5742051" y="4242301"/>
              <a:ext cx="55316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١٥</a:t>
              </a:r>
            </a:p>
          </p:txBody>
        </p:sp>
        <p:sp>
          <p:nvSpPr>
            <p:cNvPr id="36" name="مربع نص 73">
              <a:extLst>
                <a:ext uri="{FF2B5EF4-FFF2-40B4-BE49-F238E27FC236}">
                  <a16:creationId xmlns:a16="http://schemas.microsoft.com/office/drawing/2014/main" id="{2A2FA5F6-80E9-3F46-A247-44D988659453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٤٠</a:t>
              </a:r>
            </a:p>
          </p:txBody>
        </p:sp>
        <p:cxnSp>
          <p:nvCxnSpPr>
            <p:cNvPr id="37" name="رابط مستقيم 74">
              <a:extLst>
                <a:ext uri="{FF2B5EF4-FFF2-40B4-BE49-F238E27FC236}">
                  <a16:creationId xmlns:a16="http://schemas.microsoft.com/office/drawing/2014/main" id="{EC193989-97B4-2F49-AAD3-7CD046B0CA3A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مربع نص 90">
              <a:extLst>
                <a:ext uri="{FF2B5EF4-FFF2-40B4-BE49-F238E27FC236}">
                  <a16:creationId xmlns:a16="http://schemas.microsoft.com/office/drawing/2014/main" id="{795D7C64-B662-664E-A434-1E8FC07F027A}"/>
                </a:ext>
              </a:extLst>
            </p:cNvPr>
            <p:cNvSpPr txBox="1"/>
            <p:nvPr/>
          </p:nvSpPr>
          <p:spPr>
            <a:xfrm>
              <a:off x="5452126" y="4350476"/>
              <a:ext cx="41735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=</a:t>
              </a:r>
            </a:p>
          </p:txBody>
        </p:sp>
      </p:grpSp>
      <p:grpSp>
        <p:nvGrpSpPr>
          <p:cNvPr id="44" name="مجموعة 91">
            <a:extLst>
              <a:ext uri="{FF2B5EF4-FFF2-40B4-BE49-F238E27FC236}">
                <a16:creationId xmlns:a16="http://schemas.microsoft.com/office/drawing/2014/main" id="{84791D0E-9F29-8244-8BC6-EE5C3159DCB9}"/>
              </a:ext>
            </a:extLst>
          </p:cNvPr>
          <p:cNvGrpSpPr/>
          <p:nvPr/>
        </p:nvGrpSpPr>
        <p:grpSpPr>
          <a:xfrm>
            <a:off x="6954102" y="3479168"/>
            <a:ext cx="540060" cy="532095"/>
            <a:chOff x="5694482" y="4242301"/>
            <a:chExt cx="720080" cy="709459"/>
          </a:xfrm>
        </p:grpSpPr>
        <p:sp>
          <p:nvSpPr>
            <p:cNvPr id="41" name="مربع نص 92">
              <a:extLst>
                <a:ext uri="{FF2B5EF4-FFF2-40B4-BE49-F238E27FC236}">
                  <a16:creationId xmlns:a16="http://schemas.microsoft.com/office/drawing/2014/main" id="{3C140217-B1C2-A649-AB37-0F6AE1934ED9}"/>
                </a:ext>
              </a:extLst>
            </p:cNvPr>
            <p:cNvSpPr txBox="1"/>
            <p:nvPr/>
          </p:nvSpPr>
          <p:spPr>
            <a:xfrm>
              <a:off x="5769761" y="4242301"/>
              <a:ext cx="55316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٣</a:t>
              </a:r>
            </a:p>
          </p:txBody>
        </p:sp>
        <p:sp>
          <p:nvSpPr>
            <p:cNvPr id="42" name="مربع نص 93">
              <a:extLst>
                <a:ext uri="{FF2B5EF4-FFF2-40B4-BE49-F238E27FC236}">
                  <a16:creationId xmlns:a16="http://schemas.microsoft.com/office/drawing/2014/main" id="{64FCB2FB-68BD-3843-A9A3-85B2E8DBA321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٨</a:t>
              </a:r>
            </a:p>
          </p:txBody>
        </p:sp>
        <p:cxnSp>
          <p:nvCxnSpPr>
            <p:cNvPr id="43" name="رابط مستقيم 94">
              <a:extLst>
                <a:ext uri="{FF2B5EF4-FFF2-40B4-BE49-F238E27FC236}">
                  <a16:creationId xmlns:a16="http://schemas.microsoft.com/office/drawing/2014/main" id="{47240126-2A9D-1A45-81ED-DE656F92F760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مربع نص 95">
            <a:extLst>
              <a:ext uri="{FF2B5EF4-FFF2-40B4-BE49-F238E27FC236}">
                <a16:creationId xmlns:a16="http://schemas.microsoft.com/office/drawing/2014/main" id="{807B57BC-3487-F846-B375-EA7F104AD723}"/>
              </a:ext>
            </a:extLst>
          </p:cNvPr>
          <p:cNvSpPr txBox="1"/>
          <p:nvPr/>
        </p:nvSpPr>
        <p:spPr>
          <a:xfrm>
            <a:off x="7006404" y="4142564"/>
            <a:ext cx="414872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500" b="1" dirty="0"/>
              <a:t>=</a:t>
            </a:r>
          </a:p>
        </p:txBody>
      </p:sp>
      <p:grpSp>
        <p:nvGrpSpPr>
          <p:cNvPr id="52" name="مجموعة 96">
            <a:extLst>
              <a:ext uri="{FF2B5EF4-FFF2-40B4-BE49-F238E27FC236}">
                <a16:creationId xmlns:a16="http://schemas.microsoft.com/office/drawing/2014/main" id="{72100714-BBAB-BF48-9DE9-9B6F332D618C}"/>
              </a:ext>
            </a:extLst>
          </p:cNvPr>
          <p:cNvGrpSpPr/>
          <p:nvPr/>
        </p:nvGrpSpPr>
        <p:grpSpPr>
          <a:xfrm>
            <a:off x="6526546" y="4060766"/>
            <a:ext cx="721827" cy="532095"/>
            <a:chOff x="5452126" y="4242301"/>
            <a:chExt cx="962436" cy="709459"/>
          </a:xfrm>
        </p:grpSpPr>
        <p:sp>
          <p:nvSpPr>
            <p:cNvPr id="48" name="مربع نص 97">
              <a:extLst>
                <a:ext uri="{FF2B5EF4-FFF2-40B4-BE49-F238E27FC236}">
                  <a16:creationId xmlns:a16="http://schemas.microsoft.com/office/drawing/2014/main" id="{F2586B1F-3969-5744-8AEA-CBD6845DCCA1}"/>
                </a:ext>
              </a:extLst>
            </p:cNvPr>
            <p:cNvSpPr txBox="1"/>
            <p:nvPr/>
          </p:nvSpPr>
          <p:spPr>
            <a:xfrm>
              <a:off x="5742051" y="4242301"/>
              <a:ext cx="55316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١٠</a:t>
              </a:r>
            </a:p>
          </p:txBody>
        </p:sp>
        <p:sp>
          <p:nvSpPr>
            <p:cNvPr id="49" name="مربع نص 98">
              <a:extLst>
                <a:ext uri="{FF2B5EF4-FFF2-40B4-BE49-F238E27FC236}">
                  <a16:creationId xmlns:a16="http://schemas.microsoft.com/office/drawing/2014/main" id="{BCAF96CC-DE49-4F48-B51B-1937390449AB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٤٠</a:t>
              </a:r>
            </a:p>
          </p:txBody>
        </p:sp>
        <p:cxnSp>
          <p:nvCxnSpPr>
            <p:cNvPr id="50" name="رابط مستقيم 99">
              <a:extLst>
                <a:ext uri="{FF2B5EF4-FFF2-40B4-BE49-F238E27FC236}">
                  <a16:creationId xmlns:a16="http://schemas.microsoft.com/office/drawing/2014/main" id="{9765D412-C564-F843-85E5-76B69FD7CA1C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مربع نص 100">
              <a:extLst>
                <a:ext uri="{FF2B5EF4-FFF2-40B4-BE49-F238E27FC236}">
                  <a16:creationId xmlns:a16="http://schemas.microsoft.com/office/drawing/2014/main" id="{E1023705-6A2A-5748-BB1A-0873B7D58AA0}"/>
                </a:ext>
              </a:extLst>
            </p:cNvPr>
            <p:cNvSpPr txBox="1"/>
            <p:nvPr/>
          </p:nvSpPr>
          <p:spPr>
            <a:xfrm>
              <a:off x="5452126" y="4350476"/>
              <a:ext cx="41735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=</a:t>
              </a:r>
            </a:p>
          </p:txBody>
        </p:sp>
      </p:grpSp>
      <p:grpSp>
        <p:nvGrpSpPr>
          <p:cNvPr id="57" name="مجموعة 101">
            <a:extLst>
              <a:ext uri="{FF2B5EF4-FFF2-40B4-BE49-F238E27FC236}">
                <a16:creationId xmlns:a16="http://schemas.microsoft.com/office/drawing/2014/main" id="{8648149F-C770-BD4C-A9A3-DCFD8227735F}"/>
              </a:ext>
            </a:extLst>
          </p:cNvPr>
          <p:cNvGrpSpPr/>
          <p:nvPr/>
        </p:nvGrpSpPr>
        <p:grpSpPr>
          <a:xfrm>
            <a:off x="6116297" y="4055695"/>
            <a:ext cx="540060" cy="532095"/>
            <a:chOff x="5694482" y="4242301"/>
            <a:chExt cx="720080" cy="709459"/>
          </a:xfrm>
        </p:grpSpPr>
        <p:sp>
          <p:nvSpPr>
            <p:cNvPr id="54" name="مربع نص 102">
              <a:extLst>
                <a:ext uri="{FF2B5EF4-FFF2-40B4-BE49-F238E27FC236}">
                  <a16:creationId xmlns:a16="http://schemas.microsoft.com/office/drawing/2014/main" id="{DAB724E0-E7AF-2545-BBA5-D6BAADD15E36}"/>
                </a:ext>
              </a:extLst>
            </p:cNvPr>
            <p:cNvSpPr txBox="1"/>
            <p:nvPr/>
          </p:nvSpPr>
          <p:spPr>
            <a:xfrm>
              <a:off x="5769761" y="4242301"/>
              <a:ext cx="55316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١</a:t>
              </a:r>
            </a:p>
          </p:txBody>
        </p:sp>
        <p:sp>
          <p:nvSpPr>
            <p:cNvPr id="55" name="مربع نص 103">
              <a:extLst>
                <a:ext uri="{FF2B5EF4-FFF2-40B4-BE49-F238E27FC236}">
                  <a16:creationId xmlns:a16="http://schemas.microsoft.com/office/drawing/2014/main" id="{F8072D3F-77B7-5C42-9841-2E6419DB3B3C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٤</a:t>
              </a:r>
            </a:p>
          </p:txBody>
        </p:sp>
        <p:cxnSp>
          <p:nvCxnSpPr>
            <p:cNvPr id="56" name="رابط مستقيم 104">
              <a:extLst>
                <a:ext uri="{FF2B5EF4-FFF2-40B4-BE49-F238E27FC236}">
                  <a16:creationId xmlns:a16="http://schemas.microsoft.com/office/drawing/2014/main" id="{A147D476-7CB0-F944-8870-9AE2DBC96FBB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مربع نص 105">
            <a:extLst>
              <a:ext uri="{FF2B5EF4-FFF2-40B4-BE49-F238E27FC236}">
                <a16:creationId xmlns:a16="http://schemas.microsoft.com/office/drawing/2014/main" id="{7EB37CB6-E317-AF48-B96B-A39A57304087}"/>
              </a:ext>
            </a:extLst>
          </p:cNvPr>
          <p:cNvSpPr txBox="1"/>
          <p:nvPr/>
        </p:nvSpPr>
        <p:spPr>
          <a:xfrm>
            <a:off x="7252193" y="4802342"/>
            <a:ext cx="414872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500" b="1" dirty="0"/>
              <a:t>=</a:t>
            </a:r>
          </a:p>
        </p:txBody>
      </p:sp>
      <p:grpSp>
        <p:nvGrpSpPr>
          <p:cNvPr id="65" name="مجموعة 106">
            <a:extLst>
              <a:ext uri="{FF2B5EF4-FFF2-40B4-BE49-F238E27FC236}">
                <a16:creationId xmlns:a16="http://schemas.microsoft.com/office/drawing/2014/main" id="{E5838465-AC4D-5942-8F12-4F646F9024C0}"/>
              </a:ext>
            </a:extLst>
          </p:cNvPr>
          <p:cNvGrpSpPr/>
          <p:nvPr/>
        </p:nvGrpSpPr>
        <p:grpSpPr>
          <a:xfrm>
            <a:off x="6772335" y="4715480"/>
            <a:ext cx="721827" cy="537168"/>
            <a:chOff x="5452126" y="4235539"/>
            <a:chExt cx="962436" cy="716222"/>
          </a:xfrm>
        </p:grpSpPr>
        <p:sp>
          <p:nvSpPr>
            <p:cNvPr id="61" name="مربع نص 107">
              <a:extLst>
                <a:ext uri="{FF2B5EF4-FFF2-40B4-BE49-F238E27FC236}">
                  <a16:creationId xmlns:a16="http://schemas.microsoft.com/office/drawing/2014/main" id="{E422EE0E-2CAA-5C42-B711-CB1ADC47971C}"/>
                </a:ext>
              </a:extLst>
            </p:cNvPr>
            <p:cNvSpPr txBox="1"/>
            <p:nvPr/>
          </p:nvSpPr>
          <p:spPr>
            <a:xfrm>
              <a:off x="5779967" y="4235539"/>
              <a:ext cx="553163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٤٠</a:t>
              </a:r>
            </a:p>
          </p:txBody>
        </p:sp>
        <p:sp>
          <p:nvSpPr>
            <p:cNvPr id="62" name="مربع نص 108">
              <a:extLst>
                <a:ext uri="{FF2B5EF4-FFF2-40B4-BE49-F238E27FC236}">
                  <a16:creationId xmlns:a16="http://schemas.microsoft.com/office/drawing/2014/main" id="{E216B730-1E6C-3E4A-B40C-AD938E36E6A8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٤٠</a:t>
              </a:r>
            </a:p>
          </p:txBody>
        </p:sp>
        <p:cxnSp>
          <p:nvCxnSpPr>
            <p:cNvPr id="63" name="رابط مستقيم 109">
              <a:extLst>
                <a:ext uri="{FF2B5EF4-FFF2-40B4-BE49-F238E27FC236}">
                  <a16:creationId xmlns:a16="http://schemas.microsoft.com/office/drawing/2014/main" id="{717F66C1-AD44-F747-A1E6-01C65BF0214F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مربع نص 110">
              <a:extLst>
                <a:ext uri="{FF2B5EF4-FFF2-40B4-BE49-F238E27FC236}">
                  <a16:creationId xmlns:a16="http://schemas.microsoft.com/office/drawing/2014/main" id="{5F007060-B8A1-F54D-BCF1-96072D84280E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=</a:t>
              </a:r>
            </a:p>
          </p:txBody>
        </p:sp>
      </p:grpSp>
      <p:sp>
        <p:nvSpPr>
          <p:cNvPr id="67" name="مربع نص 119">
            <a:extLst>
              <a:ext uri="{FF2B5EF4-FFF2-40B4-BE49-F238E27FC236}">
                <a16:creationId xmlns:a16="http://schemas.microsoft.com/office/drawing/2014/main" id="{AE96BD5B-53A1-7444-9FA1-398D8C81340A}"/>
              </a:ext>
            </a:extLst>
          </p:cNvPr>
          <p:cNvSpPr txBox="1"/>
          <p:nvPr/>
        </p:nvSpPr>
        <p:spPr>
          <a:xfrm>
            <a:off x="6463572" y="4814077"/>
            <a:ext cx="414872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١</a:t>
            </a:r>
          </a:p>
        </p:txBody>
      </p:sp>
      <p:sp>
        <p:nvSpPr>
          <p:cNvPr id="69" name="مربع نص 122">
            <a:extLst>
              <a:ext uri="{FF2B5EF4-FFF2-40B4-BE49-F238E27FC236}">
                <a16:creationId xmlns:a16="http://schemas.microsoft.com/office/drawing/2014/main" id="{29CD74C4-ABDC-7442-8D31-296A724076D6}"/>
              </a:ext>
            </a:extLst>
          </p:cNvPr>
          <p:cNvSpPr txBox="1"/>
          <p:nvPr/>
        </p:nvSpPr>
        <p:spPr>
          <a:xfrm>
            <a:off x="7207705" y="5493776"/>
            <a:ext cx="414872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500" b="1" dirty="0"/>
              <a:t>=</a:t>
            </a:r>
          </a:p>
        </p:txBody>
      </p:sp>
      <p:grpSp>
        <p:nvGrpSpPr>
          <p:cNvPr id="75" name="مجموعة 123">
            <a:extLst>
              <a:ext uri="{FF2B5EF4-FFF2-40B4-BE49-F238E27FC236}">
                <a16:creationId xmlns:a16="http://schemas.microsoft.com/office/drawing/2014/main" id="{E64403AF-D4EC-6140-ADD7-121FB92D000B}"/>
              </a:ext>
            </a:extLst>
          </p:cNvPr>
          <p:cNvGrpSpPr/>
          <p:nvPr/>
        </p:nvGrpSpPr>
        <p:grpSpPr>
          <a:xfrm>
            <a:off x="6727847" y="5411978"/>
            <a:ext cx="721827" cy="532095"/>
            <a:chOff x="5452126" y="4242301"/>
            <a:chExt cx="962436" cy="709459"/>
          </a:xfrm>
        </p:grpSpPr>
        <p:sp>
          <p:nvSpPr>
            <p:cNvPr id="71" name="مربع نص 124">
              <a:extLst>
                <a:ext uri="{FF2B5EF4-FFF2-40B4-BE49-F238E27FC236}">
                  <a16:creationId xmlns:a16="http://schemas.microsoft.com/office/drawing/2014/main" id="{75F4C8B3-28CB-ED4F-ADFC-CF869B2B937E}"/>
                </a:ext>
              </a:extLst>
            </p:cNvPr>
            <p:cNvSpPr txBox="1"/>
            <p:nvPr/>
          </p:nvSpPr>
          <p:spPr>
            <a:xfrm>
              <a:off x="5742051" y="4242301"/>
              <a:ext cx="55316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١٦</a:t>
              </a:r>
            </a:p>
          </p:txBody>
        </p:sp>
        <p:sp>
          <p:nvSpPr>
            <p:cNvPr id="72" name="مربع نص 125">
              <a:extLst>
                <a:ext uri="{FF2B5EF4-FFF2-40B4-BE49-F238E27FC236}">
                  <a16:creationId xmlns:a16="http://schemas.microsoft.com/office/drawing/2014/main" id="{E807D2F5-FD3C-C24D-ABCE-CEA063AB6FC2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٤٠</a:t>
              </a:r>
            </a:p>
          </p:txBody>
        </p:sp>
        <p:cxnSp>
          <p:nvCxnSpPr>
            <p:cNvPr id="73" name="رابط مستقيم 126">
              <a:extLst>
                <a:ext uri="{FF2B5EF4-FFF2-40B4-BE49-F238E27FC236}">
                  <a16:creationId xmlns:a16="http://schemas.microsoft.com/office/drawing/2014/main" id="{AF723F77-2383-B941-9C67-841377022D84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مربع نص 127">
              <a:extLst>
                <a:ext uri="{FF2B5EF4-FFF2-40B4-BE49-F238E27FC236}">
                  <a16:creationId xmlns:a16="http://schemas.microsoft.com/office/drawing/2014/main" id="{72CFE673-B1F5-2348-AC82-08E944699A18}"/>
                </a:ext>
              </a:extLst>
            </p:cNvPr>
            <p:cNvSpPr txBox="1"/>
            <p:nvPr/>
          </p:nvSpPr>
          <p:spPr>
            <a:xfrm>
              <a:off x="5452126" y="4350476"/>
              <a:ext cx="41735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=</a:t>
              </a:r>
            </a:p>
          </p:txBody>
        </p:sp>
      </p:grpSp>
      <p:grpSp>
        <p:nvGrpSpPr>
          <p:cNvPr id="80" name="مجموعة 128">
            <a:extLst>
              <a:ext uri="{FF2B5EF4-FFF2-40B4-BE49-F238E27FC236}">
                <a16:creationId xmlns:a16="http://schemas.microsoft.com/office/drawing/2014/main" id="{F61C9561-4E36-1741-AD8D-BF3CBD90FA38}"/>
              </a:ext>
            </a:extLst>
          </p:cNvPr>
          <p:cNvGrpSpPr/>
          <p:nvPr/>
        </p:nvGrpSpPr>
        <p:grpSpPr>
          <a:xfrm>
            <a:off x="6317598" y="5406907"/>
            <a:ext cx="540060" cy="532095"/>
            <a:chOff x="5694482" y="4242301"/>
            <a:chExt cx="720080" cy="709459"/>
          </a:xfrm>
        </p:grpSpPr>
        <p:sp>
          <p:nvSpPr>
            <p:cNvPr id="77" name="مربع نص 129">
              <a:extLst>
                <a:ext uri="{FF2B5EF4-FFF2-40B4-BE49-F238E27FC236}">
                  <a16:creationId xmlns:a16="http://schemas.microsoft.com/office/drawing/2014/main" id="{0EAF739C-D264-FC4D-8BB9-FF4D1DDF1DFE}"/>
                </a:ext>
              </a:extLst>
            </p:cNvPr>
            <p:cNvSpPr txBox="1"/>
            <p:nvPr/>
          </p:nvSpPr>
          <p:spPr>
            <a:xfrm>
              <a:off x="5769761" y="4242301"/>
              <a:ext cx="55316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٢</a:t>
              </a:r>
            </a:p>
          </p:txBody>
        </p:sp>
        <p:sp>
          <p:nvSpPr>
            <p:cNvPr id="78" name="مربع نص 130">
              <a:extLst>
                <a:ext uri="{FF2B5EF4-FFF2-40B4-BE49-F238E27FC236}">
                  <a16:creationId xmlns:a16="http://schemas.microsoft.com/office/drawing/2014/main" id="{D585C2E4-DB3D-E744-9823-DB4E888AF8AD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٥</a:t>
              </a:r>
            </a:p>
          </p:txBody>
        </p:sp>
        <p:cxnSp>
          <p:nvCxnSpPr>
            <p:cNvPr id="79" name="رابط مستقيم 131">
              <a:extLst>
                <a:ext uri="{FF2B5EF4-FFF2-40B4-BE49-F238E27FC236}">
                  <a16:creationId xmlns:a16="http://schemas.microsoft.com/office/drawing/2014/main" id="{1E53B90F-CEA1-704B-8731-F6AF337FF62C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" name="Picture 2">
            <a:extLst>
              <a:ext uri="{FF2B5EF4-FFF2-40B4-BE49-F238E27FC236}">
                <a16:creationId xmlns:a16="http://schemas.microsoft.com/office/drawing/2014/main" id="{008FB498-6C1C-C241-978B-9A9A4D914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420" y="1546710"/>
            <a:ext cx="2007219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صورة 133">
            <a:extLst>
              <a:ext uri="{FF2B5EF4-FFF2-40B4-BE49-F238E27FC236}">
                <a16:creationId xmlns:a16="http://schemas.microsoft.com/office/drawing/2014/main" id="{BAC5E554-6CDF-EF45-BE93-5461FB10CA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6033" t="41939" r="22364" b="45954"/>
          <a:stretch/>
        </p:blipFill>
        <p:spPr>
          <a:xfrm>
            <a:off x="7919563" y="1411176"/>
            <a:ext cx="1201189" cy="448813"/>
          </a:xfrm>
          <a:prstGeom prst="rect">
            <a:avLst/>
          </a:prstGeom>
        </p:spPr>
      </p:pic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22B0D13-1DF2-0211-6A25-F75C983E6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7609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1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3" grpId="0"/>
      <p:bldP spid="46" grpId="0"/>
      <p:bldP spid="59" grpId="0"/>
      <p:bldP spid="67" grpId="0"/>
      <p:bldP spid="6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48945" y="-4590833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20861" y="977651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2">
            <a:extLst>
              <a:ext uri="{FF2B5EF4-FFF2-40B4-BE49-F238E27FC236}">
                <a16:creationId xmlns:a16="http://schemas.microsoft.com/office/drawing/2014/main" id="{1AC73A36-463F-114B-B8E7-EF3C649B6A6C}"/>
              </a:ext>
            </a:extLst>
          </p:cNvPr>
          <p:cNvSpPr/>
          <p:nvPr/>
        </p:nvSpPr>
        <p:spPr>
          <a:xfrm>
            <a:off x="4146939" y="1952172"/>
            <a:ext cx="1529866" cy="3403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350" b="1" dirty="0">
                <a:cs typeface="+mj-cs"/>
              </a:rPr>
              <a:t>الفصل الدراسي الثالث</a:t>
            </a:r>
          </a:p>
        </p:txBody>
      </p:sp>
      <p:sp>
        <p:nvSpPr>
          <p:cNvPr id="3" name="مستطيل: زوايا مستديرة 4">
            <a:extLst>
              <a:ext uri="{FF2B5EF4-FFF2-40B4-BE49-F238E27FC236}">
                <a16:creationId xmlns:a16="http://schemas.microsoft.com/office/drawing/2014/main" id="{AB116781-E5FE-3748-AEE1-6E8AB6FAA095}"/>
              </a:ext>
            </a:extLst>
          </p:cNvPr>
          <p:cNvSpPr/>
          <p:nvPr/>
        </p:nvSpPr>
        <p:spPr>
          <a:xfrm>
            <a:off x="7276034" y="1952172"/>
            <a:ext cx="1380885" cy="3403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cs typeface="+mj-cs"/>
              </a:rPr>
              <a:t>الرياضيــــــــات</a:t>
            </a:r>
            <a:endParaRPr lang="ar-SA" b="1" dirty="0">
              <a:cs typeface="+mj-cs"/>
            </a:endParaRPr>
          </a:p>
        </p:txBody>
      </p:sp>
      <p:sp>
        <p:nvSpPr>
          <p:cNvPr id="4" name="مستطيل: زوايا مستديرة 5">
            <a:extLst>
              <a:ext uri="{FF2B5EF4-FFF2-40B4-BE49-F238E27FC236}">
                <a16:creationId xmlns:a16="http://schemas.microsoft.com/office/drawing/2014/main" id="{9CDCA027-8076-E64D-94DD-AFAD9FB70BEA}"/>
              </a:ext>
            </a:extLst>
          </p:cNvPr>
          <p:cNvSpPr/>
          <p:nvPr/>
        </p:nvSpPr>
        <p:spPr>
          <a:xfrm>
            <a:off x="5711486" y="1952172"/>
            <a:ext cx="1529866" cy="340346"/>
          </a:xfrm>
          <a:prstGeom prst="roundRect">
            <a:avLst/>
          </a:prstGeom>
          <a:solidFill>
            <a:srgbClr val="3492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cs typeface="+mj-cs"/>
              </a:rPr>
              <a:t>الصف الأول المتوسط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1AE5DCA-9975-FC40-A4F1-61C869612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59" y="1567294"/>
            <a:ext cx="2007219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صورة 133">
            <a:extLst>
              <a:ext uri="{FF2B5EF4-FFF2-40B4-BE49-F238E27FC236}">
                <a16:creationId xmlns:a16="http://schemas.microsoft.com/office/drawing/2014/main" id="{3290F70A-44BE-0B44-AC98-B4D9561898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033" t="41939" r="22364" b="45954"/>
          <a:stretch/>
        </p:blipFill>
        <p:spPr>
          <a:xfrm>
            <a:off x="7340802" y="1431760"/>
            <a:ext cx="1201189" cy="448813"/>
          </a:xfrm>
          <a:prstGeom prst="rect">
            <a:avLst/>
          </a:prstGeom>
        </p:spPr>
      </p:pic>
      <p:pic>
        <p:nvPicPr>
          <p:cNvPr id="20" name="صورة 6">
            <a:extLst>
              <a:ext uri="{FF2B5EF4-FFF2-40B4-BE49-F238E27FC236}">
                <a16:creationId xmlns:a16="http://schemas.microsoft.com/office/drawing/2014/main" id="{5F90F4B1-BF8B-6047-9C58-BBBF3A56014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151" t="16814" r="17462" b="70667"/>
          <a:stretch/>
        </p:blipFill>
        <p:spPr>
          <a:xfrm>
            <a:off x="8748358" y="2392746"/>
            <a:ext cx="2356658" cy="575886"/>
          </a:xfrm>
          <a:prstGeom prst="rect">
            <a:avLst/>
          </a:prstGeom>
        </p:spPr>
      </p:pic>
      <p:pic>
        <p:nvPicPr>
          <p:cNvPr id="22" name="صورة 8">
            <a:extLst>
              <a:ext uri="{FF2B5EF4-FFF2-40B4-BE49-F238E27FC236}">
                <a16:creationId xmlns:a16="http://schemas.microsoft.com/office/drawing/2014/main" id="{7F20E574-74A1-3D45-AF1D-BBA2827F9B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060" t="31493" r="22443" b="40450"/>
          <a:stretch/>
        </p:blipFill>
        <p:spPr>
          <a:xfrm>
            <a:off x="4645972" y="2502946"/>
            <a:ext cx="3896018" cy="1443126"/>
          </a:xfrm>
          <a:prstGeom prst="rect">
            <a:avLst/>
          </a:prstGeom>
        </p:spPr>
      </p:pic>
      <p:pic>
        <p:nvPicPr>
          <p:cNvPr id="24" name="صورة 11">
            <a:extLst>
              <a:ext uri="{FF2B5EF4-FFF2-40B4-BE49-F238E27FC236}">
                <a16:creationId xmlns:a16="http://schemas.microsoft.com/office/drawing/2014/main" id="{0A8DD419-70D9-CA47-B364-971587EE223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258" t="62495" r="26315" b="21227"/>
          <a:stretch/>
        </p:blipFill>
        <p:spPr>
          <a:xfrm>
            <a:off x="2945080" y="3615972"/>
            <a:ext cx="2810519" cy="837266"/>
          </a:xfrm>
          <a:prstGeom prst="rect">
            <a:avLst/>
          </a:prstGeom>
        </p:spPr>
      </p:pic>
      <p:sp>
        <p:nvSpPr>
          <p:cNvPr id="26" name="مربع نص 58">
            <a:extLst>
              <a:ext uri="{FF2B5EF4-FFF2-40B4-BE49-F238E27FC236}">
                <a16:creationId xmlns:a16="http://schemas.microsoft.com/office/drawing/2014/main" id="{96501DA4-065C-D848-9F72-CA874E3F8A87}"/>
              </a:ext>
            </a:extLst>
          </p:cNvPr>
          <p:cNvSpPr txBox="1"/>
          <p:nvPr/>
        </p:nvSpPr>
        <p:spPr>
          <a:xfrm>
            <a:off x="6079564" y="4790585"/>
            <a:ext cx="1860472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500" b="1" dirty="0">
                <a:solidFill>
                  <a:srgbClr val="0070C0"/>
                </a:solidFill>
                <a:latin typeface="+mj-lt"/>
                <a:cs typeface="+mj-cs"/>
              </a:rPr>
              <a:t>عدد الكرات داخل الكيس =</a:t>
            </a:r>
            <a:endParaRPr lang="ar-SA" sz="15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28" name="مربع نص 59">
            <a:extLst>
              <a:ext uri="{FF2B5EF4-FFF2-40B4-BE49-F238E27FC236}">
                <a16:creationId xmlns:a16="http://schemas.microsoft.com/office/drawing/2014/main" id="{2D784FA0-863E-F747-B27C-B7AA94C1F130}"/>
              </a:ext>
            </a:extLst>
          </p:cNvPr>
          <p:cNvSpPr txBox="1"/>
          <p:nvPr/>
        </p:nvSpPr>
        <p:spPr>
          <a:xfrm>
            <a:off x="5449927" y="4790585"/>
            <a:ext cx="789118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500" b="1" dirty="0">
                <a:solidFill>
                  <a:srgbClr val="0070C0"/>
                </a:solidFill>
                <a:latin typeface="+mj-lt"/>
                <a:cs typeface="+mj-cs"/>
              </a:rPr>
              <a:t>٣٦ كرة</a:t>
            </a:r>
            <a:endParaRPr lang="ar-SA" sz="15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30" name="مربع نص 60">
            <a:extLst>
              <a:ext uri="{FF2B5EF4-FFF2-40B4-BE49-F238E27FC236}">
                <a16:creationId xmlns:a16="http://schemas.microsoft.com/office/drawing/2014/main" id="{C4E40434-7708-3448-B09F-4281449CBC2A}"/>
              </a:ext>
            </a:extLst>
          </p:cNvPr>
          <p:cNvSpPr txBox="1"/>
          <p:nvPr/>
        </p:nvSpPr>
        <p:spPr>
          <a:xfrm>
            <a:off x="6445852" y="5510237"/>
            <a:ext cx="1406609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500" b="1" dirty="0"/>
              <a:t>ح </a:t>
            </a:r>
            <a:r>
              <a:rPr lang="ar-SA" sz="1500" b="1" dirty="0">
                <a:solidFill>
                  <a:srgbClr val="FF0000"/>
                </a:solidFill>
              </a:rPr>
              <a:t>( بنية اللون </a:t>
            </a:r>
            <a:r>
              <a:rPr lang="ar-SA" sz="1500" b="1" dirty="0"/>
              <a:t>)  =</a:t>
            </a:r>
          </a:p>
        </p:txBody>
      </p:sp>
      <p:grpSp>
        <p:nvGrpSpPr>
          <p:cNvPr id="36" name="مجموعة 61">
            <a:extLst>
              <a:ext uri="{FF2B5EF4-FFF2-40B4-BE49-F238E27FC236}">
                <a16:creationId xmlns:a16="http://schemas.microsoft.com/office/drawing/2014/main" id="{D71311FD-6A49-884D-B912-62B03F576FA5}"/>
              </a:ext>
            </a:extLst>
          </p:cNvPr>
          <p:cNvGrpSpPr/>
          <p:nvPr/>
        </p:nvGrpSpPr>
        <p:grpSpPr>
          <a:xfrm>
            <a:off x="5797188" y="5419809"/>
            <a:ext cx="721827" cy="532095"/>
            <a:chOff x="5452126" y="4242301"/>
            <a:chExt cx="962436" cy="709459"/>
          </a:xfrm>
        </p:grpSpPr>
        <p:sp>
          <p:nvSpPr>
            <p:cNvPr id="32" name="مربع نص 63">
              <a:extLst>
                <a:ext uri="{FF2B5EF4-FFF2-40B4-BE49-F238E27FC236}">
                  <a16:creationId xmlns:a16="http://schemas.microsoft.com/office/drawing/2014/main" id="{97F05887-F823-3D45-BBF6-540104DC4B28}"/>
                </a:ext>
              </a:extLst>
            </p:cNvPr>
            <p:cNvSpPr txBox="1"/>
            <p:nvPr/>
          </p:nvSpPr>
          <p:spPr>
            <a:xfrm>
              <a:off x="5769761" y="4242301"/>
              <a:ext cx="55316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٣</a:t>
              </a:r>
            </a:p>
          </p:txBody>
        </p:sp>
        <p:sp>
          <p:nvSpPr>
            <p:cNvPr id="33" name="مربع نص 64">
              <a:extLst>
                <a:ext uri="{FF2B5EF4-FFF2-40B4-BE49-F238E27FC236}">
                  <a16:creationId xmlns:a16="http://schemas.microsoft.com/office/drawing/2014/main" id="{7C861CC3-DB74-9245-AE1A-185F01A1FADB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٣٦</a:t>
              </a:r>
            </a:p>
          </p:txBody>
        </p:sp>
        <p:cxnSp>
          <p:nvCxnSpPr>
            <p:cNvPr id="34" name="رابط مستقيم 65">
              <a:extLst>
                <a:ext uri="{FF2B5EF4-FFF2-40B4-BE49-F238E27FC236}">
                  <a16:creationId xmlns:a16="http://schemas.microsoft.com/office/drawing/2014/main" id="{FF42D8E8-F65F-854A-9BB7-725F6AF69AAB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مربع نص 66">
              <a:extLst>
                <a:ext uri="{FF2B5EF4-FFF2-40B4-BE49-F238E27FC236}">
                  <a16:creationId xmlns:a16="http://schemas.microsoft.com/office/drawing/2014/main" id="{1EE431E2-6C3F-BC47-928E-E09762AACC09}"/>
                </a:ext>
              </a:extLst>
            </p:cNvPr>
            <p:cNvSpPr txBox="1"/>
            <p:nvPr/>
          </p:nvSpPr>
          <p:spPr>
            <a:xfrm>
              <a:off x="5452126" y="4350476"/>
              <a:ext cx="41735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=</a:t>
              </a:r>
            </a:p>
          </p:txBody>
        </p:sp>
      </p:grpSp>
      <p:grpSp>
        <p:nvGrpSpPr>
          <p:cNvPr id="41" name="مجموعة 67">
            <a:extLst>
              <a:ext uri="{FF2B5EF4-FFF2-40B4-BE49-F238E27FC236}">
                <a16:creationId xmlns:a16="http://schemas.microsoft.com/office/drawing/2014/main" id="{4F5380FC-7DFB-874F-A899-F5632DAABFD0}"/>
              </a:ext>
            </a:extLst>
          </p:cNvPr>
          <p:cNvGrpSpPr/>
          <p:nvPr/>
        </p:nvGrpSpPr>
        <p:grpSpPr>
          <a:xfrm>
            <a:off x="5359221" y="5413429"/>
            <a:ext cx="540060" cy="532095"/>
            <a:chOff x="5694482" y="4242301"/>
            <a:chExt cx="720080" cy="709459"/>
          </a:xfrm>
        </p:grpSpPr>
        <p:sp>
          <p:nvSpPr>
            <p:cNvPr id="38" name="مربع نص 68">
              <a:extLst>
                <a:ext uri="{FF2B5EF4-FFF2-40B4-BE49-F238E27FC236}">
                  <a16:creationId xmlns:a16="http://schemas.microsoft.com/office/drawing/2014/main" id="{D8A2A76A-4B6B-8841-B1B3-694E65ACC0D1}"/>
                </a:ext>
              </a:extLst>
            </p:cNvPr>
            <p:cNvSpPr txBox="1"/>
            <p:nvPr/>
          </p:nvSpPr>
          <p:spPr>
            <a:xfrm>
              <a:off x="5769761" y="4242301"/>
              <a:ext cx="553163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١</a:t>
              </a:r>
            </a:p>
          </p:txBody>
        </p:sp>
        <p:sp>
          <p:nvSpPr>
            <p:cNvPr id="39" name="مربع نص 69">
              <a:extLst>
                <a:ext uri="{FF2B5EF4-FFF2-40B4-BE49-F238E27FC236}">
                  <a16:creationId xmlns:a16="http://schemas.microsoft.com/office/drawing/2014/main" id="{6074BE51-E7B2-4044-B26E-F61BAB7EC6B9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30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500" b="1" dirty="0"/>
                <a:t>١٢</a:t>
              </a:r>
            </a:p>
          </p:txBody>
        </p:sp>
        <p:cxnSp>
          <p:nvCxnSpPr>
            <p:cNvPr id="40" name="رابط مستقيم 75">
              <a:extLst>
                <a:ext uri="{FF2B5EF4-FFF2-40B4-BE49-F238E27FC236}">
                  <a16:creationId xmlns:a16="http://schemas.microsoft.com/office/drawing/2014/main" id="{647B536B-71C8-DF47-9D89-84E88CA73B65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مربع نص 76">
            <a:extLst>
              <a:ext uri="{FF2B5EF4-FFF2-40B4-BE49-F238E27FC236}">
                <a16:creationId xmlns:a16="http://schemas.microsoft.com/office/drawing/2014/main" id="{03621D69-2BF6-FF4E-AFE9-FDA2DC98DBFE}"/>
              </a:ext>
            </a:extLst>
          </p:cNvPr>
          <p:cNvSpPr txBox="1"/>
          <p:nvPr/>
        </p:nvSpPr>
        <p:spPr>
          <a:xfrm>
            <a:off x="5136912" y="5500939"/>
            <a:ext cx="313015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=</a:t>
            </a:r>
          </a:p>
        </p:txBody>
      </p:sp>
      <p:sp>
        <p:nvSpPr>
          <p:cNvPr id="45" name="مربع نص 77">
            <a:extLst>
              <a:ext uri="{FF2B5EF4-FFF2-40B4-BE49-F238E27FC236}">
                <a16:creationId xmlns:a16="http://schemas.microsoft.com/office/drawing/2014/main" id="{EC66F537-C283-7E46-8224-666C336B60C1}"/>
              </a:ext>
            </a:extLst>
          </p:cNvPr>
          <p:cNvSpPr txBox="1"/>
          <p:nvPr/>
        </p:nvSpPr>
        <p:spPr>
          <a:xfrm>
            <a:off x="4016231" y="5513342"/>
            <a:ext cx="1263105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٠.٠٨٣٣٣٣٣</a:t>
            </a:r>
          </a:p>
        </p:txBody>
      </p:sp>
      <p:sp>
        <p:nvSpPr>
          <p:cNvPr id="47" name="مستطيل مستدير الزوايا 30">
            <a:extLst>
              <a:ext uri="{FF2B5EF4-FFF2-40B4-BE49-F238E27FC236}">
                <a16:creationId xmlns:a16="http://schemas.microsoft.com/office/drawing/2014/main" id="{F157276D-7222-174B-8FAA-AF76CDB626BF}"/>
              </a:ext>
            </a:extLst>
          </p:cNvPr>
          <p:cNvSpPr/>
          <p:nvPr/>
        </p:nvSpPr>
        <p:spPr>
          <a:xfrm>
            <a:off x="4585951" y="4065456"/>
            <a:ext cx="1169648" cy="370265"/>
          </a:xfrm>
          <a:prstGeom prst="roundRect">
            <a:avLst/>
          </a:prstGeom>
          <a:solidFill>
            <a:srgbClr val="FFFF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1" name="عنصر نائب لرقم الشريحة 10">
            <a:extLst>
              <a:ext uri="{FF2B5EF4-FFF2-40B4-BE49-F238E27FC236}">
                <a16:creationId xmlns:a16="http://schemas.microsoft.com/office/drawing/2014/main" id="{88B94D38-4AA2-90F5-FBEF-98363E20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763" y="5980223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19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65163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43" grpId="0"/>
      <p:bldP spid="45" grpId="0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bg2"/>
            </a:gs>
            <a:gs pos="83000">
              <a:schemeClr val="bg2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283798" y="188270"/>
            <a:ext cx="11624404" cy="6481460"/>
            <a:chOff x="428030" y="0"/>
            <a:chExt cx="11624404" cy="6481460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solidFill>
                <a:srgbClr val="C2EEC2">
                  <a:alpha val="49804"/>
                </a:srgb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algn="ctr" defTabSz="914400" rtl="1" eaLnBrk="1" latinLnBrk="0" hangingPunct="1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216496" y="241045"/>
                <a:ext cx="9841965" cy="550456"/>
              </a:xfrm>
              <a:prstGeom prst="roundRect">
                <a:avLst/>
              </a:prstGeom>
              <a:pattFill prst="solidDmnd">
                <a:fgClr>
                  <a:srgbClr val="B2EEBA"/>
                </a:fgClr>
                <a:bgClr>
                  <a:srgbClr val="BAC0C6"/>
                </a:bgClr>
              </a:patt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5558" y="609070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rcRect b="29958"/>
            <a:stretch/>
          </p:blipFill>
          <p:spPr>
            <a:xfrm>
              <a:off x="428030" y="3465391"/>
              <a:ext cx="3717608" cy="260909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</p:pic>
      </p:grp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C06408C8-9DB8-1B45-A590-9326BB579A29}"/>
              </a:ext>
            </a:extLst>
          </p:cNvPr>
          <p:cNvSpPr/>
          <p:nvPr/>
        </p:nvSpPr>
        <p:spPr>
          <a:xfrm>
            <a:off x="4806151" y="2397628"/>
            <a:ext cx="2803525" cy="93345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500" dirty="0">
                <a:solidFill>
                  <a:srgbClr val="C00000"/>
                </a:solidFill>
                <a:latin typeface="18 Khebrat Musamim" pitchFamily="2" charset="0"/>
                <a:cs typeface="KufiStandardGK" pitchFamily="2" charset="-78"/>
              </a:rPr>
              <a:t>٦-٦</a:t>
            </a:r>
          </a:p>
        </p:txBody>
      </p:sp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7CAFE9A6-DF8F-9A44-B1A1-5A519CA53192}"/>
              </a:ext>
            </a:extLst>
          </p:cNvPr>
          <p:cNvSpPr/>
          <p:nvPr/>
        </p:nvSpPr>
        <p:spPr>
          <a:xfrm>
            <a:off x="3616684" y="3516423"/>
            <a:ext cx="5374516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>
              <a:defRPr/>
            </a:pPr>
            <a:r>
              <a:rPr lang="ar-SA" sz="40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الحوادث والاحتمالات</a:t>
            </a:r>
          </a:p>
          <a:p>
            <a:pPr marL="0" algn="ctr" defTabSz="914400" rtl="0" eaLnBrk="1" latinLnBrk="0" hangingPunct="1">
              <a:defRPr/>
            </a:pPr>
            <a:endParaRPr lang="ar-SA" sz="4000" dirty="0">
              <a:solidFill>
                <a:srgbClr val="002060"/>
              </a:solidFill>
              <a:latin typeface="Beirut" pitchFamily="2" charset="-78"/>
              <a:cs typeface="Beirut" pitchFamily="2" charset="-78"/>
            </a:endParaRPr>
          </a:p>
        </p:txBody>
      </p:sp>
      <p:pic>
        <p:nvPicPr>
          <p:cNvPr id="106" name="صورة 105">
            <a:extLst>
              <a:ext uri="{FF2B5EF4-FFF2-40B4-BE49-F238E27FC236}">
                <a16:creationId xmlns:a16="http://schemas.microsoft.com/office/drawing/2014/main" id="{D6036796-6B74-D54C-BE39-FDCEBA8A8E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096716" y="1675357"/>
            <a:ext cx="2191955" cy="1978304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A21440E-95C7-3389-0D3D-8367B44DF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3204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283798" y="188270"/>
            <a:ext cx="11624404" cy="6481460"/>
            <a:chOff x="428030" y="0"/>
            <a:chExt cx="11624404" cy="6481460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solidFill>
                <a:srgbClr val="C2EEC2">
                  <a:alpha val="49804"/>
                </a:srgb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algn="ctr" defTabSz="914400" rtl="1" eaLnBrk="1" latinLnBrk="0" hangingPunct="1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61321" y="283584"/>
                <a:ext cx="9841965" cy="550456"/>
              </a:xfrm>
              <a:prstGeom prst="roundRect">
                <a:avLst/>
              </a:prstGeom>
              <a:pattFill prst="solidDmnd">
                <a:fgClr>
                  <a:srgbClr val="B2EEBA"/>
                </a:fgClr>
                <a:bgClr>
                  <a:srgbClr val="BAC0C6"/>
                </a:bgClr>
              </a:patt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570289" cy="957263"/>
                <a:chOff x="1175018" y="147233"/>
                <a:chExt cx="9570289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9807551" y="289964"/>
                  <a:ext cx="1080487" cy="795025"/>
                  <a:chOff x="5289668" y="1727114"/>
                  <a:chExt cx="1023278" cy="449007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89668" y="1727114"/>
                    <a:ext cx="1023278" cy="449007"/>
                    <a:chOff x="5289668" y="1727114"/>
                    <a:chExt cx="1023278" cy="449007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7814" y="20703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44711" y="172711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89668" y="208039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8" y="173033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95672" y="2085226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760293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7931" y="735974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rcRect b="29958"/>
            <a:stretch/>
          </p:blipFill>
          <p:spPr>
            <a:xfrm>
              <a:off x="428030" y="3465391"/>
              <a:ext cx="3717608" cy="260909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</p:pic>
      </p:grpSp>
      <p:pic>
        <p:nvPicPr>
          <p:cNvPr id="106" name="صورة 105">
            <a:extLst>
              <a:ext uri="{FF2B5EF4-FFF2-40B4-BE49-F238E27FC236}">
                <a16:creationId xmlns:a16="http://schemas.microsoft.com/office/drawing/2014/main" id="{D6036796-6B74-D54C-BE39-FDCEBA8A8E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096716" y="1675357"/>
            <a:ext cx="2191955" cy="1978304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D408035A-D0FB-864A-84D3-9075F2F1F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846" y="6384102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20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55437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E574B4E-CBF4-4E22-BF08-F866E5CA4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25437" y="126952"/>
            <a:ext cx="5515244" cy="106859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5703730-1C9F-4B5A-BE5E-03339422C3A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187960"/>
            <a:ext cx="1625600" cy="1625600"/>
          </a:xfrm>
          <a:prstGeom prst="rect">
            <a:avLst/>
          </a:prstGeom>
        </p:spPr>
      </p:pic>
      <p:sp>
        <p:nvSpPr>
          <p:cNvPr id="17" name="مربع نص 9">
            <a:extLst>
              <a:ext uri="{FF2B5EF4-FFF2-40B4-BE49-F238E27FC236}">
                <a16:creationId xmlns:a16="http://schemas.microsoft.com/office/drawing/2014/main" id="{EF82B83F-E53D-6F41-831D-275409928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481" y="2704880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ar-SA" altLang="ar-SA" sz="440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75FBDD9-7BF2-114D-BDAB-68BB8326E587}"/>
              </a:ext>
            </a:extLst>
          </p:cNvPr>
          <p:cNvSpPr/>
          <p:nvPr/>
        </p:nvSpPr>
        <p:spPr>
          <a:xfrm>
            <a:off x="2656140" y="2098193"/>
            <a:ext cx="6879719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8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٦-٦</a:t>
            </a:r>
          </a:p>
          <a:p>
            <a:pPr algn="ctr">
              <a:defRPr/>
            </a:pPr>
            <a:r>
              <a:rPr lang="ar-SA" sz="48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الحوادث والاحتمالات</a:t>
            </a:r>
            <a:endParaRPr lang="ar-SA" sz="48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20" name="مربع نص 5">
            <a:extLst>
              <a:ext uri="{FF2B5EF4-FFF2-40B4-BE49-F238E27FC236}">
                <a16:creationId xmlns:a16="http://schemas.microsoft.com/office/drawing/2014/main" id="{186193D6-32B2-D044-B948-32ECA392C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1839" y="1333255"/>
            <a:ext cx="4630161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dirty="0">
                <a:solidFill>
                  <a:srgbClr val="C00000"/>
                </a:solidFill>
              </a:rPr>
              <a:t>التاريخ   </a:t>
            </a:r>
            <a:r>
              <a:rPr lang="ar-SA" altLang="ar-SA" dirty="0">
                <a:solidFill>
                  <a:srgbClr val="002060"/>
                </a:solidFill>
              </a:rPr>
              <a:t>/    /  ١٤٤هـ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dirty="0">
                <a:solidFill>
                  <a:srgbClr val="C00000"/>
                </a:solidFill>
              </a:rPr>
              <a:t>رقم الصفحة :</a:t>
            </a:r>
            <a:endParaRPr lang="ar-SA" altLang="ar-SA" dirty="0">
              <a:solidFill>
                <a:srgbClr val="00B05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6E80AF1-7A4A-CC49-8CD2-8CDF313C19CE}"/>
              </a:ext>
            </a:extLst>
          </p:cNvPr>
          <p:cNvSpPr/>
          <p:nvPr/>
        </p:nvSpPr>
        <p:spPr>
          <a:xfrm>
            <a:off x="3117744" y="4323765"/>
            <a:ext cx="5515244" cy="11414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rgbClr val="008F00"/>
                </a:solidFill>
                <a:latin typeface="Beirut" pitchFamily="2" charset="-78"/>
                <a:cs typeface="Beirut" pitchFamily="2" charset="-78"/>
              </a:rPr>
              <a:t>فكرة الدرس</a:t>
            </a:r>
          </a:p>
          <a:p>
            <a:pPr algn="ctr">
              <a:defRPr/>
            </a:pPr>
            <a:r>
              <a:rPr lang="ar-SA" sz="40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اجد احتمال وقوع حادثة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D811B8FC-53C6-F940-AC11-1CBCAA7270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446567" y="5044441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69DCB73-69CB-934F-B71E-2360853C6692}"/>
              </a:ext>
            </a:extLst>
          </p:cNvPr>
          <p:cNvSpPr/>
          <p:nvPr/>
        </p:nvSpPr>
        <p:spPr>
          <a:xfrm>
            <a:off x="3070807" y="4696571"/>
            <a:ext cx="5463712" cy="1141412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92977B2-7D2E-AB41-A06B-48A769D67AA1}"/>
              </a:ext>
            </a:extLst>
          </p:cNvPr>
          <p:cNvSpPr txBox="1"/>
          <p:nvPr/>
        </p:nvSpPr>
        <p:spPr>
          <a:xfrm>
            <a:off x="4767280" y="3182587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14:cNvPr>
              <p14:cNvContentPartPr/>
              <p14:nvPr/>
            </p14:nvContentPartPr>
            <p14:xfrm>
              <a:off x="11799720" y="6248520"/>
              <a:ext cx="360" cy="360"/>
            </p14:xfrm>
          </p:contentPart>
        </mc:Choice>
        <mc:Fallback xmlns=""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790360" y="623916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مستطيل 13">
            <a:extLst>
              <a:ext uri="{FF2B5EF4-FFF2-40B4-BE49-F238E27FC236}">
                <a16:creationId xmlns:a16="http://schemas.microsoft.com/office/drawing/2014/main" id="{ECAD43A7-36D9-E242-864E-BEBBFF962CB9}"/>
              </a:ext>
            </a:extLst>
          </p:cNvPr>
          <p:cNvSpPr/>
          <p:nvPr/>
        </p:nvSpPr>
        <p:spPr>
          <a:xfrm>
            <a:off x="8226265" y="4715437"/>
            <a:ext cx="5515244" cy="87856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>
                <a:solidFill>
                  <a:srgbClr val="008F00"/>
                </a:solidFill>
                <a:latin typeface="Beirut" pitchFamily="2" charset="-78"/>
                <a:cs typeface="Beirut" pitchFamily="2" charset="-78"/>
              </a:rPr>
              <a:t>المفردات</a:t>
            </a:r>
          </a:p>
          <a:p>
            <a:pPr algn="ctr">
              <a:defRPr/>
            </a:pPr>
            <a:r>
              <a:rPr lang="ar-SA" sz="28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النواتج</a:t>
            </a:r>
          </a:p>
          <a:p>
            <a:pPr algn="ctr">
              <a:defRPr/>
            </a:pPr>
            <a:r>
              <a:rPr lang="ar-SA" sz="2800" dirty="0" err="1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الحادثه</a:t>
            </a:r>
            <a:r>
              <a:rPr lang="ar-SA" sz="28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 </a:t>
            </a:r>
          </a:p>
          <a:p>
            <a:pPr algn="ctr">
              <a:defRPr/>
            </a:pPr>
            <a:r>
              <a:rPr lang="ar-SA" sz="28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الاحتمال</a:t>
            </a:r>
          </a:p>
          <a:p>
            <a:pPr algn="ctr">
              <a:defRPr/>
            </a:pPr>
            <a:r>
              <a:rPr lang="ar-SA" sz="28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عشوائي</a:t>
            </a:r>
          </a:p>
          <a:p>
            <a:pPr algn="ctr">
              <a:defRPr/>
            </a:pPr>
            <a:r>
              <a:rPr lang="ar-SA" sz="28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الحادثة </a:t>
            </a:r>
            <a:r>
              <a:rPr lang="ar-SA" sz="2800" dirty="0" err="1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المتتمة</a:t>
            </a:r>
            <a:endParaRPr lang="ar-SA" sz="2800" dirty="0">
              <a:solidFill>
                <a:srgbClr val="011893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40B8C27-BDD4-444D-87DB-440D4E124007}"/>
              </a:ext>
            </a:extLst>
          </p:cNvPr>
          <p:cNvSpPr/>
          <p:nvPr/>
        </p:nvSpPr>
        <p:spPr>
          <a:xfrm>
            <a:off x="9622919" y="4447528"/>
            <a:ext cx="2504807" cy="2144658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01C49DE-DF83-D206-EFD4-1A7F8F46B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7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>
            <a:extLst>
              <a:ext uri="{FF2B5EF4-FFF2-40B4-BE49-F238E27FC236}">
                <a16:creationId xmlns:a16="http://schemas.microsoft.com/office/drawing/2014/main" id="{2C812E65-0528-9D4C-8757-56FC36AD6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0" y="360361"/>
            <a:ext cx="1524000" cy="6399216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endParaRPr lang="ar-SA" altLang="ar-SA"/>
          </a:p>
        </p:txBody>
      </p:sp>
      <p:sp>
        <p:nvSpPr>
          <p:cNvPr id="2051" name="Rectangle 13">
            <a:extLst>
              <a:ext uri="{FF2B5EF4-FFF2-40B4-BE49-F238E27FC236}">
                <a16:creationId xmlns:a16="http://schemas.microsoft.com/office/drawing/2014/main" id="{1F14D205-7DA9-264A-A491-8F39BB083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50836"/>
            <a:ext cx="9144000" cy="6278564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052" name="Rectangle 21">
            <a:extLst>
              <a:ext uri="{FF2B5EF4-FFF2-40B4-BE49-F238E27FC236}">
                <a16:creationId xmlns:a16="http://schemas.microsoft.com/office/drawing/2014/main" id="{A9B2151A-850F-D64A-8F5E-4495D8DAE8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00" y="228600"/>
            <a:ext cx="6858000" cy="1143000"/>
          </a:xfrm>
        </p:spPr>
        <p:txBody>
          <a:bodyPr/>
          <a:lstStyle/>
          <a:p>
            <a:pPr algn="ctr" eaLnBrk="1" hangingPunct="1"/>
            <a:r>
              <a:rPr lang="ar-SA" altLang="ar-SA" dirty="0">
                <a:latin typeface="Arial Black" panose="020B0604020202020204" pitchFamily="34" charset="0"/>
              </a:rPr>
              <a:t>جدول الضرب</a:t>
            </a:r>
            <a:endParaRPr lang="en-US" altLang="ar-SA" dirty="0">
              <a:latin typeface="Arial Black" panose="020B0604020202020204" pitchFamily="34" charset="0"/>
            </a:endParaRPr>
          </a:p>
        </p:txBody>
      </p:sp>
      <p:graphicFrame>
        <p:nvGraphicFramePr>
          <p:cNvPr id="2407" name="Group 359">
            <a:extLst>
              <a:ext uri="{FF2B5EF4-FFF2-40B4-BE49-F238E27FC236}">
                <a16:creationId xmlns:a16="http://schemas.microsoft.com/office/drawing/2014/main" id="{43035325-AECC-2541-9BF8-FC6437A9844E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3352800" y="1371600"/>
          <a:ext cx="6845300" cy="5105402"/>
        </p:xfrm>
        <a:graphic>
          <a:graphicData uri="http://schemas.openxmlformats.org/drawingml/2006/table">
            <a:tbl>
              <a:tblPr rtl="1"/>
              <a:tblGrid>
                <a:gridCol w="488950">
                  <a:extLst>
                    <a:ext uri="{9D8B030D-6E8A-4147-A177-3AD203B41FA5}">
                      <a16:colId xmlns:a16="http://schemas.microsoft.com/office/drawing/2014/main" val="3226942931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786500422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708498738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4196080147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911566668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643694632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741038355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55998247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3727493380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659727240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126161477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1384154053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624728409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3547923522"/>
                    </a:ext>
                  </a:extLst>
                </a:gridCol>
              </a:tblGrid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ar-S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x</a:t>
                      </a:r>
                      <a:endParaRPr kumimoji="0" lang="en-US" altLang="ar-SA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51237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78678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406700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472453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198321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528301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08938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9107371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18844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52023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27</a:t>
                      </a:r>
                      <a:endParaRPr kumimoji="0" lang="en-US" altLang="ar-S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034789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289887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414580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458886"/>
                  </a:ext>
                </a:extLst>
              </a:tr>
            </a:tbl>
          </a:graphicData>
        </a:graphic>
      </p:graphicFrame>
      <p:grpSp>
        <p:nvGrpSpPr>
          <p:cNvPr id="2280" name="Group 1357" descr="Happy cartoon apple">
            <a:extLst>
              <a:ext uri="{FF2B5EF4-FFF2-40B4-BE49-F238E27FC236}">
                <a16:creationId xmlns:a16="http://schemas.microsoft.com/office/drawing/2014/main" id="{73A39C34-653A-2443-880C-ACC8F53CC3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46781" y="482866"/>
            <a:ext cx="1214438" cy="1347788"/>
            <a:chOff x="288" y="144"/>
            <a:chExt cx="765" cy="849"/>
          </a:xfrm>
        </p:grpSpPr>
        <p:sp>
          <p:nvSpPr>
            <p:cNvPr id="2376" name="AutoShape 1356">
              <a:extLst>
                <a:ext uri="{FF2B5EF4-FFF2-40B4-BE49-F238E27FC236}">
                  <a16:creationId xmlns:a16="http://schemas.microsoft.com/office/drawing/2014/main" id="{99B73353-E42E-2A47-BA3D-29D402B796F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8" y="144"/>
              <a:ext cx="765" cy="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377" name="Freeform 1358">
              <a:extLst>
                <a:ext uri="{FF2B5EF4-FFF2-40B4-BE49-F238E27FC236}">
                  <a16:creationId xmlns:a16="http://schemas.microsoft.com/office/drawing/2014/main" id="{120E5C05-EA0C-B042-86C3-750BB9A8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" y="400"/>
              <a:ext cx="365" cy="538"/>
            </a:xfrm>
            <a:custGeom>
              <a:avLst/>
              <a:gdLst>
                <a:gd name="T0" fmla="*/ 403 w 1096"/>
                <a:gd name="T1" fmla="*/ 128 h 1612"/>
                <a:gd name="T2" fmla="*/ 582 w 1096"/>
                <a:gd name="T3" fmla="*/ 25 h 1612"/>
                <a:gd name="T4" fmla="*/ 797 w 1096"/>
                <a:gd name="T5" fmla="*/ 0 h 1612"/>
                <a:gd name="T6" fmla="*/ 964 w 1096"/>
                <a:gd name="T7" fmla="*/ 86 h 1612"/>
                <a:gd name="T8" fmla="*/ 1058 w 1096"/>
                <a:gd name="T9" fmla="*/ 231 h 1612"/>
                <a:gd name="T10" fmla="*/ 1096 w 1096"/>
                <a:gd name="T11" fmla="*/ 445 h 1612"/>
                <a:gd name="T12" fmla="*/ 1071 w 1096"/>
                <a:gd name="T13" fmla="*/ 695 h 1612"/>
                <a:gd name="T14" fmla="*/ 1033 w 1096"/>
                <a:gd name="T15" fmla="*/ 947 h 1612"/>
                <a:gd name="T16" fmla="*/ 933 w 1096"/>
                <a:gd name="T17" fmla="*/ 1196 h 1612"/>
                <a:gd name="T18" fmla="*/ 745 w 1096"/>
                <a:gd name="T19" fmla="*/ 1389 h 1612"/>
                <a:gd name="T20" fmla="*/ 565 w 1096"/>
                <a:gd name="T21" fmla="*/ 1535 h 1612"/>
                <a:gd name="T22" fmla="*/ 355 w 1096"/>
                <a:gd name="T23" fmla="*/ 1612 h 1612"/>
                <a:gd name="T24" fmla="*/ 142 w 1096"/>
                <a:gd name="T25" fmla="*/ 1600 h 1612"/>
                <a:gd name="T26" fmla="*/ 0 w 1096"/>
                <a:gd name="T27" fmla="*/ 1449 h 1612"/>
                <a:gd name="T28" fmla="*/ 193 w 1096"/>
                <a:gd name="T29" fmla="*/ 1119 h 1612"/>
                <a:gd name="T30" fmla="*/ 446 w 1096"/>
                <a:gd name="T31" fmla="*/ 459 h 1612"/>
                <a:gd name="T32" fmla="*/ 403 w 1096"/>
                <a:gd name="T33" fmla="*/ 128 h 1612"/>
                <a:gd name="T34" fmla="*/ 403 w 1096"/>
                <a:gd name="T35" fmla="*/ 128 h 16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96"/>
                <a:gd name="T55" fmla="*/ 0 h 1612"/>
                <a:gd name="T56" fmla="*/ 1096 w 1096"/>
                <a:gd name="T57" fmla="*/ 1612 h 16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96" h="1612">
                  <a:moveTo>
                    <a:pt x="403" y="128"/>
                  </a:moveTo>
                  <a:lnTo>
                    <a:pt x="582" y="25"/>
                  </a:lnTo>
                  <a:lnTo>
                    <a:pt x="797" y="0"/>
                  </a:lnTo>
                  <a:lnTo>
                    <a:pt x="964" y="86"/>
                  </a:lnTo>
                  <a:lnTo>
                    <a:pt x="1058" y="231"/>
                  </a:lnTo>
                  <a:lnTo>
                    <a:pt x="1096" y="445"/>
                  </a:lnTo>
                  <a:lnTo>
                    <a:pt x="1071" y="695"/>
                  </a:lnTo>
                  <a:lnTo>
                    <a:pt x="1033" y="947"/>
                  </a:lnTo>
                  <a:lnTo>
                    <a:pt x="933" y="1196"/>
                  </a:lnTo>
                  <a:lnTo>
                    <a:pt x="745" y="1389"/>
                  </a:lnTo>
                  <a:lnTo>
                    <a:pt x="565" y="1535"/>
                  </a:lnTo>
                  <a:lnTo>
                    <a:pt x="355" y="1612"/>
                  </a:lnTo>
                  <a:lnTo>
                    <a:pt x="142" y="1600"/>
                  </a:lnTo>
                  <a:lnTo>
                    <a:pt x="0" y="1449"/>
                  </a:lnTo>
                  <a:lnTo>
                    <a:pt x="193" y="1119"/>
                  </a:lnTo>
                  <a:lnTo>
                    <a:pt x="446" y="459"/>
                  </a:lnTo>
                  <a:lnTo>
                    <a:pt x="403" y="128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8" name="Freeform 1359">
              <a:extLst>
                <a:ext uri="{FF2B5EF4-FFF2-40B4-BE49-F238E27FC236}">
                  <a16:creationId xmlns:a16="http://schemas.microsoft.com/office/drawing/2014/main" id="{09FF6CE8-7B20-F249-AF70-3FFCBB2FD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" y="302"/>
              <a:ext cx="730" cy="660"/>
            </a:xfrm>
            <a:custGeom>
              <a:avLst/>
              <a:gdLst>
                <a:gd name="T0" fmla="*/ 891 w 2192"/>
                <a:gd name="T1" fmla="*/ 9 h 1981"/>
                <a:gd name="T2" fmla="*/ 707 w 2192"/>
                <a:gd name="T3" fmla="*/ 0 h 1981"/>
                <a:gd name="T4" fmla="*/ 574 w 2192"/>
                <a:gd name="T5" fmla="*/ 17 h 1981"/>
                <a:gd name="T6" fmla="*/ 450 w 2192"/>
                <a:gd name="T7" fmla="*/ 55 h 1981"/>
                <a:gd name="T8" fmla="*/ 360 w 2192"/>
                <a:gd name="T9" fmla="*/ 116 h 1981"/>
                <a:gd name="T10" fmla="*/ 236 w 2192"/>
                <a:gd name="T11" fmla="*/ 232 h 1981"/>
                <a:gd name="T12" fmla="*/ 90 w 2192"/>
                <a:gd name="T13" fmla="*/ 535 h 1981"/>
                <a:gd name="T14" fmla="*/ 4 w 2192"/>
                <a:gd name="T15" fmla="*/ 850 h 1981"/>
                <a:gd name="T16" fmla="*/ 0 w 2192"/>
                <a:gd name="T17" fmla="*/ 1098 h 1981"/>
                <a:gd name="T18" fmla="*/ 64 w 2192"/>
                <a:gd name="T19" fmla="*/ 1402 h 1981"/>
                <a:gd name="T20" fmla="*/ 172 w 2192"/>
                <a:gd name="T21" fmla="*/ 1646 h 1981"/>
                <a:gd name="T22" fmla="*/ 326 w 2192"/>
                <a:gd name="T23" fmla="*/ 1814 h 1981"/>
                <a:gd name="T24" fmla="*/ 515 w 2192"/>
                <a:gd name="T25" fmla="*/ 1891 h 1981"/>
                <a:gd name="T26" fmla="*/ 669 w 2192"/>
                <a:gd name="T27" fmla="*/ 1878 h 1981"/>
                <a:gd name="T28" fmla="*/ 766 w 2192"/>
                <a:gd name="T29" fmla="*/ 1950 h 1981"/>
                <a:gd name="T30" fmla="*/ 895 w 2192"/>
                <a:gd name="T31" fmla="*/ 1969 h 1981"/>
                <a:gd name="T32" fmla="*/ 985 w 2192"/>
                <a:gd name="T33" fmla="*/ 1930 h 1981"/>
                <a:gd name="T34" fmla="*/ 1071 w 2192"/>
                <a:gd name="T35" fmla="*/ 1900 h 1981"/>
                <a:gd name="T36" fmla="*/ 1186 w 2192"/>
                <a:gd name="T37" fmla="*/ 1981 h 1981"/>
                <a:gd name="T38" fmla="*/ 1319 w 2192"/>
                <a:gd name="T39" fmla="*/ 1950 h 1981"/>
                <a:gd name="T40" fmla="*/ 1298 w 2192"/>
                <a:gd name="T41" fmla="*/ 1904 h 1981"/>
                <a:gd name="T42" fmla="*/ 1195 w 2192"/>
                <a:gd name="T43" fmla="*/ 1870 h 1981"/>
                <a:gd name="T44" fmla="*/ 1122 w 2192"/>
                <a:gd name="T45" fmla="*/ 1809 h 1981"/>
                <a:gd name="T46" fmla="*/ 1105 w 2192"/>
                <a:gd name="T47" fmla="*/ 1749 h 1981"/>
                <a:gd name="T48" fmla="*/ 1303 w 2192"/>
                <a:gd name="T49" fmla="*/ 1458 h 1981"/>
                <a:gd name="T50" fmla="*/ 1431 w 2192"/>
                <a:gd name="T51" fmla="*/ 1118 h 1981"/>
                <a:gd name="T52" fmla="*/ 1486 w 2192"/>
                <a:gd name="T53" fmla="*/ 798 h 1981"/>
                <a:gd name="T54" fmla="*/ 1469 w 2192"/>
                <a:gd name="T55" fmla="*/ 531 h 1981"/>
                <a:gd name="T56" fmla="*/ 1435 w 2192"/>
                <a:gd name="T57" fmla="*/ 424 h 1981"/>
                <a:gd name="T58" fmla="*/ 1649 w 2192"/>
                <a:gd name="T59" fmla="*/ 326 h 1981"/>
                <a:gd name="T60" fmla="*/ 1790 w 2192"/>
                <a:gd name="T61" fmla="*/ 309 h 1981"/>
                <a:gd name="T62" fmla="*/ 1902 w 2192"/>
                <a:gd name="T63" fmla="*/ 351 h 1981"/>
                <a:gd name="T64" fmla="*/ 2017 w 2192"/>
                <a:gd name="T65" fmla="*/ 442 h 1981"/>
                <a:gd name="T66" fmla="*/ 2090 w 2192"/>
                <a:gd name="T67" fmla="*/ 565 h 1981"/>
                <a:gd name="T68" fmla="*/ 2133 w 2192"/>
                <a:gd name="T69" fmla="*/ 708 h 1981"/>
                <a:gd name="T70" fmla="*/ 2124 w 2192"/>
                <a:gd name="T71" fmla="*/ 879 h 1981"/>
                <a:gd name="T72" fmla="*/ 2103 w 2192"/>
                <a:gd name="T73" fmla="*/ 1068 h 1981"/>
                <a:gd name="T74" fmla="*/ 2086 w 2192"/>
                <a:gd name="T75" fmla="*/ 1273 h 1981"/>
                <a:gd name="T76" fmla="*/ 2192 w 2192"/>
                <a:gd name="T77" fmla="*/ 1016 h 1981"/>
                <a:gd name="T78" fmla="*/ 2192 w 2192"/>
                <a:gd name="T79" fmla="*/ 681 h 1981"/>
                <a:gd name="T80" fmla="*/ 2150 w 2192"/>
                <a:gd name="T81" fmla="*/ 466 h 1981"/>
                <a:gd name="T82" fmla="*/ 2065 w 2192"/>
                <a:gd name="T83" fmla="*/ 318 h 1981"/>
                <a:gd name="T84" fmla="*/ 1905 w 2192"/>
                <a:gd name="T85" fmla="*/ 193 h 1981"/>
                <a:gd name="T86" fmla="*/ 1748 w 2192"/>
                <a:gd name="T87" fmla="*/ 133 h 1981"/>
                <a:gd name="T88" fmla="*/ 1606 w 2192"/>
                <a:gd name="T89" fmla="*/ 133 h 1981"/>
                <a:gd name="T90" fmla="*/ 1439 w 2192"/>
                <a:gd name="T91" fmla="*/ 145 h 1981"/>
                <a:gd name="T92" fmla="*/ 1328 w 2192"/>
                <a:gd name="T93" fmla="*/ 167 h 1981"/>
                <a:gd name="T94" fmla="*/ 1273 w 2192"/>
                <a:gd name="T95" fmla="*/ 223 h 1981"/>
                <a:gd name="T96" fmla="*/ 1204 w 2192"/>
                <a:gd name="T97" fmla="*/ 176 h 1981"/>
                <a:gd name="T98" fmla="*/ 1092 w 2192"/>
                <a:gd name="T99" fmla="*/ 85 h 1981"/>
                <a:gd name="T100" fmla="*/ 929 w 2192"/>
                <a:gd name="T101" fmla="*/ 17 h 1981"/>
                <a:gd name="T102" fmla="*/ 891 w 2192"/>
                <a:gd name="T103" fmla="*/ 9 h 1981"/>
                <a:gd name="T104" fmla="*/ 891 w 2192"/>
                <a:gd name="T105" fmla="*/ 9 h 19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92"/>
                <a:gd name="T160" fmla="*/ 0 h 1981"/>
                <a:gd name="T161" fmla="*/ 2192 w 2192"/>
                <a:gd name="T162" fmla="*/ 1981 h 19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92" h="1981">
                  <a:moveTo>
                    <a:pt x="891" y="9"/>
                  </a:moveTo>
                  <a:lnTo>
                    <a:pt x="707" y="0"/>
                  </a:lnTo>
                  <a:lnTo>
                    <a:pt x="574" y="17"/>
                  </a:lnTo>
                  <a:lnTo>
                    <a:pt x="450" y="55"/>
                  </a:lnTo>
                  <a:lnTo>
                    <a:pt x="360" y="116"/>
                  </a:lnTo>
                  <a:lnTo>
                    <a:pt x="236" y="232"/>
                  </a:lnTo>
                  <a:lnTo>
                    <a:pt x="90" y="535"/>
                  </a:lnTo>
                  <a:lnTo>
                    <a:pt x="4" y="850"/>
                  </a:lnTo>
                  <a:lnTo>
                    <a:pt x="0" y="1098"/>
                  </a:lnTo>
                  <a:lnTo>
                    <a:pt x="64" y="1402"/>
                  </a:lnTo>
                  <a:lnTo>
                    <a:pt x="172" y="1646"/>
                  </a:lnTo>
                  <a:lnTo>
                    <a:pt x="326" y="1814"/>
                  </a:lnTo>
                  <a:lnTo>
                    <a:pt x="515" y="1891"/>
                  </a:lnTo>
                  <a:lnTo>
                    <a:pt x="669" y="1878"/>
                  </a:lnTo>
                  <a:lnTo>
                    <a:pt x="766" y="1950"/>
                  </a:lnTo>
                  <a:lnTo>
                    <a:pt x="895" y="1969"/>
                  </a:lnTo>
                  <a:lnTo>
                    <a:pt x="985" y="1930"/>
                  </a:lnTo>
                  <a:lnTo>
                    <a:pt x="1071" y="1900"/>
                  </a:lnTo>
                  <a:lnTo>
                    <a:pt x="1186" y="1981"/>
                  </a:lnTo>
                  <a:lnTo>
                    <a:pt x="1319" y="1950"/>
                  </a:lnTo>
                  <a:lnTo>
                    <a:pt x="1298" y="1904"/>
                  </a:lnTo>
                  <a:lnTo>
                    <a:pt x="1195" y="1870"/>
                  </a:lnTo>
                  <a:lnTo>
                    <a:pt x="1122" y="1809"/>
                  </a:lnTo>
                  <a:lnTo>
                    <a:pt x="1105" y="1749"/>
                  </a:lnTo>
                  <a:lnTo>
                    <a:pt x="1303" y="1458"/>
                  </a:lnTo>
                  <a:lnTo>
                    <a:pt x="1431" y="1118"/>
                  </a:lnTo>
                  <a:lnTo>
                    <a:pt x="1486" y="798"/>
                  </a:lnTo>
                  <a:lnTo>
                    <a:pt x="1469" y="531"/>
                  </a:lnTo>
                  <a:lnTo>
                    <a:pt x="1435" y="424"/>
                  </a:lnTo>
                  <a:lnTo>
                    <a:pt x="1649" y="326"/>
                  </a:lnTo>
                  <a:lnTo>
                    <a:pt x="1790" y="309"/>
                  </a:lnTo>
                  <a:lnTo>
                    <a:pt x="1902" y="351"/>
                  </a:lnTo>
                  <a:lnTo>
                    <a:pt x="2017" y="442"/>
                  </a:lnTo>
                  <a:lnTo>
                    <a:pt x="2090" y="565"/>
                  </a:lnTo>
                  <a:lnTo>
                    <a:pt x="2133" y="708"/>
                  </a:lnTo>
                  <a:lnTo>
                    <a:pt x="2124" y="879"/>
                  </a:lnTo>
                  <a:lnTo>
                    <a:pt x="2103" y="1068"/>
                  </a:lnTo>
                  <a:lnTo>
                    <a:pt x="2086" y="1273"/>
                  </a:lnTo>
                  <a:lnTo>
                    <a:pt x="2192" y="1016"/>
                  </a:lnTo>
                  <a:lnTo>
                    <a:pt x="2192" y="681"/>
                  </a:lnTo>
                  <a:lnTo>
                    <a:pt x="2150" y="466"/>
                  </a:lnTo>
                  <a:lnTo>
                    <a:pt x="2065" y="318"/>
                  </a:lnTo>
                  <a:lnTo>
                    <a:pt x="1905" y="193"/>
                  </a:lnTo>
                  <a:lnTo>
                    <a:pt x="1748" y="133"/>
                  </a:lnTo>
                  <a:lnTo>
                    <a:pt x="1606" y="133"/>
                  </a:lnTo>
                  <a:lnTo>
                    <a:pt x="1439" y="145"/>
                  </a:lnTo>
                  <a:lnTo>
                    <a:pt x="1328" y="167"/>
                  </a:lnTo>
                  <a:lnTo>
                    <a:pt x="1273" y="223"/>
                  </a:lnTo>
                  <a:lnTo>
                    <a:pt x="1204" y="176"/>
                  </a:lnTo>
                  <a:lnTo>
                    <a:pt x="1092" y="85"/>
                  </a:lnTo>
                  <a:lnTo>
                    <a:pt x="929" y="17"/>
                  </a:lnTo>
                  <a:lnTo>
                    <a:pt x="891" y="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9" name="Freeform 1360">
              <a:extLst>
                <a:ext uri="{FF2B5EF4-FFF2-40B4-BE49-F238E27FC236}">
                  <a16:creationId xmlns:a16="http://schemas.microsoft.com/office/drawing/2014/main" id="{9E81401D-4F7A-224C-899C-C7FB9EEB3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" y="320"/>
              <a:ext cx="441" cy="509"/>
            </a:xfrm>
            <a:custGeom>
              <a:avLst/>
              <a:gdLst>
                <a:gd name="T0" fmla="*/ 416 w 1323"/>
                <a:gd name="T1" fmla="*/ 56 h 1527"/>
                <a:gd name="T2" fmla="*/ 312 w 1323"/>
                <a:gd name="T3" fmla="*/ 108 h 1527"/>
                <a:gd name="T4" fmla="*/ 214 w 1323"/>
                <a:gd name="T5" fmla="*/ 211 h 1527"/>
                <a:gd name="T6" fmla="*/ 124 w 1323"/>
                <a:gd name="T7" fmla="*/ 353 h 1527"/>
                <a:gd name="T8" fmla="*/ 59 w 1323"/>
                <a:gd name="T9" fmla="*/ 523 h 1527"/>
                <a:gd name="T10" fmla="*/ 8 w 1323"/>
                <a:gd name="T11" fmla="*/ 704 h 1527"/>
                <a:gd name="T12" fmla="*/ 0 w 1323"/>
                <a:gd name="T13" fmla="*/ 876 h 1527"/>
                <a:gd name="T14" fmla="*/ 17 w 1323"/>
                <a:gd name="T15" fmla="*/ 1063 h 1527"/>
                <a:gd name="T16" fmla="*/ 68 w 1323"/>
                <a:gd name="T17" fmla="*/ 1214 h 1527"/>
                <a:gd name="T18" fmla="*/ 146 w 1323"/>
                <a:gd name="T19" fmla="*/ 1386 h 1527"/>
                <a:gd name="T20" fmla="*/ 137 w 1323"/>
                <a:gd name="T21" fmla="*/ 1137 h 1527"/>
                <a:gd name="T22" fmla="*/ 257 w 1323"/>
                <a:gd name="T23" fmla="*/ 1493 h 1527"/>
                <a:gd name="T24" fmla="*/ 206 w 1323"/>
                <a:gd name="T25" fmla="*/ 1124 h 1527"/>
                <a:gd name="T26" fmla="*/ 360 w 1323"/>
                <a:gd name="T27" fmla="*/ 1523 h 1527"/>
                <a:gd name="T28" fmla="*/ 321 w 1323"/>
                <a:gd name="T29" fmla="*/ 1142 h 1527"/>
                <a:gd name="T30" fmla="*/ 467 w 1323"/>
                <a:gd name="T31" fmla="*/ 1527 h 1527"/>
                <a:gd name="T32" fmla="*/ 428 w 1323"/>
                <a:gd name="T33" fmla="*/ 1133 h 1527"/>
                <a:gd name="T34" fmla="*/ 557 w 1323"/>
                <a:gd name="T35" fmla="*/ 1523 h 1527"/>
                <a:gd name="T36" fmla="*/ 543 w 1323"/>
                <a:gd name="T37" fmla="*/ 1146 h 1527"/>
                <a:gd name="T38" fmla="*/ 685 w 1323"/>
                <a:gd name="T39" fmla="*/ 1502 h 1527"/>
                <a:gd name="T40" fmla="*/ 697 w 1323"/>
                <a:gd name="T41" fmla="*/ 1154 h 1527"/>
                <a:gd name="T42" fmla="*/ 826 w 1323"/>
                <a:gd name="T43" fmla="*/ 1479 h 1527"/>
                <a:gd name="T44" fmla="*/ 821 w 1323"/>
                <a:gd name="T45" fmla="*/ 1142 h 1527"/>
                <a:gd name="T46" fmla="*/ 920 w 1323"/>
                <a:gd name="T47" fmla="*/ 1411 h 1527"/>
                <a:gd name="T48" fmla="*/ 920 w 1323"/>
                <a:gd name="T49" fmla="*/ 1095 h 1527"/>
                <a:gd name="T50" fmla="*/ 1023 w 1323"/>
                <a:gd name="T51" fmla="*/ 1351 h 1527"/>
                <a:gd name="T52" fmla="*/ 1036 w 1323"/>
                <a:gd name="T53" fmla="*/ 1043 h 1527"/>
                <a:gd name="T54" fmla="*/ 1117 w 1323"/>
                <a:gd name="T55" fmla="*/ 1218 h 1527"/>
                <a:gd name="T56" fmla="*/ 1126 w 1323"/>
                <a:gd name="T57" fmla="*/ 996 h 1527"/>
                <a:gd name="T58" fmla="*/ 1186 w 1323"/>
                <a:gd name="T59" fmla="*/ 1112 h 1527"/>
                <a:gd name="T60" fmla="*/ 1199 w 1323"/>
                <a:gd name="T61" fmla="*/ 871 h 1527"/>
                <a:gd name="T62" fmla="*/ 1259 w 1323"/>
                <a:gd name="T63" fmla="*/ 944 h 1527"/>
                <a:gd name="T64" fmla="*/ 1323 w 1323"/>
                <a:gd name="T65" fmla="*/ 670 h 1527"/>
                <a:gd name="T66" fmla="*/ 1284 w 1323"/>
                <a:gd name="T67" fmla="*/ 399 h 1527"/>
                <a:gd name="T68" fmla="*/ 1216 w 1323"/>
                <a:gd name="T69" fmla="*/ 296 h 1527"/>
                <a:gd name="T70" fmla="*/ 1048 w 1323"/>
                <a:gd name="T71" fmla="*/ 198 h 1527"/>
                <a:gd name="T72" fmla="*/ 878 w 1323"/>
                <a:gd name="T73" fmla="*/ 66 h 1527"/>
                <a:gd name="T74" fmla="*/ 723 w 1323"/>
                <a:gd name="T75" fmla="*/ 5 h 1527"/>
                <a:gd name="T76" fmla="*/ 595 w 1323"/>
                <a:gd name="T77" fmla="*/ 0 h 1527"/>
                <a:gd name="T78" fmla="*/ 509 w 1323"/>
                <a:gd name="T79" fmla="*/ 30 h 1527"/>
                <a:gd name="T80" fmla="*/ 416 w 1323"/>
                <a:gd name="T81" fmla="*/ 56 h 1527"/>
                <a:gd name="T82" fmla="*/ 416 w 1323"/>
                <a:gd name="T83" fmla="*/ 56 h 15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23"/>
                <a:gd name="T127" fmla="*/ 0 h 1527"/>
                <a:gd name="T128" fmla="*/ 1323 w 1323"/>
                <a:gd name="T129" fmla="*/ 1527 h 152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23" h="1527">
                  <a:moveTo>
                    <a:pt x="416" y="56"/>
                  </a:moveTo>
                  <a:lnTo>
                    <a:pt x="312" y="108"/>
                  </a:lnTo>
                  <a:lnTo>
                    <a:pt x="214" y="211"/>
                  </a:lnTo>
                  <a:lnTo>
                    <a:pt x="124" y="353"/>
                  </a:lnTo>
                  <a:lnTo>
                    <a:pt x="59" y="523"/>
                  </a:lnTo>
                  <a:lnTo>
                    <a:pt x="8" y="704"/>
                  </a:lnTo>
                  <a:lnTo>
                    <a:pt x="0" y="876"/>
                  </a:lnTo>
                  <a:lnTo>
                    <a:pt x="17" y="1063"/>
                  </a:lnTo>
                  <a:lnTo>
                    <a:pt x="68" y="1214"/>
                  </a:lnTo>
                  <a:lnTo>
                    <a:pt x="146" y="1386"/>
                  </a:lnTo>
                  <a:lnTo>
                    <a:pt x="137" y="1137"/>
                  </a:lnTo>
                  <a:lnTo>
                    <a:pt x="257" y="1493"/>
                  </a:lnTo>
                  <a:lnTo>
                    <a:pt x="206" y="1124"/>
                  </a:lnTo>
                  <a:lnTo>
                    <a:pt x="360" y="1523"/>
                  </a:lnTo>
                  <a:lnTo>
                    <a:pt x="321" y="1142"/>
                  </a:lnTo>
                  <a:lnTo>
                    <a:pt x="467" y="1527"/>
                  </a:lnTo>
                  <a:lnTo>
                    <a:pt x="428" y="1133"/>
                  </a:lnTo>
                  <a:lnTo>
                    <a:pt x="557" y="1523"/>
                  </a:lnTo>
                  <a:lnTo>
                    <a:pt x="543" y="1146"/>
                  </a:lnTo>
                  <a:lnTo>
                    <a:pt x="685" y="1502"/>
                  </a:lnTo>
                  <a:lnTo>
                    <a:pt x="697" y="1154"/>
                  </a:lnTo>
                  <a:lnTo>
                    <a:pt x="826" y="1479"/>
                  </a:lnTo>
                  <a:lnTo>
                    <a:pt x="821" y="1142"/>
                  </a:lnTo>
                  <a:lnTo>
                    <a:pt x="920" y="1411"/>
                  </a:lnTo>
                  <a:lnTo>
                    <a:pt x="920" y="1095"/>
                  </a:lnTo>
                  <a:lnTo>
                    <a:pt x="1023" y="1351"/>
                  </a:lnTo>
                  <a:lnTo>
                    <a:pt x="1036" y="1043"/>
                  </a:lnTo>
                  <a:lnTo>
                    <a:pt x="1117" y="1218"/>
                  </a:lnTo>
                  <a:lnTo>
                    <a:pt x="1126" y="996"/>
                  </a:lnTo>
                  <a:lnTo>
                    <a:pt x="1186" y="1112"/>
                  </a:lnTo>
                  <a:lnTo>
                    <a:pt x="1199" y="871"/>
                  </a:lnTo>
                  <a:lnTo>
                    <a:pt x="1259" y="944"/>
                  </a:lnTo>
                  <a:lnTo>
                    <a:pt x="1323" y="670"/>
                  </a:lnTo>
                  <a:lnTo>
                    <a:pt x="1284" y="399"/>
                  </a:lnTo>
                  <a:lnTo>
                    <a:pt x="1216" y="296"/>
                  </a:lnTo>
                  <a:lnTo>
                    <a:pt x="1048" y="198"/>
                  </a:lnTo>
                  <a:lnTo>
                    <a:pt x="878" y="66"/>
                  </a:lnTo>
                  <a:lnTo>
                    <a:pt x="723" y="5"/>
                  </a:lnTo>
                  <a:lnTo>
                    <a:pt x="595" y="0"/>
                  </a:lnTo>
                  <a:lnTo>
                    <a:pt x="509" y="30"/>
                  </a:lnTo>
                  <a:lnTo>
                    <a:pt x="416" y="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0" name="Freeform 1361">
              <a:extLst>
                <a:ext uri="{FF2B5EF4-FFF2-40B4-BE49-F238E27FC236}">
                  <a16:creationId xmlns:a16="http://schemas.microsoft.com/office/drawing/2014/main" id="{E3491423-1C80-DB41-BDE3-896F567D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" y="357"/>
              <a:ext cx="210" cy="309"/>
            </a:xfrm>
            <a:custGeom>
              <a:avLst/>
              <a:gdLst>
                <a:gd name="T0" fmla="*/ 429 w 630"/>
                <a:gd name="T1" fmla="*/ 21 h 927"/>
                <a:gd name="T2" fmla="*/ 283 w 630"/>
                <a:gd name="T3" fmla="*/ 69 h 927"/>
                <a:gd name="T4" fmla="*/ 175 w 630"/>
                <a:gd name="T5" fmla="*/ 171 h 927"/>
                <a:gd name="T6" fmla="*/ 94 w 630"/>
                <a:gd name="T7" fmla="*/ 305 h 927"/>
                <a:gd name="T8" fmla="*/ 39 w 630"/>
                <a:gd name="T9" fmla="*/ 459 h 927"/>
                <a:gd name="T10" fmla="*/ 8 w 630"/>
                <a:gd name="T11" fmla="*/ 596 h 927"/>
                <a:gd name="T12" fmla="*/ 0 w 630"/>
                <a:gd name="T13" fmla="*/ 746 h 927"/>
                <a:gd name="T14" fmla="*/ 21 w 630"/>
                <a:gd name="T15" fmla="*/ 857 h 927"/>
                <a:gd name="T16" fmla="*/ 90 w 630"/>
                <a:gd name="T17" fmla="*/ 927 h 927"/>
                <a:gd name="T18" fmla="*/ 167 w 630"/>
                <a:gd name="T19" fmla="*/ 927 h 927"/>
                <a:gd name="T20" fmla="*/ 209 w 630"/>
                <a:gd name="T21" fmla="*/ 874 h 927"/>
                <a:gd name="T22" fmla="*/ 214 w 630"/>
                <a:gd name="T23" fmla="*/ 729 h 927"/>
                <a:gd name="T24" fmla="*/ 239 w 630"/>
                <a:gd name="T25" fmla="*/ 579 h 927"/>
                <a:gd name="T26" fmla="*/ 300 w 630"/>
                <a:gd name="T27" fmla="*/ 381 h 927"/>
                <a:gd name="T28" fmla="*/ 390 w 630"/>
                <a:gd name="T29" fmla="*/ 250 h 927"/>
                <a:gd name="T30" fmla="*/ 531 w 630"/>
                <a:gd name="T31" fmla="*/ 154 h 927"/>
                <a:gd name="T32" fmla="*/ 630 w 630"/>
                <a:gd name="T33" fmla="*/ 82 h 927"/>
                <a:gd name="T34" fmla="*/ 604 w 630"/>
                <a:gd name="T35" fmla="*/ 5 h 927"/>
                <a:gd name="T36" fmla="*/ 510 w 630"/>
                <a:gd name="T37" fmla="*/ 0 h 927"/>
                <a:gd name="T38" fmla="*/ 450 w 630"/>
                <a:gd name="T39" fmla="*/ 18 h 927"/>
                <a:gd name="T40" fmla="*/ 429 w 630"/>
                <a:gd name="T41" fmla="*/ 21 h 927"/>
                <a:gd name="T42" fmla="*/ 429 w 630"/>
                <a:gd name="T43" fmla="*/ 21 h 92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30"/>
                <a:gd name="T67" fmla="*/ 0 h 927"/>
                <a:gd name="T68" fmla="*/ 630 w 630"/>
                <a:gd name="T69" fmla="*/ 927 h 92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30" h="927">
                  <a:moveTo>
                    <a:pt x="429" y="21"/>
                  </a:moveTo>
                  <a:lnTo>
                    <a:pt x="283" y="69"/>
                  </a:lnTo>
                  <a:lnTo>
                    <a:pt x="175" y="171"/>
                  </a:lnTo>
                  <a:lnTo>
                    <a:pt x="94" y="305"/>
                  </a:lnTo>
                  <a:lnTo>
                    <a:pt x="39" y="459"/>
                  </a:lnTo>
                  <a:lnTo>
                    <a:pt x="8" y="596"/>
                  </a:lnTo>
                  <a:lnTo>
                    <a:pt x="0" y="746"/>
                  </a:lnTo>
                  <a:lnTo>
                    <a:pt x="21" y="857"/>
                  </a:lnTo>
                  <a:lnTo>
                    <a:pt x="90" y="927"/>
                  </a:lnTo>
                  <a:lnTo>
                    <a:pt x="167" y="927"/>
                  </a:lnTo>
                  <a:lnTo>
                    <a:pt x="209" y="874"/>
                  </a:lnTo>
                  <a:lnTo>
                    <a:pt x="214" y="729"/>
                  </a:lnTo>
                  <a:lnTo>
                    <a:pt x="239" y="579"/>
                  </a:lnTo>
                  <a:lnTo>
                    <a:pt x="300" y="381"/>
                  </a:lnTo>
                  <a:lnTo>
                    <a:pt x="390" y="250"/>
                  </a:lnTo>
                  <a:lnTo>
                    <a:pt x="531" y="154"/>
                  </a:lnTo>
                  <a:lnTo>
                    <a:pt x="630" y="82"/>
                  </a:lnTo>
                  <a:lnTo>
                    <a:pt x="604" y="5"/>
                  </a:lnTo>
                  <a:lnTo>
                    <a:pt x="510" y="0"/>
                  </a:lnTo>
                  <a:lnTo>
                    <a:pt x="450" y="18"/>
                  </a:lnTo>
                  <a:lnTo>
                    <a:pt x="429" y="21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1" name="Freeform 1362">
              <a:extLst>
                <a:ext uri="{FF2B5EF4-FFF2-40B4-BE49-F238E27FC236}">
                  <a16:creationId xmlns:a16="http://schemas.microsoft.com/office/drawing/2014/main" id="{62730EDC-57F7-4B45-A51A-894A1089F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" y="159"/>
              <a:ext cx="78" cy="224"/>
            </a:xfrm>
            <a:custGeom>
              <a:avLst/>
              <a:gdLst>
                <a:gd name="T0" fmla="*/ 60 w 235"/>
                <a:gd name="T1" fmla="*/ 0 h 673"/>
                <a:gd name="T2" fmla="*/ 0 w 235"/>
                <a:gd name="T3" fmla="*/ 26 h 673"/>
                <a:gd name="T4" fmla="*/ 0 w 235"/>
                <a:gd name="T5" fmla="*/ 69 h 673"/>
                <a:gd name="T6" fmla="*/ 81 w 235"/>
                <a:gd name="T7" fmla="*/ 250 h 673"/>
                <a:gd name="T8" fmla="*/ 133 w 235"/>
                <a:gd name="T9" fmla="*/ 429 h 673"/>
                <a:gd name="T10" fmla="*/ 141 w 235"/>
                <a:gd name="T11" fmla="*/ 550 h 673"/>
                <a:gd name="T12" fmla="*/ 111 w 235"/>
                <a:gd name="T13" fmla="*/ 626 h 673"/>
                <a:gd name="T14" fmla="*/ 193 w 235"/>
                <a:gd name="T15" fmla="*/ 673 h 673"/>
                <a:gd name="T16" fmla="*/ 235 w 235"/>
                <a:gd name="T17" fmla="*/ 519 h 673"/>
                <a:gd name="T18" fmla="*/ 202 w 235"/>
                <a:gd name="T19" fmla="*/ 308 h 673"/>
                <a:gd name="T20" fmla="*/ 150 w 235"/>
                <a:gd name="T21" fmla="*/ 129 h 673"/>
                <a:gd name="T22" fmla="*/ 133 w 235"/>
                <a:gd name="T23" fmla="*/ 14 h 673"/>
                <a:gd name="T24" fmla="*/ 60 w 235"/>
                <a:gd name="T25" fmla="*/ 0 h 673"/>
                <a:gd name="T26" fmla="*/ 60 w 235"/>
                <a:gd name="T27" fmla="*/ 0 h 6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5"/>
                <a:gd name="T43" fmla="*/ 0 h 673"/>
                <a:gd name="T44" fmla="*/ 235 w 235"/>
                <a:gd name="T45" fmla="*/ 673 h 67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5" h="673">
                  <a:moveTo>
                    <a:pt x="60" y="0"/>
                  </a:moveTo>
                  <a:lnTo>
                    <a:pt x="0" y="26"/>
                  </a:lnTo>
                  <a:lnTo>
                    <a:pt x="0" y="69"/>
                  </a:lnTo>
                  <a:lnTo>
                    <a:pt x="81" y="250"/>
                  </a:lnTo>
                  <a:lnTo>
                    <a:pt x="133" y="429"/>
                  </a:lnTo>
                  <a:lnTo>
                    <a:pt x="141" y="550"/>
                  </a:lnTo>
                  <a:lnTo>
                    <a:pt x="111" y="626"/>
                  </a:lnTo>
                  <a:lnTo>
                    <a:pt x="193" y="673"/>
                  </a:lnTo>
                  <a:lnTo>
                    <a:pt x="235" y="519"/>
                  </a:lnTo>
                  <a:lnTo>
                    <a:pt x="202" y="308"/>
                  </a:lnTo>
                  <a:lnTo>
                    <a:pt x="150" y="129"/>
                  </a:lnTo>
                  <a:lnTo>
                    <a:pt x="133" y="1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58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2" name="Freeform 1363">
              <a:extLst>
                <a:ext uri="{FF2B5EF4-FFF2-40B4-BE49-F238E27FC236}">
                  <a16:creationId xmlns:a16="http://schemas.microsoft.com/office/drawing/2014/main" id="{4D5E7E07-25CA-F24E-9E4B-AF32F8AEA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" y="497"/>
              <a:ext cx="248" cy="126"/>
            </a:xfrm>
            <a:custGeom>
              <a:avLst/>
              <a:gdLst>
                <a:gd name="T0" fmla="*/ 0 w 744"/>
                <a:gd name="T1" fmla="*/ 154 h 378"/>
                <a:gd name="T2" fmla="*/ 170 w 744"/>
                <a:gd name="T3" fmla="*/ 151 h 378"/>
                <a:gd name="T4" fmla="*/ 368 w 744"/>
                <a:gd name="T5" fmla="*/ 129 h 378"/>
                <a:gd name="T6" fmla="*/ 548 w 744"/>
                <a:gd name="T7" fmla="*/ 78 h 378"/>
                <a:gd name="T8" fmla="*/ 723 w 744"/>
                <a:gd name="T9" fmla="*/ 0 h 378"/>
                <a:gd name="T10" fmla="*/ 744 w 744"/>
                <a:gd name="T11" fmla="*/ 30 h 378"/>
                <a:gd name="T12" fmla="*/ 684 w 744"/>
                <a:gd name="T13" fmla="*/ 151 h 378"/>
                <a:gd name="T14" fmla="*/ 595 w 744"/>
                <a:gd name="T15" fmla="*/ 275 h 378"/>
                <a:gd name="T16" fmla="*/ 475 w 744"/>
                <a:gd name="T17" fmla="*/ 353 h 378"/>
                <a:gd name="T18" fmla="*/ 351 w 744"/>
                <a:gd name="T19" fmla="*/ 378 h 378"/>
                <a:gd name="T20" fmla="*/ 222 w 744"/>
                <a:gd name="T21" fmla="*/ 365 h 378"/>
                <a:gd name="T22" fmla="*/ 111 w 744"/>
                <a:gd name="T23" fmla="*/ 300 h 378"/>
                <a:gd name="T24" fmla="*/ 0 w 744"/>
                <a:gd name="T25" fmla="*/ 154 h 378"/>
                <a:gd name="T26" fmla="*/ 0 w 744"/>
                <a:gd name="T27" fmla="*/ 154 h 3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44"/>
                <a:gd name="T43" fmla="*/ 0 h 378"/>
                <a:gd name="T44" fmla="*/ 744 w 744"/>
                <a:gd name="T45" fmla="*/ 378 h 37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44" h="378">
                  <a:moveTo>
                    <a:pt x="0" y="154"/>
                  </a:moveTo>
                  <a:lnTo>
                    <a:pt x="170" y="151"/>
                  </a:lnTo>
                  <a:lnTo>
                    <a:pt x="368" y="129"/>
                  </a:lnTo>
                  <a:lnTo>
                    <a:pt x="548" y="78"/>
                  </a:lnTo>
                  <a:lnTo>
                    <a:pt x="723" y="0"/>
                  </a:lnTo>
                  <a:lnTo>
                    <a:pt x="744" y="30"/>
                  </a:lnTo>
                  <a:lnTo>
                    <a:pt x="684" y="151"/>
                  </a:lnTo>
                  <a:lnTo>
                    <a:pt x="595" y="275"/>
                  </a:lnTo>
                  <a:lnTo>
                    <a:pt x="475" y="353"/>
                  </a:lnTo>
                  <a:lnTo>
                    <a:pt x="351" y="378"/>
                  </a:lnTo>
                  <a:lnTo>
                    <a:pt x="222" y="365"/>
                  </a:lnTo>
                  <a:lnTo>
                    <a:pt x="111" y="300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3" name="Freeform 1364">
              <a:extLst>
                <a:ext uri="{FF2B5EF4-FFF2-40B4-BE49-F238E27FC236}">
                  <a16:creationId xmlns:a16="http://schemas.microsoft.com/office/drawing/2014/main" id="{BFA100EA-BAA0-B449-A5FE-E8A100D6A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340"/>
              <a:ext cx="209" cy="167"/>
            </a:xfrm>
            <a:custGeom>
              <a:avLst/>
              <a:gdLst>
                <a:gd name="T0" fmla="*/ 115 w 629"/>
                <a:gd name="T1" fmla="*/ 77 h 501"/>
                <a:gd name="T2" fmla="*/ 51 w 629"/>
                <a:gd name="T3" fmla="*/ 116 h 501"/>
                <a:gd name="T4" fmla="*/ 21 w 629"/>
                <a:gd name="T5" fmla="*/ 205 h 501"/>
                <a:gd name="T6" fmla="*/ 0 w 629"/>
                <a:gd name="T7" fmla="*/ 317 h 501"/>
                <a:gd name="T8" fmla="*/ 26 w 629"/>
                <a:gd name="T9" fmla="*/ 432 h 501"/>
                <a:gd name="T10" fmla="*/ 73 w 629"/>
                <a:gd name="T11" fmla="*/ 480 h 501"/>
                <a:gd name="T12" fmla="*/ 142 w 629"/>
                <a:gd name="T13" fmla="*/ 501 h 501"/>
                <a:gd name="T14" fmla="*/ 218 w 629"/>
                <a:gd name="T15" fmla="*/ 489 h 501"/>
                <a:gd name="T16" fmla="*/ 257 w 629"/>
                <a:gd name="T17" fmla="*/ 449 h 501"/>
                <a:gd name="T18" fmla="*/ 284 w 629"/>
                <a:gd name="T19" fmla="*/ 390 h 501"/>
                <a:gd name="T20" fmla="*/ 300 w 629"/>
                <a:gd name="T21" fmla="*/ 331 h 501"/>
                <a:gd name="T22" fmla="*/ 398 w 629"/>
                <a:gd name="T23" fmla="*/ 411 h 501"/>
                <a:gd name="T24" fmla="*/ 489 w 629"/>
                <a:gd name="T25" fmla="*/ 429 h 501"/>
                <a:gd name="T26" fmla="*/ 590 w 629"/>
                <a:gd name="T27" fmla="*/ 386 h 501"/>
                <a:gd name="T28" fmla="*/ 629 w 629"/>
                <a:gd name="T29" fmla="*/ 278 h 501"/>
                <a:gd name="T30" fmla="*/ 613 w 629"/>
                <a:gd name="T31" fmla="*/ 107 h 501"/>
                <a:gd name="T32" fmla="*/ 553 w 629"/>
                <a:gd name="T33" fmla="*/ 29 h 501"/>
                <a:gd name="T34" fmla="*/ 489 w 629"/>
                <a:gd name="T35" fmla="*/ 0 h 501"/>
                <a:gd name="T36" fmla="*/ 411 w 629"/>
                <a:gd name="T37" fmla="*/ 5 h 501"/>
                <a:gd name="T38" fmla="*/ 339 w 629"/>
                <a:gd name="T39" fmla="*/ 42 h 501"/>
                <a:gd name="T40" fmla="*/ 312 w 629"/>
                <a:gd name="T41" fmla="*/ 99 h 501"/>
                <a:gd name="T42" fmla="*/ 287 w 629"/>
                <a:gd name="T43" fmla="*/ 150 h 501"/>
                <a:gd name="T44" fmla="*/ 278 w 629"/>
                <a:gd name="T45" fmla="*/ 232 h 501"/>
                <a:gd name="T46" fmla="*/ 236 w 629"/>
                <a:gd name="T47" fmla="*/ 116 h 501"/>
                <a:gd name="T48" fmla="*/ 185 w 629"/>
                <a:gd name="T49" fmla="*/ 77 h 501"/>
                <a:gd name="T50" fmla="*/ 115 w 629"/>
                <a:gd name="T51" fmla="*/ 77 h 501"/>
                <a:gd name="T52" fmla="*/ 115 w 629"/>
                <a:gd name="T53" fmla="*/ 77 h 50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29"/>
                <a:gd name="T82" fmla="*/ 0 h 501"/>
                <a:gd name="T83" fmla="*/ 629 w 629"/>
                <a:gd name="T84" fmla="*/ 501 h 50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29" h="501">
                  <a:moveTo>
                    <a:pt x="115" y="77"/>
                  </a:moveTo>
                  <a:lnTo>
                    <a:pt x="51" y="116"/>
                  </a:lnTo>
                  <a:lnTo>
                    <a:pt x="21" y="205"/>
                  </a:lnTo>
                  <a:lnTo>
                    <a:pt x="0" y="317"/>
                  </a:lnTo>
                  <a:lnTo>
                    <a:pt x="26" y="432"/>
                  </a:lnTo>
                  <a:lnTo>
                    <a:pt x="73" y="480"/>
                  </a:lnTo>
                  <a:lnTo>
                    <a:pt x="142" y="501"/>
                  </a:lnTo>
                  <a:lnTo>
                    <a:pt x="218" y="489"/>
                  </a:lnTo>
                  <a:lnTo>
                    <a:pt x="257" y="449"/>
                  </a:lnTo>
                  <a:lnTo>
                    <a:pt x="284" y="390"/>
                  </a:lnTo>
                  <a:lnTo>
                    <a:pt x="300" y="331"/>
                  </a:lnTo>
                  <a:lnTo>
                    <a:pt x="398" y="411"/>
                  </a:lnTo>
                  <a:lnTo>
                    <a:pt x="489" y="429"/>
                  </a:lnTo>
                  <a:lnTo>
                    <a:pt x="590" y="386"/>
                  </a:lnTo>
                  <a:lnTo>
                    <a:pt x="629" y="278"/>
                  </a:lnTo>
                  <a:lnTo>
                    <a:pt x="613" y="107"/>
                  </a:lnTo>
                  <a:lnTo>
                    <a:pt x="553" y="29"/>
                  </a:lnTo>
                  <a:lnTo>
                    <a:pt x="489" y="0"/>
                  </a:lnTo>
                  <a:lnTo>
                    <a:pt x="411" y="5"/>
                  </a:lnTo>
                  <a:lnTo>
                    <a:pt x="339" y="42"/>
                  </a:lnTo>
                  <a:lnTo>
                    <a:pt x="312" y="99"/>
                  </a:lnTo>
                  <a:lnTo>
                    <a:pt x="287" y="150"/>
                  </a:lnTo>
                  <a:lnTo>
                    <a:pt x="278" y="232"/>
                  </a:lnTo>
                  <a:lnTo>
                    <a:pt x="236" y="116"/>
                  </a:lnTo>
                  <a:lnTo>
                    <a:pt x="185" y="77"/>
                  </a:lnTo>
                  <a:lnTo>
                    <a:pt x="115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4" name="Freeform 1365">
              <a:extLst>
                <a:ext uri="{FF2B5EF4-FFF2-40B4-BE49-F238E27FC236}">
                  <a16:creationId xmlns:a16="http://schemas.microsoft.com/office/drawing/2014/main" id="{A008DF95-0B5A-694A-A2FC-C55063FB1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" y="432"/>
              <a:ext cx="294" cy="478"/>
            </a:xfrm>
            <a:custGeom>
              <a:avLst/>
              <a:gdLst>
                <a:gd name="T0" fmla="*/ 363 w 882"/>
                <a:gd name="T1" fmla="*/ 76 h 1436"/>
                <a:gd name="T2" fmla="*/ 449 w 882"/>
                <a:gd name="T3" fmla="*/ 12 h 1436"/>
                <a:gd name="T4" fmla="*/ 534 w 882"/>
                <a:gd name="T5" fmla="*/ 0 h 1436"/>
                <a:gd name="T6" fmla="*/ 641 w 882"/>
                <a:gd name="T7" fmla="*/ 18 h 1436"/>
                <a:gd name="T8" fmla="*/ 753 w 882"/>
                <a:gd name="T9" fmla="*/ 64 h 1436"/>
                <a:gd name="T10" fmla="*/ 830 w 882"/>
                <a:gd name="T11" fmla="*/ 145 h 1436"/>
                <a:gd name="T12" fmla="*/ 873 w 882"/>
                <a:gd name="T13" fmla="*/ 257 h 1436"/>
                <a:gd name="T14" fmla="*/ 882 w 882"/>
                <a:gd name="T15" fmla="*/ 390 h 1436"/>
                <a:gd name="T16" fmla="*/ 861 w 882"/>
                <a:gd name="T17" fmla="*/ 601 h 1436"/>
                <a:gd name="T18" fmla="*/ 813 w 882"/>
                <a:gd name="T19" fmla="*/ 793 h 1436"/>
                <a:gd name="T20" fmla="*/ 737 w 882"/>
                <a:gd name="T21" fmla="*/ 973 h 1436"/>
                <a:gd name="T22" fmla="*/ 664 w 882"/>
                <a:gd name="T23" fmla="*/ 1110 h 1436"/>
                <a:gd name="T24" fmla="*/ 561 w 882"/>
                <a:gd name="T25" fmla="*/ 1214 h 1436"/>
                <a:gd name="T26" fmla="*/ 445 w 882"/>
                <a:gd name="T27" fmla="*/ 1308 h 1436"/>
                <a:gd name="T28" fmla="*/ 326 w 882"/>
                <a:gd name="T29" fmla="*/ 1380 h 1436"/>
                <a:gd name="T30" fmla="*/ 188 w 882"/>
                <a:gd name="T31" fmla="*/ 1433 h 1436"/>
                <a:gd name="T32" fmla="*/ 94 w 882"/>
                <a:gd name="T33" fmla="*/ 1436 h 1436"/>
                <a:gd name="T34" fmla="*/ 34 w 882"/>
                <a:gd name="T35" fmla="*/ 1389 h 1436"/>
                <a:gd name="T36" fmla="*/ 0 w 882"/>
                <a:gd name="T37" fmla="*/ 1313 h 1436"/>
                <a:gd name="T38" fmla="*/ 163 w 882"/>
                <a:gd name="T39" fmla="*/ 1007 h 1436"/>
                <a:gd name="T40" fmla="*/ 326 w 882"/>
                <a:gd name="T41" fmla="*/ 904 h 1436"/>
                <a:gd name="T42" fmla="*/ 449 w 882"/>
                <a:gd name="T43" fmla="*/ 819 h 1436"/>
                <a:gd name="T44" fmla="*/ 544 w 882"/>
                <a:gd name="T45" fmla="*/ 720 h 1436"/>
                <a:gd name="T46" fmla="*/ 561 w 882"/>
                <a:gd name="T47" fmla="*/ 592 h 1436"/>
                <a:gd name="T48" fmla="*/ 531 w 882"/>
                <a:gd name="T49" fmla="*/ 463 h 1436"/>
                <a:gd name="T50" fmla="*/ 466 w 882"/>
                <a:gd name="T51" fmla="*/ 378 h 1436"/>
                <a:gd name="T52" fmla="*/ 377 w 882"/>
                <a:gd name="T53" fmla="*/ 271 h 1436"/>
                <a:gd name="T54" fmla="*/ 326 w 882"/>
                <a:gd name="T55" fmla="*/ 155 h 1436"/>
                <a:gd name="T56" fmla="*/ 363 w 882"/>
                <a:gd name="T57" fmla="*/ 76 h 1436"/>
                <a:gd name="T58" fmla="*/ 363 w 882"/>
                <a:gd name="T59" fmla="*/ 76 h 14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82"/>
                <a:gd name="T91" fmla="*/ 0 h 1436"/>
                <a:gd name="T92" fmla="*/ 882 w 882"/>
                <a:gd name="T93" fmla="*/ 1436 h 14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82" h="1436">
                  <a:moveTo>
                    <a:pt x="363" y="76"/>
                  </a:moveTo>
                  <a:lnTo>
                    <a:pt x="449" y="12"/>
                  </a:lnTo>
                  <a:lnTo>
                    <a:pt x="534" y="0"/>
                  </a:lnTo>
                  <a:lnTo>
                    <a:pt x="641" y="18"/>
                  </a:lnTo>
                  <a:lnTo>
                    <a:pt x="753" y="64"/>
                  </a:lnTo>
                  <a:lnTo>
                    <a:pt x="830" y="145"/>
                  </a:lnTo>
                  <a:lnTo>
                    <a:pt x="873" y="257"/>
                  </a:lnTo>
                  <a:lnTo>
                    <a:pt x="882" y="390"/>
                  </a:lnTo>
                  <a:lnTo>
                    <a:pt x="861" y="601"/>
                  </a:lnTo>
                  <a:lnTo>
                    <a:pt x="813" y="793"/>
                  </a:lnTo>
                  <a:lnTo>
                    <a:pt x="737" y="973"/>
                  </a:lnTo>
                  <a:lnTo>
                    <a:pt x="664" y="1110"/>
                  </a:lnTo>
                  <a:lnTo>
                    <a:pt x="561" y="1214"/>
                  </a:lnTo>
                  <a:lnTo>
                    <a:pt x="445" y="1308"/>
                  </a:lnTo>
                  <a:lnTo>
                    <a:pt x="326" y="1380"/>
                  </a:lnTo>
                  <a:lnTo>
                    <a:pt x="188" y="1433"/>
                  </a:lnTo>
                  <a:lnTo>
                    <a:pt x="94" y="1436"/>
                  </a:lnTo>
                  <a:lnTo>
                    <a:pt x="34" y="1389"/>
                  </a:lnTo>
                  <a:lnTo>
                    <a:pt x="0" y="1313"/>
                  </a:lnTo>
                  <a:lnTo>
                    <a:pt x="163" y="1007"/>
                  </a:lnTo>
                  <a:lnTo>
                    <a:pt x="326" y="904"/>
                  </a:lnTo>
                  <a:lnTo>
                    <a:pt x="449" y="819"/>
                  </a:lnTo>
                  <a:lnTo>
                    <a:pt x="544" y="720"/>
                  </a:lnTo>
                  <a:lnTo>
                    <a:pt x="561" y="592"/>
                  </a:lnTo>
                  <a:lnTo>
                    <a:pt x="531" y="463"/>
                  </a:lnTo>
                  <a:lnTo>
                    <a:pt x="466" y="378"/>
                  </a:lnTo>
                  <a:lnTo>
                    <a:pt x="377" y="271"/>
                  </a:lnTo>
                  <a:lnTo>
                    <a:pt x="326" y="155"/>
                  </a:lnTo>
                  <a:lnTo>
                    <a:pt x="363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5" name="Freeform 1366">
              <a:extLst>
                <a:ext uri="{FF2B5EF4-FFF2-40B4-BE49-F238E27FC236}">
                  <a16:creationId xmlns:a16="http://schemas.microsoft.com/office/drawing/2014/main" id="{63187152-14CA-1B4C-B9C5-D2E88D482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150"/>
              <a:ext cx="758" cy="836"/>
            </a:xfrm>
            <a:custGeom>
              <a:avLst/>
              <a:gdLst>
                <a:gd name="T0" fmla="*/ 1315 w 2273"/>
                <a:gd name="T1" fmla="*/ 82 h 2506"/>
                <a:gd name="T2" fmla="*/ 1361 w 2273"/>
                <a:gd name="T3" fmla="*/ 303 h 2506"/>
                <a:gd name="T4" fmla="*/ 1412 w 2273"/>
                <a:gd name="T5" fmla="*/ 549 h 2506"/>
                <a:gd name="T6" fmla="*/ 1594 w 2273"/>
                <a:gd name="T7" fmla="*/ 567 h 2506"/>
                <a:gd name="T8" fmla="*/ 1999 w 2273"/>
                <a:gd name="T9" fmla="*/ 649 h 2506"/>
                <a:gd name="T10" fmla="*/ 2236 w 2273"/>
                <a:gd name="T11" fmla="*/ 984 h 2506"/>
                <a:gd name="T12" fmla="*/ 2262 w 2273"/>
                <a:gd name="T13" fmla="*/ 1480 h 2506"/>
                <a:gd name="T14" fmla="*/ 2150 w 2273"/>
                <a:gd name="T15" fmla="*/ 1839 h 2506"/>
                <a:gd name="T16" fmla="*/ 2034 w 2273"/>
                <a:gd name="T17" fmla="*/ 2024 h 2506"/>
                <a:gd name="T18" fmla="*/ 1589 w 2273"/>
                <a:gd name="T19" fmla="*/ 2424 h 2506"/>
                <a:gd name="T20" fmla="*/ 1206 w 2273"/>
                <a:gd name="T21" fmla="*/ 2477 h 2506"/>
                <a:gd name="T22" fmla="*/ 1084 w 2273"/>
                <a:gd name="T23" fmla="*/ 2401 h 2506"/>
                <a:gd name="T24" fmla="*/ 941 w 2273"/>
                <a:gd name="T25" fmla="*/ 2480 h 2506"/>
                <a:gd name="T26" fmla="*/ 683 w 2273"/>
                <a:gd name="T27" fmla="*/ 2390 h 2506"/>
                <a:gd name="T28" fmla="*/ 347 w 2273"/>
                <a:gd name="T29" fmla="*/ 2282 h 2506"/>
                <a:gd name="T30" fmla="*/ 91 w 2273"/>
                <a:gd name="T31" fmla="*/ 1910 h 2506"/>
                <a:gd name="T32" fmla="*/ 20 w 2273"/>
                <a:gd name="T33" fmla="*/ 1630 h 2506"/>
                <a:gd name="T34" fmla="*/ 7 w 2273"/>
                <a:gd name="T35" fmla="*/ 1302 h 2506"/>
                <a:gd name="T36" fmla="*/ 37 w 2273"/>
                <a:gd name="T37" fmla="*/ 1149 h 2506"/>
                <a:gd name="T38" fmla="*/ 143 w 2273"/>
                <a:gd name="T39" fmla="*/ 886 h 2506"/>
                <a:gd name="T40" fmla="*/ 440 w 2273"/>
                <a:gd name="T41" fmla="*/ 554 h 2506"/>
                <a:gd name="T42" fmla="*/ 254 w 2273"/>
                <a:gd name="T43" fmla="*/ 798 h 2506"/>
                <a:gd name="T44" fmla="*/ 124 w 2273"/>
                <a:gd name="T45" fmla="*/ 1071 h 2506"/>
                <a:gd name="T46" fmla="*/ 73 w 2273"/>
                <a:gd name="T47" fmla="*/ 1331 h 2506"/>
                <a:gd name="T48" fmla="*/ 122 w 2273"/>
                <a:gd name="T49" fmla="*/ 1762 h 2506"/>
                <a:gd name="T50" fmla="*/ 389 w 2273"/>
                <a:gd name="T51" fmla="*/ 2198 h 2506"/>
                <a:gd name="T52" fmla="*/ 683 w 2273"/>
                <a:gd name="T53" fmla="*/ 2282 h 2506"/>
                <a:gd name="T54" fmla="*/ 725 w 2273"/>
                <a:gd name="T55" fmla="*/ 2259 h 2506"/>
                <a:gd name="T56" fmla="*/ 975 w 2273"/>
                <a:gd name="T57" fmla="*/ 2341 h 2506"/>
                <a:gd name="T58" fmla="*/ 1153 w 2273"/>
                <a:gd name="T59" fmla="*/ 2326 h 2506"/>
                <a:gd name="T60" fmla="*/ 1305 w 2273"/>
                <a:gd name="T61" fmla="*/ 2373 h 2506"/>
                <a:gd name="T62" fmla="*/ 1192 w 2273"/>
                <a:gd name="T63" fmla="*/ 2311 h 2506"/>
                <a:gd name="T64" fmla="*/ 1208 w 2273"/>
                <a:gd name="T65" fmla="*/ 2290 h 2506"/>
                <a:gd name="T66" fmla="*/ 1630 w 2273"/>
                <a:gd name="T67" fmla="*/ 2241 h 2506"/>
                <a:gd name="T68" fmla="*/ 1978 w 2273"/>
                <a:gd name="T69" fmla="*/ 1901 h 2506"/>
                <a:gd name="T70" fmla="*/ 2071 w 2273"/>
                <a:gd name="T71" fmla="*/ 1725 h 2506"/>
                <a:gd name="T72" fmla="*/ 2131 w 2273"/>
                <a:gd name="T73" fmla="*/ 1492 h 2506"/>
                <a:gd name="T74" fmla="*/ 2137 w 2273"/>
                <a:gd name="T75" fmla="*/ 1088 h 2506"/>
                <a:gd name="T76" fmla="*/ 1918 w 2273"/>
                <a:gd name="T77" fmla="*/ 810 h 2506"/>
                <a:gd name="T78" fmla="*/ 1614 w 2273"/>
                <a:gd name="T79" fmla="*/ 827 h 2506"/>
                <a:gd name="T80" fmla="*/ 1507 w 2273"/>
                <a:gd name="T81" fmla="*/ 846 h 2506"/>
                <a:gd name="T82" fmla="*/ 1844 w 2273"/>
                <a:gd name="T83" fmla="*/ 742 h 2506"/>
                <a:gd name="T84" fmla="*/ 2131 w 2273"/>
                <a:gd name="T85" fmla="*/ 988 h 2506"/>
                <a:gd name="T86" fmla="*/ 2188 w 2273"/>
                <a:gd name="T87" fmla="*/ 1213 h 2506"/>
                <a:gd name="T88" fmla="*/ 2163 w 2273"/>
                <a:gd name="T89" fmla="*/ 1574 h 2506"/>
                <a:gd name="T90" fmla="*/ 2201 w 2273"/>
                <a:gd name="T91" fmla="*/ 1436 h 2506"/>
                <a:gd name="T92" fmla="*/ 2191 w 2273"/>
                <a:gd name="T93" fmla="*/ 1020 h 2506"/>
                <a:gd name="T94" fmla="*/ 2025 w 2273"/>
                <a:gd name="T95" fmla="*/ 730 h 2506"/>
                <a:gd name="T96" fmla="*/ 1612 w 2273"/>
                <a:gd name="T97" fmla="*/ 637 h 2506"/>
                <a:gd name="T98" fmla="*/ 1484 w 2273"/>
                <a:gd name="T99" fmla="*/ 658 h 2506"/>
                <a:gd name="T100" fmla="*/ 1379 w 2273"/>
                <a:gd name="T101" fmla="*/ 711 h 2506"/>
                <a:gd name="T102" fmla="*/ 1108 w 2273"/>
                <a:gd name="T103" fmla="*/ 552 h 2506"/>
                <a:gd name="T104" fmla="*/ 918 w 2273"/>
                <a:gd name="T105" fmla="*/ 488 h 2506"/>
                <a:gd name="T106" fmla="*/ 997 w 2273"/>
                <a:gd name="T107" fmla="*/ 458 h 2506"/>
                <a:gd name="T108" fmla="*/ 1301 w 2273"/>
                <a:gd name="T109" fmla="*/ 662 h 2506"/>
                <a:gd name="T110" fmla="*/ 1340 w 2273"/>
                <a:gd name="T111" fmla="*/ 556 h 2506"/>
                <a:gd name="T112" fmla="*/ 1298 w 2273"/>
                <a:gd name="T113" fmla="*/ 251 h 2506"/>
                <a:gd name="T114" fmla="*/ 1238 w 2273"/>
                <a:gd name="T115" fmla="*/ 40 h 2506"/>
                <a:gd name="T116" fmla="*/ 1226 w 2273"/>
                <a:gd name="T117" fmla="*/ 194 h 2506"/>
                <a:gd name="T118" fmla="*/ 1298 w 2273"/>
                <a:gd name="T119" fmla="*/ 544 h 2506"/>
                <a:gd name="T120" fmla="*/ 1275 w 2273"/>
                <a:gd name="T121" fmla="*/ 524 h 2506"/>
                <a:gd name="T122" fmla="*/ 1162 w 2273"/>
                <a:gd name="T123" fmla="*/ 166 h 2506"/>
                <a:gd name="T124" fmla="*/ 1180 w 2273"/>
                <a:gd name="T125" fmla="*/ 9 h 250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73"/>
                <a:gd name="T190" fmla="*/ 0 h 2506"/>
                <a:gd name="T191" fmla="*/ 2273 w 2273"/>
                <a:gd name="T192" fmla="*/ 2506 h 250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73" h="2506">
                  <a:moveTo>
                    <a:pt x="1285" y="15"/>
                  </a:moveTo>
                  <a:lnTo>
                    <a:pt x="1301" y="31"/>
                  </a:lnTo>
                  <a:lnTo>
                    <a:pt x="1298" y="47"/>
                  </a:lnTo>
                  <a:lnTo>
                    <a:pt x="1291" y="69"/>
                  </a:lnTo>
                  <a:lnTo>
                    <a:pt x="1315" y="82"/>
                  </a:lnTo>
                  <a:lnTo>
                    <a:pt x="1319" y="87"/>
                  </a:lnTo>
                  <a:lnTo>
                    <a:pt x="1317" y="122"/>
                  </a:lnTo>
                  <a:lnTo>
                    <a:pt x="1319" y="175"/>
                  </a:lnTo>
                  <a:lnTo>
                    <a:pt x="1351" y="264"/>
                  </a:lnTo>
                  <a:lnTo>
                    <a:pt x="1361" y="303"/>
                  </a:lnTo>
                  <a:lnTo>
                    <a:pt x="1385" y="382"/>
                  </a:lnTo>
                  <a:lnTo>
                    <a:pt x="1393" y="410"/>
                  </a:lnTo>
                  <a:lnTo>
                    <a:pt x="1398" y="431"/>
                  </a:lnTo>
                  <a:lnTo>
                    <a:pt x="1408" y="482"/>
                  </a:lnTo>
                  <a:lnTo>
                    <a:pt x="1412" y="549"/>
                  </a:lnTo>
                  <a:lnTo>
                    <a:pt x="1410" y="588"/>
                  </a:lnTo>
                  <a:lnTo>
                    <a:pt x="1419" y="598"/>
                  </a:lnTo>
                  <a:lnTo>
                    <a:pt x="1461" y="593"/>
                  </a:lnTo>
                  <a:lnTo>
                    <a:pt x="1519" y="581"/>
                  </a:lnTo>
                  <a:lnTo>
                    <a:pt x="1594" y="567"/>
                  </a:lnTo>
                  <a:lnTo>
                    <a:pt x="1721" y="558"/>
                  </a:lnTo>
                  <a:lnTo>
                    <a:pt x="1767" y="560"/>
                  </a:lnTo>
                  <a:lnTo>
                    <a:pt x="1825" y="570"/>
                  </a:lnTo>
                  <a:lnTo>
                    <a:pt x="1911" y="598"/>
                  </a:lnTo>
                  <a:lnTo>
                    <a:pt x="1999" y="649"/>
                  </a:lnTo>
                  <a:lnTo>
                    <a:pt x="2086" y="721"/>
                  </a:lnTo>
                  <a:lnTo>
                    <a:pt x="2131" y="772"/>
                  </a:lnTo>
                  <a:lnTo>
                    <a:pt x="2184" y="858"/>
                  </a:lnTo>
                  <a:lnTo>
                    <a:pt x="2217" y="933"/>
                  </a:lnTo>
                  <a:lnTo>
                    <a:pt x="2236" y="984"/>
                  </a:lnTo>
                  <a:lnTo>
                    <a:pt x="2252" y="1058"/>
                  </a:lnTo>
                  <a:lnTo>
                    <a:pt x="2268" y="1204"/>
                  </a:lnTo>
                  <a:lnTo>
                    <a:pt x="2273" y="1269"/>
                  </a:lnTo>
                  <a:lnTo>
                    <a:pt x="2271" y="1420"/>
                  </a:lnTo>
                  <a:lnTo>
                    <a:pt x="2262" y="1480"/>
                  </a:lnTo>
                  <a:lnTo>
                    <a:pt x="2258" y="1501"/>
                  </a:lnTo>
                  <a:lnTo>
                    <a:pt x="2250" y="1558"/>
                  </a:lnTo>
                  <a:lnTo>
                    <a:pt x="2231" y="1630"/>
                  </a:lnTo>
                  <a:lnTo>
                    <a:pt x="2201" y="1723"/>
                  </a:lnTo>
                  <a:lnTo>
                    <a:pt x="2150" y="1839"/>
                  </a:lnTo>
                  <a:lnTo>
                    <a:pt x="2103" y="1919"/>
                  </a:lnTo>
                  <a:lnTo>
                    <a:pt x="2080" y="1955"/>
                  </a:lnTo>
                  <a:lnTo>
                    <a:pt x="2052" y="1994"/>
                  </a:lnTo>
                  <a:lnTo>
                    <a:pt x="2037" y="2015"/>
                  </a:lnTo>
                  <a:lnTo>
                    <a:pt x="2034" y="2024"/>
                  </a:lnTo>
                  <a:lnTo>
                    <a:pt x="1999" y="2068"/>
                  </a:lnTo>
                  <a:lnTo>
                    <a:pt x="1951" y="2131"/>
                  </a:lnTo>
                  <a:lnTo>
                    <a:pt x="1841" y="2252"/>
                  </a:lnTo>
                  <a:lnTo>
                    <a:pt x="1700" y="2357"/>
                  </a:lnTo>
                  <a:lnTo>
                    <a:pt x="1589" y="2424"/>
                  </a:lnTo>
                  <a:lnTo>
                    <a:pt x="1478" y="2476"/>
                  </a:lnTo>
                  <a:lnTo>
                    <a:pt x="1408" y="2496"/>
                  </a:lnTo>
                  <a:lnTo>
                    <a:pt x="1315" y="2506"/>
                  </a:lnTo>
                  <a:lnTo>
                    <a:pt x="1247" y="2494"/>
                  </a:lnTo>
                  <a:lnTo>
                    <a:pt x="1206" y="2477"/>
                  </a:lnTo>
                  <a:lnTo>
                    <a:pt x="1122" y="2417"/>
                  </a:lnTo>
                  <a:lnTo>
                    <a:pt x="1097" y="2377"/>
                  </a:lnTo>
                  <a:lnTo>
                    <a:pt x="1090" y="2377"/>
                  </a:lnTo>
                  <a:lnTo>
                    <a:pt x="1084" y="2384"/>
                  </a:lnTo>
                  <a:lnTo>
                    <a:pt x="1084" y="2401"/>
                  </a:lnTo>
                  <a:lnTo>
                    <a:pt x="1078" y="2424"/>
                  </a:lnTo>
                  <a:lnTo>
                    <a:pt x="1067" y="2440"/>
                  </a:lnTo>
                  <a:lnTo>
                    <a:pt x="1039" y="2462"/>
                  </a:lnTo>
                  <a:lnTo>
                    <a:pt x="991" y="2476"/>
                  </a:lnTo>
                  <a:lnTo>
                    <a:pt x="941" y="2480"/>
                  </a:lnTo>
                  <a:lnTo>
                    <a:pt x="876" y="2473"/>
                  </a:lnTo>
                  <a:lnTo>
                    <a:pt x="834" y="2462"/>
                  </a:lnTo>
                  <a:lnTo>
                    <a:pt x="769" y="2426"/>
                  </a:lnTo>
                  <a:lnTo>
                    <a:pt x="714" y="2384"/>
                  </a:lnTo>
                  <a:lnTo>
                    <a:pt x="683" y="2390"/>
                  </a:lnTo>
                  <a:lnTo>
                    <a:pt x="577" y="2387"/>
                  </a:lnTo>
                  <a:lnTo>
                    <a:pt x="539" y="2377"/>
                  </a:lnTo>
                  <a:lnTo>
                    <a:pt x="484" y="2364"/>
                  </a:lnTo>
                  <a:lnTo>
                    <a:pt x="405" y="2326"/>
                  </a:lnTo>
                  <a:lnTo>
                    <a:pt x="347" y="2282"/>
                  </a:lnTo>
                  <a:lnTo>
                    <a:pt x="315" y="2257"/>
                  </a:lnTo>
                  <a:lnTo>
                    <a:pt x="245" y="2178"/>
                  </a:lnTo>
                  <a:lnTo>
                    <a:pt x="196" y="2114"/>
                  </a:lnTo>
                  <a:lnTo>
                    <a:pt x="136" y="2008"/>
                  </a:lnTo>
                  <a:lnTo>
                    <a:pt x="91" y="1910"/>
                  </a:lnTo>
                  <a:lnTo>
                    <a:pt x="81" y="1869"/>
                  </a:lnTo>
                  <a:lnTo>
                    <a:pt x="73" y="1827"/>
                  </a:lnTo>
                  <a:lnTo>
                    <a:pt x="51" y="1762"/>
                  </a:lnTo>
                  <a:lnTo>
                    <a:pt x="29" y="1687"/>
                  </a:lnTo>
                  <a:lnTo>
                    <a:pt x="20" y="1630"/>
                  </a:lnTo>
                  <a:lnTo>
                    <a:pt x="16" y="1613"/>
                  </a:lnTo>
                  <a:lnTo>
                    <a:pt x="13" y="1592"/>
                  </a:lnTo>
                  <a:lnTo>
                    <a:pt x="4" y="1498"/>
                  </a:lnTo>
                  <a:lnTo>
                    <a:pt x="0" y="1436"/>
                  </a:lnTo>
                  <a:lnTo>
                    <a:pt x="7" y="1302"/>
                  </a:lnTo>
                  <a:lnTo>
                    <a:pt x="7" y="1291"/>
                  </a:lnTo>
                  <a:lnTo>
                    <a:pt x="16" y="1234"/>
                  </a:lnTo>
                  <a:lnTo>
                    <a:pt x="22" y="1204"/>
                  </a:lnTo>
                  <a:lnTo>
                    <a:pt x="31" y="1155"/>
                  </a:lnTo>
                  <a:lnTo>
                    <a:pt x="37" y="1149"/>
                  </a:lnTo>
                  <a:lnTo>
                    <a:pt x="41" y="1125"/>
                  </a:lnTo>
                  <a:lnTo>
                    <a:pt x="66" y="1048"/>
                  </a:lnTo>
                  <a:lnTo>
                    <a:pt x="76" y="1032"/>
                  </a:lnTo>
                  <a:lnTo>
                    <a:pt x="111" y="949"/>
                  </a:lnTo>
                  <a:lnTo>
                    <a:pt x="143" y="886"/>
                  </a:lnTo>
                  <a:lnTo>
                    <a:pt x="215" y="768"/>
                  </a:lnTo>
                  <a:lnTo>
                    <a:pt x="294" y="662"/>
                  </a:lnTo>
                  <a:lnTo>
                    <a:pt x="322" y="630"/>
                  </a:lnTo>
                  <a:lnTo>
                    <a:pt x="401" y="570"/>
                  </a:lnTo>
                  <a:lnTo>
                    <a:pt x="440" y="554"/>
                  </a:lnTo>
                  <a:lnTo>
                    <a:pt x="465" y="556"/>
                  </a:lnTo>
                  <a:lnTo>
                    <a:pt x="465" y="565"/>
                  </a:lnTo>
                  <a:lnTo>
                    <a:pt x="375" y="637"/>
                  </a:lnTo>
                  <a:lnTo>
                    <a:pt x="336" y="681"/>
                  </a:lnTo>
                  <a:lnTo>
                    <a:pt x="254" y="798"/>
                  </a:lnTo>
                  <a:lnTo>
                    <a:pt x="229" y="848"/>
                  </a:lnTo>
                  <a:lnTo>
                    <a:pt x="184" y="923"/>
                  </a:lnTo>
                  <a:lnTo>
                    <a:pt x="161" y="974"/>
                  </a:lnTo>
                  <a:lnTo>
                    <a:pt x="136" y="1048"/>
                  </a:lnTo>
                  <a:lnTo>
                    <a:pt x="124" y="1071"/>
                  </a:lnTo>
                  <a:lnTo>
                    <a:pt x="117" y="1102"/>
                  </a:lnTo>
                  <a:lnTo>
                    <a:pt x="112" y="1109"/>
                  </a:lnTo>
                  <a:lnTo>
                    <a:pt x="99" y="1168"/>
                  </a:lnTo>
                  <a:lnTo>
                    <a:pt x="85" y="1213"/>
                  </a:lnTo>
                  <a:lnTo>
                    <a:pt x="73" y="1331"/>
                  </a:lnTo>
                  <a:lnTo>
                    <a:pt x="69" y="1397"/>
                  </a:lnTo>
                  <a:lnTo>
                    <a:pt x="71" y="1504"/>
                  </a:lnTo>
                  <a:lnTo>
                    <a:pt x="76" y="1525"/>
                  </a:lnTo>
                  <a:lnTo>
                    <a:pt x="91" y="1644"/>
                  </a:lnTo>
                  <a:lnTo>
                    <a:pt x="122" y="1762"/>
                  </a:lnTo>
                  <a:lnTo>
                    <a:pt x="154" y="1848"/>
                  </a:lnTo>
                  <a:lnTo>
                    <a:pt x="215" y="1971"/>
                  </a:lnTo>
                  <a:lnTo>
                    <a:pt x="257" y="2042"/>
                  </a:lnTo>
                  <a:lnTo>
                    <a:pt x="336" y="2145"/>
                  </a:lnTo>
                  <a:lnTo>
                    <a:pt x="389" y="2198"/>
                  </a:lnTo>
                  <a:lnTo>
                    <a:pt x="444" y="2242"/>
                  </a:lnTo>
                  <a:lnTo>
                    <a:pt x="484" y="2267"/>
                  </a:lnTo>
                  <a:lnTo>
                    <a:pt x="547" y="2282"/>
                  </a:lnTo>
                  <a:lnTo>
                    <a:pt x="651" y="2290"/>
                  </a:lnTo>
                  <a:lnTo>
                    <a:pt x="683" y="2282"/>
                  </a:lnTo>
                  <a:lnTo>
                    <a:pt x="686" y="2282"/>
                  </a:lnTo>
                  <a:lnTo>
                    <a:pt x="690" y="2278"/>
                  </a:lnTo>
                  <a:lnTo>
                    <a:pt x="690" y="2252"/>
                  </a:lnTo>
                  <a:lnTo>
                    <a:pt x="698" y="2248"/>
                  </a:lnTo>
                  <a:lnTo>
                    <a:pt x="725" y="2259"/>
                  </a:lnTo>
                  <a:lnTo>
                    <a:pt x="804" y="2333"/>
                  </a:lnTo>
                  <a:lnTo>
                    <a:pt x="844" y="2352"/>
                  </a:lnTo>
                  <a:lnTo>
                    <a:pt x="872" y="2357"/>
                  </a:lnTo>
                  <a:lnTo>
                    <a:pt x="934" y="2352"/>
                  </a:lnTo>
                  <a:lnTo>
                    <a:pt x="975" y="2341"/>
                  </a:lnTo>
                  <a:lnTo>
                    <a:pt x="1054" y="2321"/>
                  </a:lnTo>
                  <a:lnTo>
                    <a:pt x="1099" y="2312"/>
                  </a:lnTo>
                  <a:lnTo>
                    <a:pt x="1113" y="2299"/>
                  </a:lnTo>
                  <a:lnTo>
                    <a:pt x="1126" y="2301"/>
                  </a:lnTo>
                  <a:lnTo>
                    <a:pt x="1153" y="2326"/>
                  </a:lnTo>
                  <a:lnTo>
                    <a:pt x="1194" y="2360"/>
                  </a:lnTo>
                  <a:lnTo>
                    <a:pt x="1241" y="2380"/>
                  </a:lnTo>
                  <a:lnTo>
                    <a:pt x="1280" y="2387"/>
                  </a:lnTo>
                  <a:lnTo>
                    <a:pt x="1296" y="2384"/>
                  </a:lnTo>
                  <a:lnTo>
                    <a:pt x="1305" y="2373"/>
                  </a:lnTo>
                  <a:lnTo>
                    <a:pt x="1304" y="2360"/>
                  </a:lnTo>
                  <a:lnTo>
                    <a:pt x="1291" y="2350"/>
                  </a:lnTo>
                  <a:lnTo>
                    <a:pt x="1247" y="2341"/>
                  </a:lnTo>
                  <a:lnTo>
                    <a:pt x="1213" y="2324"/>
                  </a:lnTo>
                  <a:lnTo>
                    <a:pt x="1192" y="2311"/>
                  </a:lnTo>
                  <a:lnTo>
                    <a:pt x="1156" y="2275"/>
                  </a:lnTo>
                  <a:lnTo>
                    <a:pt x="1148" y="2259"/>
                  </a:lnTo>
                  <a:lnTo>
                    <a:pt x="1148" y="2248"/>
                  </a:lnTo>
                  <a:lnTo>
                    <a:pt x="1164" y="2248"/>
                  </a:lnTo>
                  <a:lnTo>
                    <a:pt x="1208" y="2290"/>
                  </a:lnTo>
                  <a:lnTo>
                    <a:pt x="1274" y="2321"/>
                  </a:lnTo>
                  <a:lnTo>
                    <a:pt x="1304" y="2331"/>
                  </a:lnTo>
                  <a:lnTo>
                    <a:pt x="1389" y="2335"/>
                  </a:lnTo>
                  <a:lnTo>
                    <a:pt x="1486" y="2312"/>
                  </a:lnTo>
                  <a:lnTo>
                    <a:pt x="1630" y="2241"/>
                  </a:lnTo>
                  <a:lnTo>
                    <a:pt x="1756" y="2152"/>
                  </a:lnTo>
                  <a:lnTo>
                    <a:pt x="1851" y="2064"/>
                  </a:lnTo>
                  <a:lnTo>
                    <a:pt x="1865" y="2045"/>
                  </a:lnTo>
                  <a:lnTo>
                    <a:pt x="1927" y="1973"/>
                  </a:lnTo>
                  <a:lnTo>
                    <a:pt x="1978" y="1901"/>
                  </a:lnTo>
                  <a:lnTo>
                    <a:pt x="2006" y="1854"/>
                  </a:lnTo>
                  <a:lnTo>
                    <a:pt x="2018" y="1829"/>
                  </a:lnTo>
                  <a:lnTo>
                    <a:pt x="2041" y="1792"/>
                  </a:lnTo>
                  <a:lnTo>
                    <a:pt x="2065" y="1734"/>
                  </a:lnTo>
                  <a:lnTo>
                    <a:pt x="2071" y="1725"/>
                  </a:lnTo>
                  <a:lnTo>
                    <a:pt x="2078" y="1704"/>
                  </a:lnTo>
                  <a:lnTo>
                    <a:pt x="2097" y="1651"/>
                  </a:lnTo>
                  <a:lnTo>
                    <a:pt x="2110" y="1604"/>
                  </a:lnTo>
                  <a:lnTo>
                    <a:pt x="2120" y="1564"/>
                  </a:lnTo>
                  <a:lnTo>
                    <a:pt x="2131" y="1492"/>
                  </a:lnTo>
                  <a:lnTo>
                    <a:pt x="2145" y="1392"/>
                  </a:lnTo>
                  <a:lnTo>
                    <a:pt x="2150" y="1356"/>
                  </a:lnTo>
                  <a:lnTo>
                    <a:pt x="2148" y="1151"/>
                  </a:lnTo>
                  <a:lnTo>
                    <a:pt x="2142" y="1120"/>
                  </a:lnTo>
                  <a:lnTo>
                    <a:pt x="2137" y="1088"/>
                  </a:lnTo>
                  <a:lnTo>
                    <a:pt x="2127" y="1058"/>
                  </a:lnTo>
                  <a:lnTo>
                    <a:pt x="2097" y="990"/>
                  </a:lnTo>
                  <a:lnTo>
                    <a:pt x="2046" y="909"/>
                  </a:lnTo>
                  <a:lnTo>
                    <a:pt x="1980" y="846"/>
                  </a:lnTo>
                  <a:lnTo>
                    <a:pt x="1918" y="810"/>
                  </a:lnTo>
                  <a:lnTo>
                    <a:pt x="1865" y="789"/>
                  </a:lnTo>
                  <a:lnTo>
                    <a:pt x="1809" y="778"/>
                  </a:lnTo>
                  <a:lnTo>
                    <a:pt x="1743" y="782"/>
                  </a:lnTo>
                  <a:lnTo>
                    <a:pt x="1670" y="802"/>
                  </a:lnTo>
                  <a:lnTo>
                    <a:pt x="1614" y="827"/>
                  </a:lnTo>
                  <a:lnTo>
                    <a:pt x="1544" y="865"/>
                  </a:lnTo>
                  <a:lnTo>
                    <a:pt x="1523" y="874"/>
                  </a:lnTo>
                  <a:lnTo>
                    <a:pt x="1512" y="872"/>
                  </a:lnTo>
                  <a:lnTo>
                    <a:pt x="1505" y="863"/>
                  </a:lnTo>
                  <a:lnTo>
                    <a:pt x="1507" y="846"/>
                  </a:lnTo>
                  <a:lnTo>
                    <a:pt x="1544" y="823"/>
                  </a:lnTo>
                  <a:lnTo>
                    <a:pt x="1635" y="772"/>
                  </a:lnTo>
                  <a:lnTo>
                    <a:pt x="1737" y="739"/>
                  </a:lnTo>
                  <a:lnTo>
                    <a:pt x="1788" y="734"/>
                  </a:lnTo>
                  <a:lnTo>
                    <a:pt x="1844" y="742"/>
                  </a:lnTo>
                  <a:lnTo>
                    <a:pt x="1914" y="765"/>
                  </a:lnTo>
                  <a:lnTo>
                    <a:pt x="1969" y="795"/>
                  </a:lnTo>
                  <a:lnTo>
                    <a:pt x="2037" y="852"/>
                  </a:lnTo>
                  <a:lnTo>
                    <a:pt x="2071" y="891"/>
                  </a:lnTo>
                  <a:lnTo>
                    <a:pt x="2131" y="988"/>
                  </a:lnTo>
                  <a:lnTo>
                    <a:pt x="2167" y="1071"/>
                  </a:lnTo>
                  <a:lnTo>
                    <a:pt x="2169" y="1087"/>
                  </a:lnTo>
                  <a:lnTo>
                    <a:pt x="2180" y="1130"/>
                  </a:lnTo>
                  <a:lnTo>
                    <a:pt x="2182" y="1160"/>
                  </a:lnTo>
                  <a:lnTo>
                    <a:pt x="2188" y="1213"/>
                  </a:lnTo>
                  <a:lnTo>
                    <a:pt x="2188" y="1371"/>
                  </a:lnTo>
                  <a:lnTo>
                    <a:pt x="2180" y="1450"/>
                  </a:lnTo>
                  <a:lnTo>
                    <a:pt x="2175" y="1477"/>
                  </a:lnTo>
                  <a:lnTo>
                    <a:pt x="2161" y="1571"/>
                  </a:lnTo>
                  <a:lnTo>
                    <a:pt x="2163" y="1574"/>
                  </a:lnTo>
                  <a:lnTo>
                    <a:pt x="2167" y="1574"/>
                  </a:lnTo>
                  <a:lnTo>
                    <a:pt x="2180" y="1536"/>
                  </a:lnTo>
                  <a:lnTo>
                    <a:pt x="2188" y="1507"/>
                  </a:lnTo>
                  <a:lnTo>
                    <a:pt x="2191" y="1471"/>
                  </a:lnTo>
                  <a:lnTo>
                    <a:pt x="2201" y="1436"/>
                  </a:lnTo>
                  <a:lnTo>
                    <a:pt x="2215" y="1286"/>
                  </a:lnTo>
                  <a:lnTo>
                    <a:pt x="2210" y="1141"/>
                  </a:lnTo>
                  <a:lnTo>
                    <a:pt x="2205" y="1109"/>
                  </a:lnTo>
                  <a:lnTo>
                    <a:pt x="2199" y="1047"/>
                  </a:lnTo>
                  <a:lnTo>
                    <a:pt x="2191" y="1020"/>
                  </a:lnTo>
                  <a:lnTo>
                    <a:pt x="2184" y="981"/>
                  </a:lnTo>
                  <a:lnTo>
                    <a:pt x="2170" y="928"/>
                  </a:lnTo>
                  <a:lnTo>
                    <a:pt x="2131" y="842"/>
                  </a:lnTo>
                  <a:lnTo>
                    <a:pt x="2108" y="807"/>
                  </a:lnTo>
                  <a:lnTo>
                    <a:pt x="2025" y="730"/>
                  </a:lnTo>
                  <a:lnTo>
                    <a:pt x="1945" y="681"/>
                  </a:lnTo>
                  <a:lnTo>
                    <a:pt x="1881" y="653"/>
                  </a:lnTo>
                  <a:lnTo>
                    <a:pt x="1851" y="645"/>
                  </a:lnTo>
                  <a:lnTo>
                    <a:pt x="1742" y="630"/>
                  </a:lnTo>
                  <a:lnTo>
                    <a:pt x="1612" y="637"/>
                  </a:lnTo>
                  <a:lnTo>
                    <a:pt x="1591" y="642"/>
                  </a:lnTo>
                  <a:lnTo>
                    <a:pt x="1554" y="645"/>
                  </a:lnTo>
                  <a:lnTo>
                    <a:pt x="1537" y="649"/>
                  </a:lnTo>
                  <a:lnTo>
                    <a:pt x="1505" y="653"/>
                  </a:lnTo>
                  <a:lnTo>
                    <a:pt x="1484" y="658"/>
                  </a:lnTo>
                  <a:lnTo>
                    <a:pt x="1412" y="656"/>
                  </a:lnTo>
                  <a:lnTo>
                    <a:pt x="1410" y="653"/>
                  </a:lnTo>
                  <a:lnTo>
                    <a:pt x="1406" y="653"/>
                  </a:lnTo>
                  <a:lnTo>
                    <a:pt x="1396" y="662"/>
                  </a:lnTo>
                  <a:lnTo>
                    <a:pt x="1379" y="711"/>
                  </a:lnTo>
                  <a:lnTo>
                    <a:pt x="1361" y="730"/>
                  </a:lnTo>
                  <a:lnTo>
                    <a:pt x="1304" y="714"/>
                  </a:lnTo>
                  <a:lnTo>
                    <a:pt x="1277" y="696"/>
                  </a:lnTo>
                  <a:lnTo>
                    <a:pt x="1162" y="581"/>
                  </a:lnTo>
                  <a:lnTo>
                    <a:pt x="1108" y="552"/>
                  </a:lnTo>
                  <a:lnTo>
                    <a:pt x="1071" y="535"/>
                  </a:lnTo>
                  <a:lnTo>
                    <a:pt x="1036" y="519"/>
                  </a:lnTo>
                  <a:lnTo>
                    <a:pt x="1022" y="516"/>
                  </a:lnTo>
                  <a:lnTo>
                    <a:pt x="946" y="494"/>
                  </a:lnTo>
                  <a:lnTo>
                    <a:pt x="918" y="488"/>
                  </a:lnTo>
                  <a:lnTo>
                    <a:pt x="899" y="470"/>
                  </a:lnTo>
                  <a:lnTo>
                    <a:pt x="897" y="461"/>
                  </a:lnTo>
                  <a:lnTo>
                    <a:pt x="897" y="454"/>
                  </a:lnTo>
                  <a:lnTo>
                    <a:pt x="904" y="450"/>
                  </a:lnTo>
                  <a:lnTo>
                    <a:pt x="997" y="458"/>
                  </a:lnTo>
                  <a:lnTo>
                    <a:pt x="1076" y="484"/>
                  </a:lnTo>
                  <a:lnTo>
                    <a:pt x="1143" y="516"/>
                  </a:lnTo>
                  <a:lnTo>
                    <a:pt x="1194" y="556"/>
                  </a:lnTo>
                  <a:lnTo>
                    <a:pt x="1296" y="658"/>
                  </a:lnTo>
                  <a:lnTo>
                    <a:pt x="1301" y="662"/>
                  </a:lnTo>
                  <a:lnTo>
                    <a:pt x="1305" y="662"/>
                  </a:lnTo>
                  <a:lnTo>
                    <a:pt x="1321" y="642"/>
                  </a:lnTo>
                  <a:lnTo>
                    <a:pt x="1330" y="611"/>
                  </a:lnTo>
                  <a:lnTo>
                    <a:pt x="1334" y="593"/>
                  </a:lnTo>
                  <a:lnTo>
                    <a:pt x="1340" y="556"/>
                  </a:lnTo>
                  <a:lnTo>
                    <a:pt x="1338" y="447"/>
                  </a:lnTo>
                  <a:lnTo>
                    <a:pt x="1335" y="424"/>
                  </a:lnTo>
                  <a:lnTo>
                    <a:pt x="1326" y="363"/>
                  </a:lnTo>
                  <a:lnTo>
                    <a:pt x="1315" y="312"/>
                  </a:lnTo>
                  <a:lnTo>
                    <a:pt x="1298" y="251"/>
                  </a:lnTo>
                  <a:lnTo>
                    <a:pt x="1291" y="225"/>
                  </a:lnTo>
                  <a:lnTo>
                    <a:pt x="1283" y="204"/>
                  </a:lnTo>
                  <a:lnTo>
                    <a:pt x="1274" y="145"/>
                  </a:lnTo>
                  <a:lnTo>
                    <a:pt x="1280" y="75"/>
                  </a:lnTo>
                  <a:lnTo>
                    <a:pt x="1238" y="40"/>
                  </a:lnTo>
                  <a:lnTo>
                    <a:pt x="1196" y="52"/>
                  </a:lnTo>
                  <a:lnTo>
                    <a:pt x="1183" y="61"/>
                  </a:lnTo>
                  <a:lnTo>
                    <a:pt x="1173" y="75"/>
                  </a:lnTo>
                  <a:lnTo>
                    <a:pt x="1176" y="98"/>
                  </a:lnTo>
                  <a:lnTo>
                    <a:pt x="1226" y="194"/>
                  </a:lnTo>
                  <a:lnTo>
                    <a:pt x="1274" y="319"/>
                  </a:lnTo>
                  <a:lnTo>
                    <a:pt x="1285" y="363"/>
                  </a:lnTo>
                  <a:lnTo>
                    <a:pt x="1298" y="429"/>
                  </a:lnTo>
                  <a:lnTo>
                    <a:pt x="1304" y="463"/>
                  </a:lnTo>
                  <a:lnTo>
                    <a:pt x="1298" y="544"/>
                  </a:lnTo>
                  <a:lnTo>
                    <a:pt x="1285" y="600"/>
                  </a:lnTo>
                  <a:lnTo>
                    <a:pt x="1280" y="605"/>
                  </a:lnTo>
                  <a:lnTo>
                    <a:pt x="1270" y="605"/>
                  </a:lnTo>
                  <a:lnTo>
                    <a:pt x="1266" y="600"/>
                  </a:lnTo>
                  <a:lnTo>
                    <a:pt x="1275" y="524"/>
                  </a:lnTo>
                  <a:lnTo>
                    <a:pt x="1275" y="447"/>
                  </a:lnTo>
                  <a:lnTo>
                    <a:pt x="1262" y="401"/>
                  </a:lnTo>
                  <a:lnTo>
                    <a:pt x="1253" y="361"/>
                  </a:lnTo>
                  <a:lnTo>
                    <a:pt x="1222" y="286"/>
                  </a:lnTo>
                  <a:lnTo>
                    <a:pt x="1162" y="166"/>
                  </a:lnTo>
                  <a:lnTo>
                    <a:pt x="1111" y="87"/>
                  </a:lnTo>
                  <a:lnTo>
                    <a:pt x="1113" y="59"/>
                  </a:lnTo>
                  <a:lnTo>
                    <a:pt x="1124" y="40"/>
                  </a:lnTo>
                  <a:lnTo>
                    <a:pt x="1150" y="19"/>
                  </a:lnTo>
                  <a:lnTo>
                    <a:pt x="1180" y="9"/>
                  </a:lnTo>
                  <a:lnTo>
                    <a:pt x="1208" y="0"/>
                  </a:lnTo>
                  <a:lnTo>
                    <a:pt x="1253" y="3"/>
                  </a:lnTo>
                  <a:lnTo>
                    <a:pt x="1285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6" name="Freeform 1367">
              <a:extLst>
                <a:ext uri="{FF2B5EF4-FFF2-40B4-BE49-F238E27FC236}">
                  <a16:creationId xmlns:a16="http://schemas.microsoft.com/office/drawing/2014/main" id="{DC9F8E71-AE27-D842-94E0-7C9107D7A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" y="269"/>
              <a:ext cx="65" cy="55"/>
            </a:xfrm>
            <a:custGeom>
              <a:avLst/>
              <a:gdLst>
                <a:gd name="T0" fmla="*/ 79 w 195"/>
                <a:gd name="T1" fmla="*/ 18 h 165"/>
                <a:gd name="T2" fmla="*/ 116 w 195"/>
                <a:gd name="T3" fmla="*/ 38 h 165"/>
                <a:gd name="T4" fmla="*/ 156 w 195"/>
                <a:gd name="T5" fmla="*/ 69 h 165"/>
                <a:gd name="T6" fmla="*/ 170 w 195"/>
                <a:gd name="T7" fmla="*/ 78 h 165"/>
                <a:gd name="T8" fmla="*/ 177 w 195"/>
                <a:gd name="T9" fmla="*/ 94 h 165"/>
                <a:gd name="T10" fmla="*/ 174 w 195"/>
                <a:gd name="T11" fmla="*/ 108 h 165"/>
                <a:gd name="T12" fmla="*/ 174 w 195"/>
                <a:gd name="T13" fmla="*/ 118 h 165"/>
                <a:gd name="T14" fmla="*/ 195 w 195"/>
                <a:gd name="T15" fmla="*/ 148 h 165"/>
                <a:gd name="T16" fmla="*/ 195 w 195"/>
                <a:gd name="T17" fmla="*/ 157 h 165"/>
                <a:gd name="T18" fmla="*/ 186 w 195"/>
                <a:gd name="T19" fmla="*/ 165 h 165"/>
                <a:gd name="T20" fmla="*/ 161 w 195"/>
                <a:gd name="T21" fmla="*/ 159 h 165"/>
                <a:gd name="T22" fmla="*/ 147 w 195"/>
                <a:gd name="T23" fmla="*/ 141 h 165"/>
                <a:gd name="T24" fmla="*/ 82 w 195"/>
                <a:gd name="T25" fmla="*/ 97 h 165"/>
                <a:gd name="T26" fmla="*/ 59 w 195"/>
                <a:gd name="T27" fmla="*/ 78 h 165"/>
                <a:gd name="T28" fmla="*/ 50 w 195"/>
                <a:gd name="T29" fmla="*/ 64 h 165"/>
                <a:gd name="T30" fmla="*/ 7 w 195"/>
                <a:gd name="T31" fmla="*/ 44 h 165"/>
                <a:gd name="T32" fmla="*/ 0 w 195"/>
                <a:gd name="T33" fmla="*/ 32 h 165"/>
                <a:gd name="T34" fmla="*/ 0 w 195"/>
                <a:gd name="T35" fmla="*/ 15 h 165"/>
                <a:gd name="T36" fmla="*/ 19 w 195"/>
                <a:gd name="T37" fmla="*/ 0 h 165"/>
                <a:gd name="T38" fmla="*/ 42 w 195"/>
                <a:gd name="T39" fmla="*/ 1 h 165"/>
                <a:gd name="T40" fmla="*/ 79 w 195"/>
                <a:gd name="T41" fmla="*/ 18 h 165"/>
                <a:gd name="T42" fmla="*/ 79 w 195"/>
                <a:gd name="T43" fmla="*/ 18 h 16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5"/>
                <a:gd name="T67" fmla="*/ 0 h 165"/>
                <a:gd name="T68" fmla="*/ 195 w 195"/>
                <a:gd name="T69" fmla="*/ 165 h 16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5" h="165">
                  <a:moveTo>
                    <a:pt x="79" y="18"/>
                  </a:moveTo>
                  <a:lnTo>
                    <a:pt x="116" y="38"/>
                  </a:lnTo>
                  <a:lnTo>
                    <a:pt x="156" y="69"/>
                  </a:lnTo>
                  <a:lnTo>
                    <a:pt x="170" y="78"/>
                  </a:lnTo>
                  <a:lnTo>
                    <a:pt x="177" y="94"/>
                  </a:lnTo>
                  <a:lnTo>
                    <a:pt x="174" y="108"/>
                  </a:lnTo>
                  <a:lnTo>
                    <a:pt x="174" y="118"/>
                  </a:lnTo>
                  <a:lnTo>
                    <a:pt x="195" y="148"/>
                  </a:lnTo>
                  <a:lnTo>
                    <a:pt x="195" y="157"/>
                  </a:lnTo>
                  <a:lnTo>
                    <a:pt x="186" y="165"/>
                  </a:lnTo>
                  <a:lnTo>
                    <a:pt x="161" y="159"/>
                  </a:lnTo>
                  <a:lnTo>
                    <a:pt x="147" y="141"/>
                  </a:lnTo>
                  <a:lnTo>
                    <a:pt x="82" y="97"/>
                  </a:lnTo>
                  <a:lnTo>
                    <a:pt x="59" y="78"/>
                  </a:lnTo>
                  <a:lnTo>
                    <a:pt x="50" y="64"/>
                  </a:lnTo>
                  <a:lnTo>
                    <a:pt x="7" y="44"/>
                  </a:lnTo>
                  <a:lnTo>
                    <a:pt x="0" y="32"/>
                  </a:lnTo>
                  <a:lnTo>
                    <a:pt x="0" y="15"/>
                  </a:lnTo>
                  <a:lnTo>
                    <a:pt x="19" y="0"/>
                  </a:lnTo>
                  <a:lnTo>
                    <a:pt x="42" y="1"/>
                  </a:lnTo>
                  <a:lnTo>
                    <a:pt x="79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7" name="Freeform 1368">
              <a:extLst>
                <a:ext uri="{FF2B5EF4-FFF2-40B4-BE49-F238E27FC236}">
                  <a16:creationId xmlns:a16="http://schemas.microsoft.com/office/drawing/2014/main" id="{9F9A8196-5899-E547-93C7-5A863109E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298"/>
              <a:ext cx="74" cy="35"/>
            </a:xfrm>
            <a:custGeom>
              <a:avLst/>
              <a:gdLst>
                <a:gd name="T0" fmla="*/ 107 w 220"/>
                <a:gd name="T1" fmla="*/ 14 h 105"/>
                <a:gd name="T2" fmla="*/ 123 w 220"/>
                <a:gd name="T3" fmla="*/ 17 h 105"/>
                <a:gd name="T4" fmla="*/ 161 w 220"/>
                <a:gd name="T5" fmla="*/ 28 h 105"/>
                <a:gd name="T6" fmla="*/ 214 w 220"/>
                <a:gd name="T7" fmla="*/ 52 h 105"/>
                <a:gd name="T8" fmla="*/ 220 w 220"/>
                <a:gd name="T9" fmla="*/ 61 h 105"/>
                <a:gd name="T10" fmla="*/ 220 w 220"/>
                <a:gd name="T11" fmla="*/ 70 h 105"/>
                <a:gd name="T12" fmla="*/ 202 w 220"/>
                <a:gd name="T13" fmla="*/ 82 h 105"/>
                <a:gd name="T14" fmla="*/ 202 w 220"/>
                <a:gd name="T15" fmla="*/ 95 h 105"/>
                <a:gd name="T16" fmla="*/ 188 w 220"/>
                <a:gd name="T17" fmla="*/ 105 h 105"/>
                <a:gd name="T18" fmla="*/ 156 w 220"/>
                <a:gd name="T19" fmla="*/ 103 h 105"/>
                <a:gd name="T20" fmla="*/ 142 w 220"/>
                <a:gd name="T21" fmla="*/ 95 h 105"/>
                <a:gd name="T22" fmla="*/ 112 w 220"/>
                <a:gd name="T23" fmla="*/ 89 h 105"/>
                <a:gd name="T24" fmla="*/ 95 w 220"/>
                <a:gd name="T25" fmla="*/ 84 h 105"/>
                <a:gd name="T26" fmla="*/ 68 w 220"/>
                <a:gd name="T27" fmla="*/ 82 h 105"/>
                <a:gd name="T28" fmla="*/ 47 w 220"/>
                <a:gd name="T29" fmla="*/ 70 h 105"/>
                <a:gd name="T30" fmla="*/ 7 w 220"/>
                <a:gd name="T31" fmla="*/ 31 h 105"/>
                <a:gd name="T32" fmla="*/ 0 w 220"/>
                <a:gd name="T33" fmla="*/ 14 h 105"/>
                <a:gd name="T34" fmla="*/ 3 w 220"/>
                <a:gd name="T35" fmla="*/ 6 h 105"/>
                <a:gd name="T36" fmla="*/ 47 w 220"/>
                <a:gd name="T37" fmla="*/ 0 h 105"/>
                <a:gd name="T38" fmla="*/ 79 w 220"/>
                <a:gd name="T39" fmla="*/ 3 h 105"/>
                <a:gd name="T40" fmla="*/ 107 w 220"/>
                <a:gd name="T41" fmla="*/ 14 h 105"/>
                <a:gd name="T42" fmla="*/ 107 w 220"/>
                <a:gd name="T43" fmla="*/ 14 h 10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0"/>
                <a:gd name="T67" fmla="*/ 0 h 105"/>
                <a:gd name="T68" fmla="*/ 220 w 220"/>
                <a:gd name="T69" fmla="*/ 105 h 10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0" h="105">
                  <a:moveTo>
                    <a:pt x="107" y="14"/>
                  </a:moveTo>
                  <a:lnTo>
                    <a:pt x="123" y="17"/>
                  </a:lnTo>
                  <a:lnTo>
                    <a:pt x="161" y="28"/>
                  </a:lnTo>
                  <a:lnTo>
                    <a:pt x="214" y="52"/>
                  </a:lnTo>
                  <a:lnTo>
                    <a:pt x="220" y="61"/>
                  </a:lnTo>
                  <a:lnTo>
                    <a:pt x="220" y="70"/>
                  </a:lnTo>
                  <a:lnTo>
                    <a:pt x="202" y="82"/>
                  </a:lnTo>
                  <a:lnTo>
                    <a:pt x="202" y="95"/>
                  </a:lnTo>
                  <a:lnTo>
                    <a:pt x="188" y="105"/>
                  </a:lnTo>
                  <a:lnTo>
                    <a:pt x="156" y="103"/>
                  </a:lnTo>
                  <a:lnTo>
                    <a:pt x="142" y="95"/>
                  </a:lnTo>
                  <a:lnTo>
                    <a:pt x="112" y="89"/>
                  </a:lnTo>
                  <a:lnTo>
                    <a:pt x="95" y="84"/>
                  </a:lnTo>
                  <a:lnTo>
                    <a:pt x="68" y="82"/>
                  </a:lnTo>
                  <a:lnTo>
                    <a:pt x="47" y="70"/>
                  </a:lnTo>
                  <a:lnTo>
                    <a:pt x="7" y="31"/>
                  </a:lnTo>
                  <a:lnTo>
                    <a:pt x="0" y="14"/>
                  </a:lnTo>
                  <a:lnTo>
                    <a:pt x="3" y="6"/>
                  </a:lnTo>
                  <a:lnTo>
                    <a:pt x="47" y="0"/>
                  </a:lnTo>
                  <a:lnTo>
                    <a:pt x="79" y="3"/>
                  </a:lnTo>
                  <a:lnTo>
                    <a:pt x="10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8" name="Freeform 1369">
              <a:extLst>
                <a:ext uri="{FF2B5EF4-FFF2-40B4-BE49-F238E27FC236}">
                  <a16:creationId xmlns:a16="http://schemas.microsoft.com/office/drawing/2014/main" id="{2E71F5F3-5944-CB4A-A58F-EBD5022D8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" y="336"/>
              <a:ext cx="107" cy="151"/>
            </a:xfrm>
            <a:custGeom>
              <a:avLst/>
              <a:gdLst>
                <a:gd name="T0" fmla="*/ 211 w 322"/>
                <a:gd name="T1" fmla="*/ 19 h 453"/>
                <a:gd name="T2" fmla="*/ 262 w 322"/>
                <a:gd name="T3" fmla="*/ 68 h 453"/>
                <a:gd name="T4" fmla="*/ 290 w 322"/>
                <a:gd name="T5" fmla="*/ 112 h 453"/>
                <a:gd name="T6" fmla="*/ 304 w 322"/>
                <a:gd name="T7" fmla="*/ 159 h 453"/>
                <a:gd name="T8" fmla="*/ 308 w 322"/>
                <a:gd name="T9" fmla="*/ 189 h 453"/>
                <a:gd name="T10" fmla="*/ 308 w 322"/>
                <a:gd name="T11" fmla="*/ 264 h 453"/>
                <a:gd name="T12" fmla="*/ 317 w 322"/>
                <a:gd name="T13" fmla="*/ 277 h 453"/>
                <a:gd name="T14" fmla="*/ 322 w 322"/>
                <a:gd name="T15" fmla="*/ 326 h 453"/>
                <a:gd name="T16" fmla="*/ 311 w 322"/>
                <a:gd name="T17" fmla="*/ 367 h 453"/>
                <a:gd name="T18" fmla="*/ 292 w 322"/>
                <a:gd name="T19" fmla="*/ 402 h 453"/>
                <a:gd name="T20" fmla="*/ 257 w 322"/>
                <a:gd name="T21" fmla="*/ 437 h 453"/>
                <a:gd name="T22" fmla="*/ 239 w 322"/>
                <a:gd name="T23" fmla="*/ 444 h 453"/>
                <a:gd name="T24" fmla="*/ 208 w 322"/>
                <a:gd name="T25" fmla="*/ 441 h 453"/>
                <a:gd name="T26" fmla="*/ 202 w 322"/>
                <a:gd name="T27" fmla="*/ 437 h 453"/>
                <a:gd name="T28" fmla="*/ 151 w 322"/>
                <a:gd name="T29" fmla="*/ 453 h 453"/>
                <a:gd name="T30" fmla="*/ 93 w 322"/>
                <a:gd name="T31" fmla="*/ 453 h 453"/>
                <a:gd name="T32" fmla="*/ 46 w 322"/>
                <a:gd name="T33" fmla="*/ 432 h 453"/>
                <a:gd name="T34" fmla="*/ 0 w 322"/>
                <a:gd name="T35" fmla="*/ 384 h 453"/>
                <a:gd name="T36" fmla="*/ 0 w 322"/>
                <a:gd name="T37" fmla="*/ 377 h 453"/>
                <a:gd name="T38" fmla="*/ 14 w 322"/>
                <a:gd name="T39" fmla="*/ 377 h 453"/>
                <a:gd name="T40" fmla="*/ 48 w 322"/>
                <a:gd name="T41" fmla="*/ 407 h 453"/>
                <a:gd name="T42" fmla="*/ 83 w 322"/>
                <a:gd name="T43" fmla="*/ 426 h 453"/>
                <a:gd name="T44" fmla="*/ 128 w 322"/>
                <a:gd name="T45" fmla="*/ 426 h 453"/>
                <a:gd name="T46" fmla="*/ 162 w 322"/>
                <a:gd name="T47" fmla="*/ 411 h 453"/>
                <a:gd name="T48" fmla="*/ 188 w 322"/>
                <a:gd name="T49" fmla="*/ 391 h 453"/>
                <a:gd name="T50" fmla="*/ 202 w 322"/>
                <a:gd name="T51" fmla="*/ 381 h 453"/>
                <a:gd name="T52" fmla="*/ 225 w 322"/>
                <a:gd name="T53" fmla="*/ 354 h 453"/>
                <a:gd name="T54" fmla="*/ 251 w 322"/>
                <a:gd name="T55" fmla="*/ 300 h 453"/>
                <a:gd name="T56" fmla="*/ 257 w 322"/>
                <a:gd name="T57" fmla="*/ 273 h 453"/>
                <a:gd name="T58" fmla="*/ 262 w 322"/>
                <a:gd name="T59" fmla="*/ 221 h 453"/>
                <a:gd name="T60" fmla="*/ 261 w 322"/>
                <a:gd name="T61" fmla="*/ 163 h 453"/>
                <a:gd name="T62" fmla="*/ 247 w 322"/>
                <a:gd name="T63" fmla="*/ 117 h 453"/>
                <a:gd name="T64" fmla="*/ 236 w 322"/>
                <a:gd name="T65" fmla="*/ 95 h 453"/>
                <a:gd name="T66" fmla="*/ 204 w 322"/>
                <a:gd name="T67" fmla="*/ 53 h 453"/>
                <a:gd name="T68" fmla="*/ 181 w 322"/>
                <a:gd name="T69" fmla="*/ 35 h 453"/>
                <a:gd name="T70" fmla="*/ 148 w 322"/>
                <a:gd name="T71" fmla="*/ 26 h 453"/>
                <a:gd name="T72" fmla="*/ 111 w 322"/>
                <a:gd name="T73" fmla="*/ 23 h 453"/>
                <a:gd name="T74" fmla="*/ 105 w 322"/>
                <a:gd name="T75" fmla="*/ 19 h 453"/>
                <a:gd name="T76" fmla="*/ 100 w 322"/>
                <a:gd name="T77" fmla="*/ 15 h 453"/>
                <a:gd name="T78" fmla="*/ 100 w 322"/>
                <a:gd name="T79" fmla="*/ 9 h 453"/>
                <a:gd name="T80" fmla="*/ 105 w 322"/>
                <a:gd name="T81" fmla="*/ 5 h 453"/>
                <a:gd name="T82" fmla="*/ 126 w 322"/>
                <a:gd name="T83" fmla="*/ 0 h 453"/>
                <a:gd name="T84" fmla="*/ 172 w 322"/>
                <a:gd name="T85" fmla="*/ 2 h 453"/>
                <a:gd name="T86" fmla="*/ 211 w 322"/>
                <a:gd name="T87" fmla="*/ 19 h 453"/>
                <a:gd name="T88" fmla="*/ 211 w 322"/>
                <a:gd name="T89" fmla="*/ 19 h 45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2"/>
                <a:gd name="T136" fmla="*/ 0 h 453"/>
                <a:gd name="T137" fmla="*/ 322 w 322"/>
                <a:gd name="T138" fmla="*/ 453 h 45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2" h="453">
                  <a:moveTo>
                    <a:pt x="211" y="19"/>
                  </a:moveTo>
                  <a:lnTo>
                    <a:pt x="262" y="68"/>
                  </a:lnTo>
                  <a:lnTo>
                    <a:pt x="290" y="112"/>
                  </a:lnTo>
                  <a:lnTo>
                    <a:pt x="304" y="159"/>
                  </a:lnTo>
                  <a:lnTo>
                    <a:pt x="308" y="189"/>
                  </a:lnTo>
                  <a:lnTo>
                    <a:pt x="308" y="264"/>
                  </a:lnTo>
                  <a:lnTo>
                    <a:pt x="317" y="277"/>
                  </a:lnTo>
                  <a:lnTo>
                    <a:pt x="322" y="326"/>
                  </a:lnTo>
                  <a:lnTo>
                    <a:pt x="311" y="367"/>
                  </a:lnTo>
                  <a:lnTo>
                    <a:pt x="292" y="402"/>
                  </a:lnTo>
                  <a:lnTo>
                    <a:pt x="257" y="437"/>
                  </a:lnTo>
                  <a:lnTo>
                    <a:pt x="239" y="444"/>
                  </a:lnTo>
                  <a:lnTo>
                    <a:pt x="208" y="441"/>
                  </a:lnTo>
                  <a:lnTo>
                    <a:pt x="202" y="437"/>
                  </a:lnTo>
                  <a:lnTo>
                    <a:pt x="151" y="453"/>
                  </a:lnTo>
                  <a:lnTo>
                    <a:pt x="93" y="453"/>
                  </a:lnTo>
                  <a:lnTo>
                    <a:pt x="46" y="432"/>
                  </a:lnTo>
                  <a:lnTo>
                    <a:pt x="0" y="384"/>
                  </a:lnTo>
                  <a:lnTo>
                    <a:pt x="0" y="377"/>
                  </a:lnTo>
                  <a:lnTo>
                    <a:pt x="14" y="377"/>
                  </a:lnTo>
                  <a:lnTo>
                    <a:pt x="48" y="407"/>
                  </a:lnTo>
                  <a:lnTo>
                    <a:pt x="83" y="426"/>
                  </a:lnTo>
                  <a:lnTo>
                    <a:pt x="128" y="426"/>
                  </a:lnTo>
                  <a:lnTo>
                    <a:pt x="162" y="411"/>
                  </a:lnTo>
                  <a:lnTo>
                    <a:pt x="188" y="391"/>
                  </a:lnTo>
                  <a:lnTo>
                    <a:pt x="202" y="381"/>
                  </a:lnTo>
                  <a:lnTo>
                    <a:pt x="225" y="354"/>
                  </a:lnTo>
                  <a:lnTo>
                    <a:pt x="251" y="300"/>
                  </a:lnTo>
                  <a:lnTo>
                    <a:pt x="257" y="273"/>
                  </a:lnTo>
                  <a:lnTo>
                    <a:pt x="262" y="221"/>
                  </a:lnTo>
                  <a:lnTo>
                    <a:pt x="261" y="163"/>
                  </a:lnTo>
                  <a:lnTo>
                    <a:pt x="247" y="117"/>
                  </a:lnTo>
                  <a:lnTo>
                    <a:pt x="236" y="95"/>
                  </a:lnTo>
                  <a:lnTo>
                    <a:pt x="204" y="53"/>
                  </a:lnTo>
                  <a:lnTo>
                    <a:pt x="181" y="35"/>
                  </a:lnTo>
                  <a:lnTo>
                    <a:pt x="148" y="26"/>
                  </a:lnTo>
                  <a:lnTo>
                    <a:pt x="111" y="23"/>
                  </a:lnTo>
                  <a:lnTo>
                    <a:pt x="105" y="19"/>
                  </a:lnTo>
                  <a:lnTo>
                    <a:pt x="100" y="15"/>
                  </a:lnTo>
                  <a:lnTo>
                    <a:pt x="100" y="9"/>
                  </a:lnTo>
                  <a:lnTo>
                    <a:pt x="105" y="5"/>
                  </a:lnTo>
                  <a:lnTo>
                    <a:pt x="126" y="0"/>
                  </a:lnTo>
                  <a:lnTo>
                    <a:pt x="172" y="2"/>
                  </a:lnTo>
                  <a:lnTo>
                    <a:pt x="211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9" name="Freeform 1370">
              <a:extLst>
                <a:ext uri="{FF2B5EF4-FFF2-40B4-BE49-F238E27FC236}">
                  <a16:creationId xmlns:a16="http://schemas.microsoft.com/office/drawing/2014/main" id="{D91F5069-E41A-9D47-8418-0CE0F0BFD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" y="343"/>
              <a:ext cx="38" cy="38"/>
            </a:xfrm>
            <a:custGeom>
              <a:avLst/>
              <a:gdLst>
                <a:gd name="T0" fmla="*/ 113 w 113"/>
                <a:gd name="T1" fmla="*/ 9 h 114"/>
                <a:gd name="T2" fmla="*/ 99 w 113"/>
                <a:gd name="T3" fmla="*/ 21 h 114"/>
                <a:gd name="T4" fmla="*/ 87 w 113"/>
                <a:gd name="T5" fmla="*/ 26 h 114"/>
                <a:gd name="T6" fmla="*/ 45 w 113"/>
                <a:gd name="T7" fmla="*/ 67 h 114"/>
                <a:gd name="T8" fmla="*/ 27 w 113"/>
                <a:gd name="T9" fmla="*/ 93 h 114"/>
                <a:gd name="T10" fmla="*/ 1 w 113"/>
                <a:gd name="T11" fmla="*/ 114 h 114"/>
                <a:gd name="T12" fmla="*/ 0 w 113"/>
                <a:gd name="T13" fmla="*/ 114 h 114"/>
                <a:gd name="T14" fmla="*/ 0 w 113"/>
                <a:gd name="T15" fmla="*/ 102 h 114"/>
                <a:gd name="T16" fmla="*/ 11 w 113"/>
                <a:gd name="T17" fmla="*/ 81 h 114"/>
                <a:gd name="T18" fmla="*/ 24 w 113"/>
                <a:gd name="T19" fmla="*/ 51 h 114"/>
                <a:gd name="T20" fmla="*/ 44 w 113"/>
                <a:gd name="T21" fmla="*/ 26 h 114"/>
                <a:gd name="T22" fmla="*/ 69 w 113"/>
                <a:gd name="T23" fmla="*/ 7 h 114"/>
                <a:gd name="T24" fmla="*/ 87 w 113"/>
                <a:gd name="T25" fmla="*/ 0 h 114"/>
                <a:gd name="T26" fmla="*/ 108 w 113"/>
                <a:gd name="T27" fmla="*/ 2 h 114"/>
                <a:gd name="T28" fmla="*/ 113 w 113"/>
                <a:gd name="T29" fmla="*/ 9 h 114"/>
                <a:gd name="T30" fmla="*/ 113 w 113"/>
                <a:gd name="T31" fmla="*/ 9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3"/>
                <a:gd name="T49" fmla="*/ 0 h 114"/>
                <a:gd name="T50" fmla="*/ 113 w 113"/>
                <a:gd name="T51" fmla="*/ 114 h 11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3" h="114">
                  <a:moveTo>
                    <a:pt x="113" y="9"/>
                  </a:moveTo>
                  <a:lnTo>
                    <a:pt x="99" y="21"/>
                  </a:lnTo>
                  <a:lnTo>
                    <a:pt x="87" y="26"/>
                  </a:lnTo>
                  <a:lnTo>
                    <a:pt x="45" y="67"/>
                  </a:lnTo>
                  <a:lnTo>
                    <a:pt x="27" y="93"/>
                  </a:lnTo>
                  <a:lnTo>
                    <a:pt x="1" y="114"/>
                  </a:lnTo>
                  <a:lnTo>
                    <a:pt x="0" y="114"/>
                  </a:lnTo>
                  <a:lnTo>
                    <a:pt x="0" y="102"/>
                  </a:lnTo>
                  <a:lnTo>
                    <a:pt x="11" y="81"/>
                  </a:lnTo>
                  <a:lnTo>
                    <a:pt x="24" y="51"/>
                  </a:lnTo>
                  <a:lnTo>
                    <a:pt x="44" y="26"/>
                  </a:lnTo>
                  <a:lnTo>
                    <a:pt x="69" y="7"/>
                  </a:lnTo>
                  <a:lnTo>
                    <a:pt x="87" y="0"/>
                  </a:lnTo>
                  <a:lnTo>
                    <a:pt x="108" y="2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0" name="Freeform 1371">
              <a:extLst>
                <a:ext uri="{FF2B5EF4-FFF2-40B4-BE49-F238E27FC236}">
                  <a16:creationId xmlns:a16="http://schemas.microsoft.com/office/drawing/2014/main" id="{32687354-C748-AA45-BED6-D4AD90E2E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" y="363"/>
              <a:ext cx="120" cy="151"/>
            </a:xfrm>
            <a:custGeom>
              <a:avLst/>
              <a:gdLst>
                <a:gd name="T0" fmla="*/ 206 w 360"/>
                <a:gd name="T1" fmla="*/ 14 h 455"/>
                <a:gd name="T2" fmla="*/ 224 w 360"/>
                <a:gd name="T3" fmla="*/ 33 h 455"/>
                <a:gd name="T4" fmla="*/ 224 w 360"/>
                <a:gd name="T5" fmla="*/ 35 h 455"/>
                <a:gd name="T6" fmla="*/ 216 w 360"/>
                <a:gd name="T7" fmla="*/ 35 h 455"/>
                <a:gd name="T8" fmla="*/ 195 w 360"/>
                <a:gd name="T9" fmla="*/ 16 h 455"/>
                <a:gd name="T10" fmla="*/ 161 w 360"/>
                <a:gd name="T11" fmla="*/ 16 h 455"/>
                <a:gd name="T12" fmla="*/ 119 w 360"/>
                <a:gd name="T13" fmla="*/ 33 h 455"/>
                <a:gd name="T14" fmla="*/ 102 w 360"/>
                <a:gd name="T15" fmla="*/ 54 h 455"/>
                <a:gd name="T16" fmla="*/ 70 w 360"/>
                <a:gd name="T17" fmla="*/ 107 h 455"/>
                <a:gd name="T18" fmla="*/ 53 w 360"/>
                <a:gd name="T19" fmla="*/ 154 h 455"/>
                <a:gd name="T20" fmla="*/ 45 w 360"/>
                <a:gd name="T21" fmla="*/ 205 h 455"/>
                <a:gd name="T22" fmla="*/ 47 w 360"/>
                <a:gd name="T23" fmla="*/ 288 h 455"/>
                <a:gd name="T24" fmla="*/ 68 w 360"/>
                <a:gd name="T25" fmla="*/ 347 h 455"/>
                <a:gd name="T26" fmla="*/ 79 w 360"/>
                <a:gd name="T27" fmla="*/ 368 h 455"/>
                <a:gd name="T28" fmla="*/ 119 w 360"/>
                <a:gd name="T29" fmla="*/ 402 h 455"/>
                <a:gd name="T30" fmla="*/ 146 w 360"/>
                <a:gd name="T31" fmla="*/ 416 h 455"/>
                <a:gd name="T32" fmla="*/ 186 w 360"/>
                <a:gd name="T33" fmla="*/ 416 h 455"/>
                <a:gd name="T34" fmla="*/ 242 w 360"/>
                <a:gd name="T35" fmla="*/ 398 h 455"/>
                <a:gd name="T36" fmla="*/ 276 w 360"/>
                <a:gd name="T37" fmla="*/ 362 h 455"/>
                <a:gd name="T38" fmla="*/ 305 w 360"/>
                <a:gd name="T39" fmla="*/ 307 h 455"/>
                <a:gd name="T40" fmla="*/ 316 w 360"/>
                <a:gd name="T41" fmla="*/ 235 h 455"/>
                <a:gd name="T42" fmla="*/ 316 w 360"/>
                <a:gd name="T43" fmla="*/ 219 h 455"/>
                <a:gd name="T44" fmla="*/ 324 w 360"/>
                <a:gd name="T45" fmla="*/ 219 h 455"/>
                <a:gd name="T46" fmla="*/ 335 w 360"/>
                <a:gd name="T47" fmla="*/ 256 h 455"/>
                <a:gd name="T48" fmla="*/ 339 w 360"/>
                <a:gd name="T49" fmla="*/ 318 h 455"/>
                <a:gd name="T50" fmla="*/ 341 w 360"/>
                <a:gd name="T51" fmla="*/ 328 h 455"/>
                <a:gd name="T52" fmla="*/ 360 w 360"/>
                <a:gd name="T53" fmla="*/ 351 h 455"/>
                <a:gd name="T54" fmla="*/ 360 w 360"/>
                <a:gd name="T55" fmla="*/ 391 h 455"/>
                <a:gd name="T56" fmla="*/ 341 w 360"/>
                <a:gd name="T57" fmla="*/ 419 h 455"/>
                <a:gd name="T58" fmla="*/ 311 w 360"/>
                <a:gd name="T59" fmla="*/ 446 h 455"/>
                <a:gd name="T60" fmla="*/ 276 w 360"/>
                <a:gd name="T61" fmla="*/ 455 h 455"/>
                <a:gd name="T62" fmla="*/ 235 w 360"/>
                <a:gd name="T63" fmla="*/ 444 h 455"/>
                <a:gd name="T64" fmla="*/ 195 w 360"/>
                <a:gd name="T65" fmla="*/ 451 h 455"/>
                <a:gd name="T66" fmla="*/ 152 w 360"/>
                <a:gd name="T67" fmla="*/ 450 h 455"/>
                <a:gd name="T68" fmla="*/ 101 w 360"/>
                <a:gd name="T69" fmla="*/ 429 h 455"/>
                <a:gd name="T70" fmla="*/ 52 w 360"/>
                <a:gd name="T71" fmla="*/ 389 h 455"/>
                <a:gd name="T72" fmla="*/ 29 w 360"/>
                <a:gd name="T73" fmla="*/ 353 h 455"/>
                <a:gd name="T74" fmla="*/ 8 w 360"/>
                <a:gd name="T75" fmla="*/ 298 h 455"/>
                <a:gd name="T76" fmla="*/ 0 w 360"/>
                <a:gd name="T77" fmla="*/ 249 h 455"/>
                <a:gd name="T78" fmla="*/ 5 w 360"/>
                <a:gd name="T79" fmla="*/ 182 h 455"/>
                <a:gd name="T80" fmla="*/ 17 w 360"/>
                <a:gd name="T81" fmla="*/ 135 h 455"/>
                <a:gd name="T82" fmla="*/ 33 w 360"/>
                <a:gd name="T83" fmla="*/ 93 h 455"/>
                <a:gd name="T84" fmla="*/ 77 w 360"/>
                <a:gd name="T85" fmla="*/ 30 h 455"/>
                <a:gd name="T86" fmla="*/ 104 w 360"/>
                <a:gd name="T87" fmla="*/ 9 h 455"/>
                <a:gd name="T88" fmla="*/ 140 w 360"/>
                <a:gd name="T89" fmla="*/ 0 h 455"/>
                <a:gd name="T90" fmla="*/ 186 w 360"/>
                <a:gd name="T91" fmla="*/ 2 h 455"/>
                <a:gd name="T92" fmla="*/ 206 w 360"/>
                <a:gd name="T93" fmla="*/ 14 h 455"/>
                <a:gd name="T94" fmla="*/ 206 w 360"/>
                <a:gd name="T95" fmla="*/ 14 h 45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60"/>
                <a:gd name="T145" fmla="*/ 0 h 455"/>
                <a:gd name="T146" fmla="*/ 360 w 360"/>
                <a:gd name="T147" fmla="*/ 455 h 45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60" h="455">
                  <a:moveTo>
                    <a:pt x="206" y="14"/>
                  </a:moveTo>
                  <a:lnTo>
                    <a:pt x="224" y="33"/>
                  </a:lnTo>
                  <a:lnTo>
                    <a:pt x="224" y="35"/>
                  </a:lnTo>
                  <a:lnTo>
                    <a:pt x="216" y="35"/>
                  </a:lnTo>
                  <a:lnTo>
                    <a:pt x="195" y="16"/>
                  </a:lnTo>
                  <a:lnTo>
                    <a:pt x="161" y="16"/>
                  </a:lnTo>
                  <a:lnTo>
                    <a:pt x="119" y="33"/>
                  </a:lnTo>
                  <a:lnTo>
                    <a:pt x="102" y="54"/>
                  </a:lnTo>
                  <a:lnTo>
                    <a:pt x="70" y="107"/>
                  </a:lnTo>
                  <a:lnTo>
                    <a:pt x="53" y="154"/>
                  </a:lnTo>
                  <a:lnTo>
                    <a:pt x="45" y="205"/>
                  </a:lnTo>
                  <a:lnTo>
                    <a:pt x="47" y="288"/>
                  </a:lnTo>
                  <a:lnTo>
                    <a:pt x="68" y="347"/>
                  </a:lnTo>
                  <a:lnTo>
                    <a:pt x="79" y="368"/>
                  </a:lnTo>
                  <a:lnTo>
                    <a:pt x="119" y="402"/>
                  </a:lnTo>
                  <a:lnTo>
                    <a:pt x="146" y="416"/>
                  </a:lnTo>
                  <a:lnTo>
                    <a:pt x="186" y="416"/>
                  </a:lnTo>
                  <a:lnTo>
                    <a:pt x="242" y="398"/>
                  </a:lnTo>
                  <a:lnTo>
                    <a:pt x="276" y="362"/>
                  </a:lnTo>
                  <a:lnTo>
                    <a:pt x="305" y="307"/>
                  </a:lnTo>
                  <a:lnTo>
                    <a:pt x="316" y="235"/>
                  </a:lnTo>
                  <a:lnTo>
                    <a:pt x="316" y="219"/>
                  </a:lnTo>
                  <a:lnTo>
                    <a:pt x="324" y="219"/>
                  </a:lnTo>
                  <a:lnTo>
                    <a:pt x="335" y="256"/>
                  </a:lnTo>
                  <a:lnTo>
                    <a:pt x="339" y="318"/>
                  </a:lnTo>
                  <a:lnTo>
                    <a:pt x="341" y="328"/>
                  </a:lnTo>
                  <a:lnTo>
                    <a:pt x="360" y="351"/>
                  </a:lnTo>
                  <a:lnTo>
                    <a:pt x="360" y="391"/>
                  </a:lnTo>
                  <a:lnTo>
                    <a:pt x="341" y="419"/>
                  </a:lnTo>
                  <a:lnTo>
                    <a:pt x="311" y="446"/>
                  </a:lnTo>
                  <a:lnTo>
                    <a:pt x="276" y="455"/>
                  </a:lnTo>
                  <a:lnTo>
                    <a:pt x="235" y="444"/>
                  </a:lnTo>
                  <a:lnTo>
                    <a:pt x="195" y="451"/>
                  </a:lnTo>
                  <a:lnTo>
                    <a:pt x="152" y="450"/>
                  </a:lnTo>
                  <a:lnTo>
                    <a:pt x="101" y="429"/>
                  </a:lnTo>
                  <a:lnTo>
                    <a:pt x="52" y="389"/>
                  </a:lnTo>
                  <a:lnTo>
                    <a:pt x="29" y="353"/>
                  </a:lnTo>
                  <a:lnTo>
                    <a:pt x="8" y="298"/>
                  </a:lnTo>
                  <a:lnTo>
                    <a:pt x="0" y="249"/>
                  </a:lnTo>
                  <a:lnTo>
                    <a:pt x="5" y="182"/>
                  </a:lnTo>
                  <a:lnTo>
                    <a:pt x="17" y="135"/>
                  </a:lnTo>
                  <a:lnTo>
                    <a:pt x="33" y="93"/>
                  </a:lnTo>
                  <a:lnTo>
                    <a:pt x="77" y="30"/>
                  </a:lnTo>
                  <a:lnTo>
                    <a:pt x="104" y="9"/>
                  </a:lnTo>
                  <a:lnTo>
                    <a:pt x="140" y="0"/>
                  </a:lnTo>
                  <a:lnTo>
                    <a:pt x="186" y="2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1" name="Freeform 1372">
              <a:extLst>
                <a:ext uri="{FF2B5EF4-FFF2-40B4-BE49-F238E27FC236}">
                  <a16:creationId xmlns:a16="http://schemas.microsoft.com/office/drawing/2014/main" id="{A380552E-DBDE-F44C-BC84-18B04189A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" y="363"/>
              <a:ext cx="42" cy="88"/>
            </a:xfrm>
            <a:custGeom>
              <a:avLst/>
              <a:gdLst>
                <a:gd name="T0" fmla="*/ 81 w 125"/>
                <a:gd name="T1" fmla="*/ 14 h 262"/>
                <a:gd name="T2" fmla="*/ 104 w 125"/>
                <a:gd name="T3" fmla="*/ 40 h 262"/>
                <a:gd name="T4" fmla="*/ 118 w 125"/>
                <a:gd name="T5" fmla="*/ 72 h 262"/>
                <a:gd name="T6" fmla="*/ 125 w 125"/>
                <a:gd name="T7" fmla="*/ 139 h 262"/>
                <a:gd name="T8" fmla="*/ 116 w 125"/>
                <a:gd name="T9" fmla="*/ 177 h 262"/>
                <a:gd name="T10" fmla="*/ 104 w 125"/>
                <a:gd name="T11" fmla="*/ 217 h 262"/>
                <a:gd name="T12" fmla="*/ 83 w 125"/>
                <a:gd name="T13" fmla="*/ 252 h 262"/>
                <a:gd name="T14" fmla="*/ 79 w 125"/>
                <a:gd name="T15" fmla="*/ 256 h 262"/>
                <a:gd name="T16" fmla="*/ 53 w 125"/>
                <a:gd name="T17" fmla="*/ 262 h 262"/>
                <a:gd name="T18" fmla="*/ 32 w 125"/>
                <a:gd name="T19" fmla="*/ 256 h 262"/>
                <a:gd name="T20" fmla="*/ 17 w 125"/>
                <a:gd name="T21" fmla="*/ 214 h 262"/>
                <a:gd name="T22" fmla="*/ 9 w 125"/>
                <a:gd name="T23" fmla="*/ 186 h 262"/>
                <a:gd name="T24" fmla="*/ 2 w 125"/>
                <a:gd name="T25" fmla="*/ 156 h 262"/>
                <a:gd name="T26" fmla="*/ 0 w 125"/>
                <a:gd name="T27" fmla="*/ 139 h 262"/>
                <a:gd name="T28" fmla="*/ 0 w 125"/>
                <a:gd name="T29" fmla="*/ 131 h 262"/>
                <a:gd name="T30" fmla="*/ 14 w 125"/>
                <a:gd name="T31" fmla="*/ 124 h 262"/>
                <a:gd name="T32" fmla="*/ 39 w 125"/>
                <a:gd name="T33" fmla="*/ 129 h 262"/>
                <a:gd name="T34" fmla="*/ 44 w 125"/>
                <a:gd name="T35" fmla="*/ 129 h 262"/>
                <a:gd name="T36" fmla="*/ 53 w 125"/>
                <a:gd name="T37" fmla="*/ 118 h 262"/>
                <a:gd name="T38" fmla="*/ 49 w 125"/>
                <a:gd name="T39" fmla="*/ 40 h 262"/>
                <a:gd name="T40" fmla="*/ 32 w 125"/>
                <a:gd name="T41" fmla="*/ 10 h 262"/>
                <a:gd name="T42" fmla="*/ 39 w 125"/>
                <a:gd name="T43" fmla="*/ 0 h 262"/>
                <a:gd name="T44" fmla="*/ 59 w 125"/>
                <a:gd name="T45" fmla="*/ 3 h 262"/>
                <a:gd name="T46" fmla="*/ 81 w 125"/>
                <a:gd name="T47" fmla="*/ 14 h 262"/>
                <a:gd name="T48" fmla="*/ 81 w 125"/>
                <a:gd name="T49" fmla="*/ 14 h 2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5"/>
                <a:gd name="T76" fmla="*/ 0 h 262"/>
                <a:gd name="T77" fmla="*/ 125 w 125"/>
                <a:gd name="T78" fmla="*/ 262 h 26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5" h="262">
                  <a:moveTo>
                    <a:pt x="81" y="14"/>
                  </a:moveTo>
                  <a:lnTo>
                    <a:pt x="104" y="40"/>
                  </a:lnTo>
                  <a:lnTo>
                    <a:pt x="118" y="72"/>
                  </a:lnTo>
                  <a:lnTo>
                    <a:pt x="125" y="139"/>
                  </a:lnTo>
                  <a:lnTo>
                    <a:pt x="116" y="177"/>
                  </a:lnTo>
                  <a:lnTo>
                    <a:pt x="104" y="217"/>
                  </a:lnTo>
                  <a:lnTo>
                    <a:pt x="83" y="252"/>
                  </a:lnTo>
                  <a:lnTo>
                    <a:pt x="79" y="256"/>
                  </a:lnTo>
                  <a:lnTo>
                    <a:pt x="53" y="262"/>
                  </a:lnTo>
                  <a:lnTo>
                    <a:pt x="32" y="256"/>
                  </a:lnTo>
                  <a:lnTo>
                    <a:pt x="17" y="214"/>
                  </a:lnTo>
                  <a:lnTo>
                    <a:pt x="9" y="186"/>
                  </a:lnTo>
                  <a:lnTo>
                    <a:pt x="2" y="156"/>
                  </a:lnTo>
                  <a:lnTo>
                    <a:pt x="0" y="139"/>
                  </a:lnTo>
                  <a:lnTo>
                    <a:pt x="0" y="131"/>
                  </a:lnTo>
                  <a:lnTo>
                    <a:pt x="14" y="124"/>
                  </a:lnTo>
                  <a:lnTo>
                    <a:pt x="39" y="129"/>
                  </a:lnTo>
                  <a:lnTo>
                    <a:pt x="44" y="129"/>
                  </a:lnTo>
                  <a:lnTo>
                    <a:pt x="53" y="118"/>
                  </a:lnTo>
                  <a:lnTo>
                    <a:pt x="49" y="40"/>
                  </a:lnTo>
                  <a:lnTo>
                    <a:pt x="32" y="10"/>
                  </a:lnTo>
                  <a:lnTo>
                    <a:pt x="39" y="0"/>
                  </a:lnTo>
                  <a:lnTo>
                    <a:pt x="59" y="3"/>
                  </a:lnTo>
                  <a:lnTo>
                    <a:pt x="8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2" name="Freeform 1373">
              <a:extLst>
                <a:ext uri="{FF2B5EF4-FFF2-40B4-BE49-F238E27FC236}">
                  <a16:creationId xmlns:a16="http://schemas.microsoft.com/office/drawing/2014/main" id="{6D74E058-BF21-7C46-BB7A-EFD443DE0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" y="377"/>
              <a:ext cx="10" cy="21"/>
            </a:xfrm>
            <a:custGeom>
              <a:avLst/>
              <a:gdLst>
                <a:gd name="T0" fmla="*/ 19 w 28"/>
                <a:gd name="T1" fmla="*/ 15 h 61"/>
                <a:gd name="T2" fmla="*/ 28 w 28"/>
                <a:gd name="T3" fmla="*/ 53 h 61"/>
                <a:gd name="T4" fmla="*/ 28 w 28"/>
                <a:gd name="T5" fmla="*/ 57 h 61"/>
                <a:gd name="T6" fmla="*/ 23 w 28"/>
                <a:gd name="T7" fmla="*/ 61 h 61"/>
                <a:gd name="T8" fmla="*/ 11 w 28"/>
                <a:gd name="T9" fmla="*/ 49 h 61"/>
                <a:gd name="T10" fmla="*/ 0 w 28"/>
                <a:gd name="T11" fmla="*/ 10 h 61"/>
                <a:gd name="T12" fmla="*/ 0 w 28"/>
                <a:gd name="T13" fmla="*/ 0 h 61"/>
                <a:gd name="T14" fmla="*/ 7 w 28"/>
                <a:gd name="T15" fmla="*/ 0 h 61"/>
                <a:gd name="T16" fmla="*/ 19 w 28"/>
                <a:gd name="T17" fmla="*/ 15 h 61"/>
                <a:gd name="T18" fmla="*/ 19 w 28"/>
                <a:gd name="T19" fmla="*/ 15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1"/>
                <a:gd name="T32" fmla="*/ 28 w 28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1">
                  <a:moveTo>
                    <a:pt x="19" y="15"/>
                  </a:moveTo>
                  <a:lnTo>
                    <a:pt x="28" y="53"/>
                  </a:lnTo>
                  <a:lnTo>
                    <a:pt x="28" y="57"/>
                  </a:lnTo>
                  <a:lnTo>
                    <a:pt x="23" y="61"/>
                  </a:lnTo>
                  <a:lnTo>
                    <a:pt x="11" y="49"/>
                  </a:lnTo>
                  <a:lnTo>
                    <a:pt x="0" y="10"/>
                  </a:lnTo>
                  <a:lnTo>
                    <a:pt x="0" y="0"/>
                  </a:lnTo>
                  <a:lnTo>
                    <a:pt x="7" y="0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3" name="Freeform 1374">
              <a:extLst>
                <a:ext uri="{FF2B5EF4-FFF2-40B4-BE49-F238E27FC236}">
                  <a16:creationId xmlns:a16="http://schemas.microsoft.com/office/drawing/2014/main" id="{A4B92BC5-6CA7-CA46-A933-EA72DF366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" y="392"/>
              <a:ext cx="57" cy="13"/>
            </a:xfrm>
            <a:custGeom>
              <a:avLst/>
              <a:gdLst>
                <a:gd name="T0" fmla="*/ 126 w 172"/>
                <a:gd name="T1" fmla="*/ 13 h 40"/>
                <a:gd name="T2" fmla="*/ 172 w 172"/>
                <a:gd name="T3" fmla="*/ 17 h 40"/>
                <a:gd name="T4" fmla="*/ 165 w 172"/>
                <a:gd name="T5" fmla="*/ 24 h 40"/>
                <a:gd name="T6" fmla="*/ 141 w 172"/>
                <a:gd name="T7" fmla="*/ 28 h 40"/>
                <a:gd name="T8" fmla="*/ 47 w 172"/>
                <a:gd name="T9" fmla="*/ 40 h 40"/>
                <a:gd name="T10" fmla="*/ 21 w 172"/>
                <a:gd name="T11" fmla="*/ 35 h 40"/>
                <a:gd name="T12" fmla="*/ 10 w 172"/>
                <a:gd name="T13" fmla="*/ 28 h 40"/>
                <a:gd name="T14" fmla="*/ 0 w 172"/>
                <a:gd name="T15" fmla="*/ 14 h 40"/>
                <a:gd name="T16" fmla="*/ 3 w 172"/>
                <a:gd name="T17" fmla="*/ 4 h 40"/>
                <a:gd name="T18" fmla="*/ 8 w 172"/>
                <a:gd name="T19" fmla="*/ 0 h 40"/>
                <a:gd name="T20" fmla="*/ 28 w 172"/>
                <a:gd name="T21" fmla="*/ 7 h 40"/>
                <a:gd name="T22" fmla="*/ 126 w 172"/>
                <a:gd name="T23" fmla="*/ 13 h 40"/>
                <a:gd name="T24" fmla="*/ 126 w 172"/>
                <a:gd name="T25" fmla="*/ 13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2"/>
                <a:gd name="T40" fmla="*/ 0 h 40"/>
                <a:gd name="T41" fmla="*/ 172 w 172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2" h="40">
                  <a:moveTo>
                    <a:pt x="126" y="13"/>
                  </a:moveTo>
                  <a:lnTo>
                    <a:pt x="172" y="17"/>
                  </a:lnTo>
                  <a:lnTo>
                    <a:pt x="165" y="24"/>
                  </a:lnTo>
                  <a:lnTo>
                    <a:pt x="141" y="28"/>
                  </a:lnTo>
                  <a:lnTo>
                    <a:pt x="47" y="40"/>
                  </a:lnTo>
                  <a:lnTo>
                    <a:pt x="21" y="35"/>
                  </a:lnTo>
                  <a:lnTo>
                    <a:pt x="10" y="28"/>
                  </a:lnTo>
                  <a:lnTo>
                    <a:pt x="0" y="14"/>
                  </a:lnTo>
                  <a:lnTo>
                    <a:pt x="3" y="4"/>
                  </a:lnTo>
                  <a:lnTo>
                    <a:pt x="8" y="0"/>
                  </a:lnTo>
                  <a:lnTo>
                    <a:pt x="28" y="7"/>
                  </a:lnTo>
                  <a:lnTo>
                    <a:pt x="12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4" name="Freeform 1375">
              <a:extLst>
                <a:ext uri="{FF2B5EF4-FFF2-40B4-BE49-F238E27FC236}">
                  <a16:creationId xmlns:a16="http://schemas.microsoft.com/office/drawing/2014/main" id="{4356DF48-BE53-1B46-B68A-4C4F1AB3F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394"/>
              <a:ext cx="38" cy="79"/>
            </a:xfrm>
            <a:custGeom>
              <a:avLst/>
              <a:gdLst>
                <a:gd name="T0" fmla="*/ 67 w 114"/>
                <a:gd name="T1" fmla="*/ 15 h 237"/>
                <a:gd name="T2" fmla="*/ 87 w 114"/>
                <a:gd name="T3" fmla="*/ 47 h 237"/>
                <a:gd name="T4" fmla="*/ 108 w 114"/>
                <a:gd name="T5" fmla="*/ 120 h 237"/>
                <a:gd name="T6" fmla="*/ 114 w 114"/>
                <a:gd name="T7" fmla="*/ 156 h 237"/>
                <a:gd name="T8" fmla="*/ 107 w 114"/>
                <a:gd name="T9" fmla="*/ 198 h 237"/>
                <a:gd name="T10" fmla="*/ 93 w 114"/>
                <a:gd name="T11" fmla="*/ 226 h 237"/>
                <a:gd name="T12" fmla="*/ 77 w 114"/>
                <a:gd name="T13" fmla="*/ 237 h 237"/>
                <a:gd name="T14" fmla="*/ 37 w 114"/>
                <a:gd name="T15" fmla="*/ 231 h 237"/>
                <a:gd name="T16" fmla="*/ 25 w 114"/>
                <a:gd name="T17" fmla="*/ 223 h 237"/>
                <a:gd name="T18" fmla="*/ 7 w 114"/>
                <a:gd name="T19" fmla="*/ 186 h 237"/>
                <a:gd name="T20" fmla="*/ 0 w 114"/>
                <a:gd name="T21" fmla="*/ 150 h 237"/>
                <a:gd name="T22" fmla="*/ 0 w 114"/>
                <a:gd name="T23" fmla="*/ 121 h 237"/>
                <a:gd name="T24" fmla="*/ 8 w 114"/>
                <a:gd name="T25" fmla="*/ 114 h 237"/>
                <a:gd name="T26" fmla="*/ 34 w 114"/>
                <a:gd name="T27" fmla="*/ 114 h 237"/>
                <a:gd name="T28" fmla="*/ 38 w 114"/>
                <a:gd name="T29" fmla="*/ 110 h 237"/>
                <a:gd name="T30" fmla="*/ 32 w 114"/>
                <a:gd name="T31" fmla="*/ 57 h 237"/>
                <a:gd name="T32" fmla="*/ 27 w 114"/>
                <a:gd name="T33" fmla="*/ 40 h 237"/>
                <a:gd name="T34" fmla="*/ 25 w 114"/>
                <a:gd name="T35" fmla="*/ 25 h 237"/>
                <a:gd name="T36" fmla="*/ 18 w 114"/>
                <a:gd name="T37" fmla="*/ 10 h 237"/>
                <a:gd name="T38" fmla="*/ 23 w 114"/>
                <a:gd name="T39" fmla="*/ 0 h 237"/>
                <a:gd name="T40" fmla="*/ 46 w 114"/>
                <a:gd name="T41" fmla="*/ 2 h 237"/>
                <a:gd name="T42" fmla="*/ 67 w 114"/>
                <a:gd name="T43" fmla="*/ 15 h 237"/>
                <a:gd name="T44" fmla="*/ 67 w 114"/>
                <a:gd name="T45" fmla="*/ 15 h 23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4"/>
                <a:gd name="T70" fmla="*/ 0 h 237"/>
                <a:gd name="T71" fmla="*/ 114 w 114"/>
                <a:gd name="T72" fmla="*/ 237 h 23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4" h="237">
                  <a:moveTo>
                    <a:pt x="67" y="15"/>
                  </a:moveTo>
                  <a:lnTo>
                    <a:pt x="87" y="47"/>
                  </a:lnTo>
                  <a:lnTo>
                    <a:pt x="108" y="120"/>
                  </a:lnTo>
                  <a:lnTo>
                    <a:pt x="114" y="156"/>
                  </a:lnTo>
                  <a:lnTo>
                    <a:pt x="107" y="198"/>
                  </a:lnTo>
                  <a:lnTo>
                    <a:pt x="93" y="226"/>
                  </a:lnTo>
                  <a:lnTo>
                    <a:pt x="77" y="237"/>
                  </a:lnTo>
                  <a:lnTo>
                    <a:pt x="37" y="231"/>
                  </a:lnTo>
                  <a:lnTo>
                    <a:pt x="25" y="223"/>
                  </a:lnTo>
                  <a:lnTo>
                    <a:pt x="7" y="186"/>
                  </a:lnTo>
                  <a:lnTo>
                    <a:pt x="0" y="150"/>
                  </a:lnTo>
                  <a:lnTo>
                    <a:pt x="0" y="121"/>
                  </a:lnTo>
                  <a:lnTo>
                    <a:pt x="8" y="114"/>
                  </a:lnTo>
                  <a:lnTo>
                    <a:pt x="34" y="114"/>
                  </a:lnTo>
                  <a:lnTo>
                    <a:pt x="38" y="110"/>
                  </a:lnTo>
                  <a:lnTo>
                    <a:pt x="32" y="57"/>
                  </a:lnTo>
                  <a:lnTo>
                    <a:pt x="27" y="40"/>
                  </a:lnTo>
                  <a:lnTo>
                    <a:pt x="25" y="25"/>
                  </a:lnTo>
                  <a:lnTo>
                    <a:pt x="18" y="10"/>
                  </a:lnTo>
                  <a:lnTo>
                    <a:pt x="23" y="0"/>
                  </a:lnTo>
                  <a:lnTo>
                    <a:pt x="46" y="2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5" name="Freeform 1376">
              <a:extLst>
                <a:ext uri="{FF2B5EF4-FFF2-40B4-BE49-F238E27FC236}">
                  <a16:creationId xmlns:a16="http://schemas.microsoft.com/office/drawing/2014/main" id="{E9E43755-576C-724C-AB1C-F279E4C14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415"/>
              <a:ext cx="147" cy="478"/>
            </a:xfrm>
            <a:custGeom>
              <a:avLst/>
              <a:gdLst>
                <a:gd name="T0" fmla="*/ 374 w 440"/>
                <a:gd name="T1" fmla="*/ 45 h 1434"/>
                <a:gd name="T2" fmla="*/ 401 w 440"/>
                <a:gd name="T3" fmla="*/ 109 h 1434"/>
                <a:gd name="T4" fmla="*/ 418 w 440"/>
                <a:gd name="T5" fmla="*/ 163 h 1434"/>
                <a:gd name="T6" fmla="*/ 430 w 440"/>
                <a:gd name="T7" fmla="*/ 229 h 1434"/>
                <a:gd name="T8" fmla="*/ 440 w 440"/>
                <a:gd name="T9" fmla="*/ 345 h 1434"/>
                <a:gd name="T10" fmla="*/ 440 w 440"/>
                <a:gd name="T11" fmla="*/ 482 h 1434"/>
                <a:gd name="T12" fmla="*/ 434 w 440"/>
                <a:gd name="T13" fmla="*/ 523 h 1434"/>
                <a:gd name="T14" fmla="*/ 428 w 440"/>
                <a:gd name="T15" fmla="*/ 589 h 1434"/>
                <a:gd name="T16" fmla="*/ 400 w 440"/>
                <a:gd name="T17" fmla="*/ 718 h 1434"/>
                <a:gd name="T18" fmla="*/ 385 w 440"/>
                <a:gd name="T19" fmla="*/ 779 h 1434"/>
                <a:gd name="T20" fmla="*/ 371 w 440"/>
                <a:gd name="T21" fmla="*/ 835 h 1434"/>
                <a:gd name="T22" fmla="*/ 343 w 440"/>
                <a:gd name="T23" fmla="*/ 920 h 1434"/>
                <a:gd name="T24" fmla="*/ 305 w 440"/>
                <a:gd name="T25" fmla="*/ 1018 h 1434"/>
                <a:gd name="T26" fmla="*/ 256 w 440"/>
                <a:gd name="T27" fmla="*/ 1124 h 1434"/>
                <a:gd name="T28" fmla="*/ 207 w 440"/>
                <a:gd name="T29" fmla="*/ 1216 h 1434"/>
                <a:gd name="T30" fmla="*/ 137 w 440"/>
                <a:gd name="T31" fmla="*/ 1325 h 1434"/>
                <a:gd name="T32" fmla="*/ 70 w 440"/>
                <a:gd name="T33" fmla="*/ 1408 h 1434"/>
                <a:gd name="T34" fmla="*/ 42 w 440"/>
                <a:gd name="T35" fmla="*/ 1427 h 1434"/>
                <a:gd name="T36" fmla="*/ 19 w 440"/>
                <a:gd name="T37" fmla="*/ 1434 h 1434"/>
                <a:gd name="T38" fmla="*/ 10 w 440"/>
                <a:gd name="T39" fmla="*/ 1432 h 1434"/>
                <a:gd name="T40" fmla="*/ 0 w 440"/>
                <a:gd name="T41" fmla="*/ 1423 h 1434"/>
                <a:gd name="T42" fmla="*/ 19 w 440"/>
                <a:gd name="T43" fmla="*/ 1400 h 1434"/>
                <a:gd name="T44" fmla="*/ 76 w 440"/>
                <a:gd name="T45" fmla="*/ 1336 h 1434"/>
                <a:gd name="T46" fmla="*/ 133 w 440"/>
                <a:gd name="T47" fmla="*/ 1260 h 1434"/>
                <a:gd name="T48" fmla="*/ 207 w 440"/>
                <a:gd name="T49" fmla="*/ 1136 h 1434"/>
                <a:gd name="T50" fmla="*/ 277 w 440"/>
                <a:gd name="T51" fmla="*/ 992 h 1434"/>
                <a:gd name="T52" fmla="*/ 337 w 440"/>
                <a:gd name="T53" fmla="*/ 837 h 1434"/>
                <a:gd name="T54" fmla="*/ 358 w 440"/>
                <a:gd name="T55" fmla="*/ 756 h 1434"/>
                <a:gd name="T56" fmla="*/ 388 w 440"/>
                <a:gd name="T57" fmla="*/ 618 h 1434"/>
                <a:gd name="T58" fmla="*/ 397 w 440"/>
                <a:gd name="T59" fmla="*/ 581 h 1434"/>
                <a:gd name="T60" fmla="*/ 401 w 440"/>
                <a:gd name="T61" fmla="*/ 540 h 1434"/>
                <a:gd name="T62" fmla="*/ 409 w 440"/>
                <a:gd name="T63" fmla="*/ 466 h 1434"/>
                <a:gd name="T64" fmla="*/ 409 w 440"/>
                <a:gd name="T65" fmla="*/ 314 h 1434"/>
                <a:gd name="T66" fmla="*/ 401 w 440"/>
                <a:gd name="T67" fmla="*/ 237 h 1434"/>
                <a:gd name="T68" fmla="*/ 397 w 440"/>
                <a:gd name="T69" fmla="*/ 195 h 1434"/>
                <a:gd name="T70" fmla="*/ 385 w 440"/>
                <a:gd name="T71" fmla="*/ 149 h 1434"/>
                <a:gd name="T72" fmla="*/ 367 w 440"/>
                <a:gd name="T73" fmla="*/ 91 h 1434"/>
                <a:gd name="T74" fmla="*/ 337 w 440"/>
                <a:gd name="T75" fmla="*/ 36 h 1434"/>
                <a:gd name="T76" fmla="*/ 320 w 440"/>
                <a:gd name="T77" fmla="*/ 12 h 1434"/>
                <a:gd name="T78" fmla="*/ 322 w 440"/>
                <a:gd name="T79" fmla="*/ 0 h 1434"/>
                <a:gd name="T80" fmla="*/ 339 w 440"/>
                <a:gd name="T81" fmla="*/ 5 h 1434"/>
                <a:gd name="T82" fmla="*/ 374 w 440"/>
                <a:gd name="T83" fmla="*/ 45 h 1434"/>
                <a:gd name="T84" fmla="*/ 374 w 440"/>
                <a:gd name="T85" fmla="*/ 45 h 14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40"/>
                <a:gd name="T130" fmla="*/ 0 h 1434"/>
                <a:gd name="T131" fmla="*/ 440 w 440"/>
                <a:gd name="T132" fmla="*/ 1434 h 14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40" h="1434">
                  <a:moveTo>
                    <a:pt x="374" y="45"/>
                  </a:moveTo>
                  <a:lnTo>
                    <a:pt x="401" y="109"/>
                  </a:lnTo>
                  <a:lnTo>
                    <a:pt x="418" y="163"/>
                  </a:lnTo>
                  <a:lnTo>
                    <a:pt x="430" y="229"/>
                  </a:lnTo>
                  <a:lnTo>
                    <a:pt x="440" y="345"/>
                  </a:lnTo>
                  <a:lnTo>
                    <a:pt x="440" y="482"/>
                  </a:lnTo>
                  <a:lnTo>
                    <a:pt x="434" y="523"/>
                  </a:lnTo>
                  <a:lnTo>
                    <a:pt x="428" y="589"/>
                  </a:lnTo>
                  <a:lnTo>
                    <a:pt x="400" y="718"/>
                  </a:lnTo>
                  <a:lnTo>
                    <a:pt x="385" y="779"/>
                  </a:lnTo>
                  <a:lnTo>
                    <a:pt x="371" y="835"/>
                  </a:lnTo>
                  <a:lnTo>
                    <a:pt x="343" y="920"/>
                  </a:lnTo>
                  <a:lnTo>
                    <a:pt x="305" y="1018"/>
                  </a:lnTo>
                  <a:lnTo>
                    <a:pt x="256" y="1124"/>
                  </a:lnTo>
                  <a:lnTo>
                    <a:pt x="207" y="1216"/>
                  </a:lnTo>
                  <a:lnTo>
                    <a:pt x="137" y="1325"/>
                  </a:lnTo>
                  <a:lnTo>
                    <a:pt x="70" y="1408"/>
                  </a:lnTo>
                  <a:lnTo>
                    <a:pt x="42" y="1427"/>
                  </a:lnTo>
                  <a:lnTo>
                    <a:pt x="19" y="1434"/>
                  </a:lnTo>
                  <a:lnTo>
                    <a:pt x="10" y="1432"/>
                  </a:lnTo>
                  <a:lnTo>
                    <a:pt x="0" y="1423"/>
                  </a:lnTo>
                  <a:lnTo>
                    <a:pt x="19" y="1400"/>
                  </a:lnTo>
                  <a:lnTo>
                    <a:pt x="76" y="1336"/>
                  </a:lnTo>
                  <a:lnTo>
                    <a:pt x="133" y="1260"/>
                  </a:lnTo>
                  <a:lnTo>
                    <a:pt x="207" y="1136"/>
                  </a:lnTo>
                  <a:lnTo>
                    <a:pt x="277" y="992"/>
                  </a:lnTo>
                  <a:lnTo>
                    <a:pt x="337" y="837"/>
                  </a:lnTo>
                  <a:lnTo>
                    <a:pt x="358" y="756"/>
                  </a:lnTo>
                  <a:lnTo>
                    <a:pt x="388" y="618"/>
                  </a:lnTo>
                  <a:lnTo>
                    <a:pt x="397" y="581"/>
                  </a:lnTo>
                  <a:lnTo>
                    <a:pt x="401" y="540"/>
                  </a:lnTo>
                  <a:lnTo>
                    <a:pt x="409" y="466"/>
                  </a:lnTo>
                  <a:lnTo>
                    <a:pt x="409" y="314"/>
                  </a:lnTo>
                  <a:lnTo>
                    <a:pt x="401" y="237"/>
                  </a:lnTo>
                  <a:lnTo>
                    <a:pt x="397" y="195"/>
                  </a:lnTo>
                  <a:lnTo>
                    <a:pt x="385" y="149"/>
                  </a:lnTo>
                  <a:lnTo>
                    <a:pt x="367" y="91"/>
                  </a:lnTo>
                  <a:lnTo>
                    <a:pt x="337" y="36"/>
                  </a:lnTo>
                  <a:lnTo>
                    <a:pt x="320" y="12"/>
                  </a:lnTo>
                  <a:lnTo>
                    <a:pt x="322" y="0"/>
                  </a:lnTo>
                  <a:lnTo>
                    <a:pt x="339" y="5"/>
                  </a:lnTo>
                  <a:lnTo>
                    <a:pt x="374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6" name="Freeform 1377">
              <a:extLst>
                <a:ext uri="{FF2B5EF4-FFF2-40B4-BE49-F238E27FC236}">
                  <a16:creationId xmlns:a16="http://schemas.microsoft.com/office/drawing/2014/main" id="{AE8767D2-A234-5249-A3D7-E161E1218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" y="456"/>
              <a:ext cx="227" cy="187"/>
            </a:xfrm>
            <a:custGeom>
              <a:avLst/>
              <a:gdLst>
                <a:gd name="T0" fmla="*/ 536 w 681"/>
                <a:gd name="T1" fmla="*/ 12 h 559"/>
                <a:gd name="T2" fmla="*/ 603 w 681"/>
                <a:gd name="T3" fmla="*/ 28 h 559"/>
                <a:gd name="T4" fmla="*/ 671 w 681"/>
                <a:gd name="T5" fmla="*/ 91 h 559"/>
                <a:gd name="T6" fmla="*/ 681 w 681"/>
                <a:gd name="T7" fmla="*/ 129 h 559"/>
                <a:gd name="T8" fmla="*/ 662 w 681"/>
                <a:gd name="T9" fmla="*/ 135 h 559"/>
                <a:gd name="T10" fmla="*/ 639 w 681"/>
                <a:gd name="T11" fmla="*/ 138 h 559"/>
                <a:gd name="T12" fmla="*/ 622 w 681"/>
                <a:gd name="T13" fmla="*/ 121 h 559"/>
                <a:gd name="T14" fmla="*/ 615 w 681"/>
                <a:gd name="T15" fmla="*/ 108 h 559"/>
                <a:gd name="T16" fmla="*/ 590 w 681"/>
                <a:gd name="T17" fmla="*/ 127 h 559"/>
                <a:gd name="T18" fmla="*/ 578 w 681"/>
                <a:gd name="T19" fmla="*/ 195 h 559"/>
                <a:gd name="T20" fmla="*/ 576 w 681"/>
                <a:gd name="T21" fmla="*/ 253 h 559"/>
                <a:gd name="T22" fmla="*/ 542 w 681"/>
                <a:gd name="T23" fmla="*/ 328 h 559"/>
                <a:gd name="T24" fmla="*/ 469 w 681"/>
                <a:gd name="T25" fmla="*/ 445 h 559"/>
                <a:gd name="T26" fmla="*/ 402 w 681"/>
                <a:gd name="T27" fmla="*/ 523 h 559"/>
                <a:gd name="T28" fmla="*/ 332 w 681"/>
                <a:gd name="T29" fmla="*/ 559 h 559"/>
                <a:gd name="T30" fmla="*/ 306 w 681"/>
                <a:gd name="T31" fmla="*/ 523 h 559"/>
                <a:gd name="T32" fmla="*/ 293 w 681"/>
                <a:gd name="T33" fmla="*/ 493 h 559"/>
                <a:gd name="T34" fmla="*/ 320 w 681"/>
                <a:gd name="T35" fmla="*/ 479 h 559"/>
                <a:gd name="T36" fmla="*/ 362 w 681"/>
                <a:gd name="T37" fmla="*/ 430 h 559"/>
                <a:gd name="T38" fmla="*/ 346 w 681"/>
                <a:gd name="T39" fmla="*/ 423 h 559"/>
                <a:gd name="T40" fmla="*/ 337 w 681"/>
                <a:gd name="T41" fmla="*/ 404 h 559"/>
                <a:gd name="T42" fmla="*/ 442 w 681"/>
                <a:gd name="T43" fmla="*/ 307 h 559"/>
                <a:gd name="T44" fmla="*/ 536 w 681"/>
                <a:gd name="T45" fmla="*/ 159 h 559"/>
                <a:gd name="T46" fmla="*/ 531 w 681"/>
                <a:gd name="T47" fmla="*/ 151 h 559"/>
                <a:gd name="T48" fmla="*/ 467 w 681"/>
                <a:gd name="T49" fmla="*/ 181 h 559"/>
                <a:gd name="T50" fmla="*/ 295 w 681"/>
                <a:gd name="T51" fmla="*/ 240 h 559"/>
                <a:gd name="T52" fmla="*/ 207 w 681"/>
                <a:gd name="T53" fmla="*/ 263 h 559"/>
                <a:gd name="T54" fmla="*/ 12 w 681"/>
                <a:gd name="T55" fmla="*/ 275 h 559"/>
                <a:gd name="T56" fmla="*/ 0 w 681"/>
                <a:gd name="T57" fmla="*/ 265 h 559"/>
                <a:gd name="T58" fmla="*/ 117 w 681"/>
                <a:gd name="T59" fmla="*/ 252 h 559"/>
                <a:gd name="T60" fmla="*/ 172 w 681"/>
                <a:gd name="T61" fmla="*/ 242 h 559"/>
                <a:gd name="T62" fmla="*/ 341 w 681"/>
                <a:gd name="T63" fmla="*/ 191 h 559"/>
                <a:gd name="T64" fmla="*/ 529 w 681"/>
                <a:gd name="T65" fmla="*/ 93 h 559"/>
                <a:gd name="T66" fmla="*/ 518 w 681"/>
                <a:gd name="T67" fmla="*/ 70 h 559"/>
                <a:gd name="T68" fmla="*/ 485 w 681"/>
                <a:gd name="T69" fmla="*/ 15 h 559"/>
                <a:gd name="T70" fmla="*/ 508 w 681"/>
                <a:gd name="T71" fmla="*/ 2 h 559"/>
                <a:gd name="T72" fmla="*/ 521 w 681"/>
                <a:gd name="T73" fmla="*/ 10 h 5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81"/>
                <a:gd name="T112" fmla="*/ 0 h 559"/>
                <a:gd name="T113" fmla="*/ 681 w 681"/>
                <a:gd name="T114" fmla="*/ 559 h 55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81" h="559">
                  <a:moveTo>
                    <a:pt x="521" y="10"/>
                  </a:moveTo>
                  <a:lnTo>
                    <a:pt x="536" y="12"/>
                  </a:lnTo>
                  <a:lnTo>
                    <a:pt x="576" y="19"/>
                  </a:lnTo>
                  <a:lnTo>
                    <a:pt x="603" y="28"/>
                  </a:lnTo>
                  <a:lnTo>
                    <a:pt x="641" y="56"/>
                  </a:lnTo>
                  <a:lnTo>
                    <a:pt x="671" y="91"/>
                  </a:lnTo>
                  <a:lnTo>
                    <a:pt x="681" y="117"/>
                  </a:lnTo>
                  <a:lnTo>
                    <a:pt x="681" y="129"/>
                  </a:lnTo>
                  <a:lnTo>
                    <a:pt x="675" y="133"/>
                  </a:lnTo>
                  <a:lnTo>
                    <a:pt x="662" y="135"/>
                  </a:lnTo>
                  <a:lnTo>
                    <a:pt x="653" y="140"/>
                  </a:lnTo>
                  <a:lnTo>
                    <a:pt x="639" y="138"/>
                  </a:lnTo>
                  <a:lnTo>
                    <a:pt x="629" y="133"/>
                  </a:lnTo>
                  <a:lnTo>
                    <a:pt x="622" y="121"/>
                  </a:lnTo>
                  <a:lnTo>
                    <a:pt x="622" y="114"/>
                  </a:lnTo>
                  <a:lnTo>
                    <a:pt x="615" y="108"/>
                  </a:lnTo>
                  <a:lnTo>
                    <a:pt x="597" y="119"/>
                  </a:lnTo>
                  <a:lnTo>
                    <a:pt x="590" y="127"/>
                  </a:lnTo>
                  <a:lnTo>
                    <a:pt x="590" y="165"/>
                  </a:lnTo>
                  <a:lnTo>
                    <a:pt x="578" y="195"/>
                  </a:lnTo>
                  <a:lnTo>
                    <a:pt x="584" y="223"/>
                  </a:lnTo>
                  <a:lnTo>
                    <a:pt x="576" y="253"/>
                  </a:lnTo>
                  <a:lnTo>
                    <a:pt x="555" y="295"/>
                  </a:lnTo>
                  <a:lnTo>
                    <a:pt x="542" y="328"/>
                  </a:lnTo>
                  <a:lnTo>
                    <a:pt x="510" y="386"/>
                  </a:lnTo>
                  <a:lnTo>
                    <a:pt x="469" y="445"/>
                  </a:lnTo>
                  <a:lnTo>
                    <a:pt x="446" y="474"/>
                  </a:lnTo>
                  <a:lnTo>
                    <a:pt x="402" y="523"/>
                  </a:lnTo>
                  <a:lnTo>
                    <a:pt x="351" y="559"/>
                  </a:lnTo>
                  <a:lnTo>
                    <a:pt x="332" y="559"/>
                  </a:lnTo>
                  <a:lnTo>
                    <a:pt x="311" y="535"/>
                  </a:lnTo>
                  <a:lnTo>
                    <a:pt x="306" y="523"/>
                  </a:lnTo>
                  <a:lnTo>
                    <a:pt x="290" y="504"/>
                  </a:lnTo>
                  <a:lnTo>
                    <a:pt x="293" y="493"/>
                  </a:lnTo>
                  <a:lnTo>
                    <a:pt x="309" y="481"/>
                  </a:lnTo>
                  <a:lnTo>
                    <a:pt x="320" y="479"/>
                  </a:lnTo>
                  <a:lnTo>
                    <a:pt x="362" y="435"/>
                  </a:lnTo>
                  <a:lnTo>
                    <a:pt x="362" y="430"/>
                  </a:lnTo>
                  <a:lnTo>
                    <a:pt x="357" y="426"/>
                  </a:lnTo>
                  <a:lnTo>
                    <a:pt x="346" y="423"/>
                  </a:lnTo>
                  <a:lnTo>
                    <a:pt x="337" y="412"/>
                  </a:lnTo>
                  <a:lnTo>
                    <a:pt x="337" y="404"/>
                  </a:lnTo>
                  <a:lnTo>
                    <a:pt x="372" y="379"/>
                  </a:lnTo>
                  <a:lnTo>
                    <a:pt x="442" y="307"/>
                  </a:lnTo>
                  <a:lnTo>
                    <a:pt x="512" y="210"/>
                  </a:lnTo>
                  <a:lnTo>
                    <a:pt x="536" y="159"/>
                  </a:lnTo>
                  <a:lnTo>
                    <a:pt x="536" y="156"/>
                  </a:lnTo>
                  <a:lnTo>
                    <a:pt x="531" y="151"/>
                  </a:lnTo>
                  <a:lnTo>
                    <a:pt x="510" y="159"/>
                  </a:lnTo>
                  <a:lnTo>
                    <a:pt x="467" y="181"/>
                  </a:lnTo>
                  <a:lnTo>
                    <a:pt x="438" y="189"/>
                  </a:lnTo>
                  <a:lnTo>
                    <a:pt x="295" y="240"/>
                  </a:lnTo>
                  <a:lnTo>
                    <a:pt x="244" y="252"/>
                  </a:lnTo>
                  <a:lnTo>
                    <a:pt x="207" y="263"/>
                  </a:lnTo>
                  <a:lnTo>
                    <a:pt x="86" y="277"/>
                  </a:lnTo>
                  <a:lnTo>
                    <a:pt x="12" y="275"/>
                  </a:lnTo>
                  <a:lnTo>
                    <a:pt x="4" y="271"/>
                  </a:lnTo>
                  <a:lnTo>
                    <a:pt x="0" y="265"/>
                  </a:lnTo>
                  <a:lnTo>
                    <a:pt x="0" y="258"/>
                  </a:lnTo>
                  <a:lnTo>
                    <a:pt x="117" y="252"/>
                  </a:lnTo>
                  <a:lnTo>
                    <a:pt x="146" y="244"/>
                  </a:lnTo>
                  <a:lnTo>
                    <a:pt x="172" y="242"/>
                  </a:lnTo>
                  <a:lnTo>
                    <a:pt x="274" y="214"/>
                  </a:lnTo>
                  <a:lnTo>
                    <a:pt x="341" y="191"/>
                  </a:lnTo>
                  <a:lnTo>
                    <a:pt x="461" y="135"/>
                  </a:lnTo>
                  <a:lnTo>
                    <a:pt x="529" y="93"/>
                  </a:lnTo>
                  <a:lnTo>
                    <a:pt x="536" y="87"/>
                  </a:lnTo>
                  <a:lnTo>
                    <a:pt x="518" y="70"/>
                  </a:lnTo>
                  <a:lnTo>
                    <a:pt x="499" y="49"/>
                  </a:lnTo>
                  <a:lnTo>
                    <a:pt x="485" y="15"/>
                  </a:lnTo>
                  <a:lnTo>
                    <a:pt x="491" y="0"/>
                  </a:lnTo>
                  <a:lnTo>
                    <a:pt x="508" y="2"/>
                  </a:lnTo>
                  <a:lnTo>
                    <a:pt x="52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7" name="Freeform 1378">
              <a:extLst>
                <a:ext uri="{FF2B5EF4-FFF2-40B4-BE49-F238E27FC236}">
                  <a16:creationId xmlns:a16="http://schemas.microsoft.com/office/drawing/2014/main" id="{FFF34F21-28A2-7F44-9386-3B9FA9385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" y="487"/>
              <a:ext cx="20" cy="38"/>
            </a:xfrm>
            <a:custGeom>
              <a:avLst/>
              <a:gdLst>
                <a:gd name="T0" fmla="*/ 16 w 60"/>
                <a:gd name="T1" fmla="*/ 6 h 112"/>
                <a:gd name="T2" fmla="*/ 21 w 60"/>
                <a:gd name="T3" fmla="*/ 58 h 112"/>
                <a:gd name="T4" fmla="*/ 35 w 60"/>
                <a:gd name="T5" fmla="*/ 81 h 112"/>
                <a:gd name="T6" fmla="*/ 60 w 60"/>
                <a:gd name="T7" fmla="*/ 107 h 112"/>
                <a:gd name="T8" fmla="*/ 60 w 60"/>
                <a:gd name="T9" fmla="*/ 112 h 112"/>
                <a:gd name="T10" fmla="*/ 45 w 60"/>
                <a:gd name="T11" fmla="*/ 106 h 112"/>
                <a:gd name="T12" fmla="*/ 16 w 60"/>
                <a:gd name="T13" fmla="*/ 77 h 112"/>
                <a:gd name="T14" fmla="*/ 2 w 60"/>
                <a:gd name="T15" fmla="*/ 49 h 112"/>
                <a:gd name="T16" fmla="*/ 0 w 60"/>
                <a:gd name="T17" fmla="*/ 30 h 112"/>
                <a:gd name="T18" fmla="*/ 0 w 60"/>
                <a:gd name="T19" fmla="*/ 9 h 112"/>
                <a:gd name="T20" fmla="*/ 5 w 60"/>
                <a:gd name="T21" fmla="*/ 0 h 112"/>
                <a:gd name="T22" fmla="*/ 11 w 60"/>
                <a:gd name="T23" fmla="*/ 0 h 112"/>
                <a:gd name="T24" fmla="*/ 16 w 60"/>
                <a:gd name="T25" fmla="*/ 6 h 112"/>
                <a:gd name="T26" fmla="*/ 16 w 60"/>
                <a:gd name="T27" fmla="*/ 6 h 1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0"/>
                <a:gd name="T43" fmla="*/ 0 h 112"/>
                <a:gd name="T44" fmla="*/ 60 w 60"/>
                <a:gd name="T45" fmla="*/ 112 h 1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0" h="112">
                  <a:moveTo>
                    <a:pt x="16" y="6"/>
                  </a:moveTo>
                  <a:lnTo>
                    <a:pt x="21" y="58"/>
                  </a:lnTo>
                  <a:lnTo>
                    <a:pt x="35" y="81"/>
                  </a:lnTo>
                  <a:lnTo>
                    <a:pt x="60" y="107"/>
                  </a:lnTo>
                  <a:lnTo>
                    <a:pt x="60" y="112"/>
                  </a:lnTo>
                  <a:lnTo>
                    <a:pt x="45" y="106"/>
                  </a:lnTo>
                  <a:lnTo>
                    <a:pt x="16" y="77"/>
                  </a:lnTo>
                  <a:lnTo>
                    <a:pt x="2" y="49"/>
                  </a:lnTo>
                  <a:lnTo>
                    <a:pt x="0" y="30"/>
                  </a:lnTo>
                  <a:lnTo>
                    <a:pt x="0" y="9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6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8" name="Freeform 1379">
              <a:extLst>
                <a:ext uri="{FF2B5EF4-FFF2-40B4-BE49-F238E27FC236}">
                  <a16:creationId xmlns:a16="http://schemas.microsoft.com/office/drawing/2014/main" id="{F6639E4E-A2D3-1A4D-9F31-26EADC1AC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" y="490"/>
              <a:ext cx="119" cy="273"/>
            </a:xfrm>
            <a:custGeom>
              <a:avLst/>
              <a:gdLst>
                <a:gd name="T0" fmla="*/ 153 w 357"/>
                <a:gd name="T1" fmla="*/ 17 h 819"/>
                <a:gd name="T2" fmla="*/ 160 w 357"/>
                <a:gd name="T3" fmla="*/ 46 h 819"/>
                <a:gd name="T4" fmla="*/ 165 w 357"/>
                <a:gd name="T5" fmla="*/ 67 h 819"/>
                <a:gd name="T6" fmla="*/ 181 w 357"/>
                <a:gd name="T7" fmla="*/ 98 h 819"/>
                <a:gd name="T8" fmla="*/ 276 w 357"/>
                <a:gd name="T9" fmla="*/ 205 h 819"/>
                <a:gd name="T10" fmla="*/ 329 w 357"/>
                <a:gd name="T11" fmla="*/ 289 h 819"/>
                <a:gd name="T12" fmla="*/ 346 w 357"/>
                <a:gd name="T13" fmla="*/ 336 h 819"/>
                <a:gd name="T14" fmla="*/ 357 w 357"/>
                <a:gd name="T15" fmla="*/ 434 h 819"/>
                <a:gd name="T16" fmla="*/ 348 w 357"/>
                <a:gd name="T17" fmla="*/ 505 h 819"/>
                <a:gd name="T18" fmla="*/ 315 w 357"/>
                <a:gd name="T19" fmla="*/ 574 h 819"/>
                <a:gd name="T20" fmla="*/ 253 w 357"/>
                <a:gd name="T21" fmla="*/ 635 h 819"/>
                <a:gd name="T22" fmla="*/ 79 w 357"/>
                <a:gd name="T23" fmla="*/ 758 h 819"/>
                <a:gd name="T24" fmla="*/ 4 w 357"/>
                <a:gd name="T25" fmla="*/ 819 h 819"/>
                <a:gd name="T26" fmla="*/ 2 w 357"/>
                <a:gd name="T27" fmla="*/ 819 h 819"/>
                <a:gd name="T28" fmla="*/ 0 w 357"/>
                <a:gd name="T29" fmla="*/ 816 h 819"/>
                <a:gd name="T30" fmla="*/ 30 w 357"/>
                <a:gd name="T31" fmla="*/ 767 h 819"/>
                <a:gd name="T32" fmla="*/ 71 w 357"/>
                <a:gd name="T33" fmla="*/ 719 h 819"/>
                <a:gd name="T34" fmla="*/ 242 w 357"/>
                <a:gd name="T35" fmla="*/ 580 h 819"/>
                <a:gd name="T36" fmla="*/ 282 w 357"/>
                <a:gd name="T37" fmla="*/ 533 h 819"/>
                <a:gd name="T38" fmla="*/ 311 w 357"/>
                <a:gd name="T39" fmla="*/ 468 h 819"/>
                <a:gd name="T40" fmla="*/ 318 w 357"/>
                <a:gd name="T41" fmla="*/ 386 h 819"/>
                <a:gd name="T42" fmla="*/ 308 w 357"/>
                <a:gd name="T43" fmla="*/ 324 h 819"/>
                <a:gd name="T44" fmla="*/ 285 w 357"/>
                <a:gd name="T45" fmla="*/ 271 h 819"/>
                <a:gd name="T46" fmla="*/ 243 w 357"/>
                <a:gd name="T47" fmla="*/ 210 h 819"/>
                <a:gd name="T48" fmla="*/ 158 w 357"/>
                <a:gd name="T49" fmla="*/ 110 h 819"/>
                <a:gd name="T50" fmla="*/ 137 w 357"/>
                <a:gd name="T51" fmla="*/ 63 h 819"/>
                <a:gd name="T52" fmla="*/ 134 w 357"/>
                <a:gd name="T53" fmla="*/ 36 h 819"/>
                <a:gd name="T54" fmla="*/ 130 w 357"/>
                <a:gd name="T55" fmla="*/ 15 h 819"/>
                <a:gd name="T56" fmla="*/ 130 w 357"/>
                <a:gd name="T57" fmla="*/ 6 h 819"/>
                <a:gd name="T58" fmla="*/ 134 w 357"/>
                <a:gd name="T59" fmla="*/ 0 h 819"/>
                <a:gd name="T60" fmla="*/ 141 w 357"/>
                <a:gd name="T61" fmla="*/ 4 h 819"/>
                <a:gd name="T62" fmla="*/ 153 w 357"/>
                <a:gd name="T63" fmla="*/ 17 h 819"/>
                <a:gd name="T64" fmla="*/ 153 w 357"/>
                <a:gd name="T65" fmla="*/ 17 h 8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7"/>
                <a:gd name="T100" fmla="*/ 0 h 819"/>
                <a:gd name="T101" fmla="*/ 357 w 357"/>
                <a:gd name="T102" fmla="*/ 819 h 8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7" h="819">
                  <a:moveTo>
                    <a:pt x="153" y="17"/>
                  </a:moveTo>
                  <a:lnTo>
                    <a:pt x="160" y="46"/>
                  </a:lnTo>
                  <a:lnTo>
                    <a:pt x="165" y="67"/>
                  </a:lnTo>
                  <a:lnTo>
                    <a:pt x="181" y="98"/>
                  </a:lnTo>
                  <a:lnTo>
                    <a:pt x="276" y="205"/>
                  </a:lnTo>
                  <a:lnTo>
                    <a:pt x="329" y="289"/>
                  </a:lnTo>
                  <a:lnTo>
                    <a:pt x="346" y="336"/>
                  </a:lnTo>
                  <a:lnTo>
                    <a:pt x="357" y="434"/>
                  </a:lnTo>
                  <a:lnTo>
                    <a:pt x="348" y="505"/>
                  </a:lnTo>
                  <a:lnTo>
                    <a:pt x="315" y="574"/>
                  </a:lnTo>
                  <a:lnTo>
                    <a:pt x="253" y="635"/>
                  </a:lnTo>
                  <a:lnTo>
                    <a:pt x="79" y="758"/>
                  </a:lnTo>
                  <a:lnTo>
                    <a:pt x="4" y="819"/>
                  </a:lnTo>
                  <a:lnTo>
                    <a:pt x="2" y="819"/>
                  </a:lnTo>
                  <a:lnTo>
                    <a:pt x="0" y="816"/>
                  </a:lnTo>
                  <a:lnTo>
                    <a:pt x="30" y="767"/>
                  </a:lnTo>
                  <a:lnTo>
                    <a:pt x="71" y="719"/>
                  </a:lnTo>
                  <a:lnTo>
                    <a:pt x="242" y="580"/>
                  </a:lnTo>
                  <a:lnTo>
                    <a:pt x="282" y="533"/>
                  </a:lnTo>
                  <a:lnTo>
                    <a:pt x="311" y="468"/>
                  </a:lnTo>
                  <a:lnTo>
                    <a:pt x="318" y="386"/>
                  </a:lnTo>
                  <a:lnTo>
                    <a:pt x="308" y="324"/>
                  </a:lnTo>
                  <a:lnTo>
                    <a:pt x="285" y="271"/>
                  </a:lnTo>
                  <a:lnTo>
                    <a:pt x="243" y="210"/>
                  </a:lnTo>
                  <a:lnTo>
                    <a:pt x="158" y="110"/>
                  </a:lnTo>
                  <a:lnTo>
                    <a:pt x="137" y="63"/>
                  </a:lnTo>
                  <a:lnTo>
                    <a:pt x="134" y="36"/>
                  </a:lnTo>
                  <a:lnTo>
                    <a:pt x="130" y="15"/>
                  </a:lnTo>
                  <a:lnTo>
                    <a:pt x="130" y="6"/>
                  </a:lnTo>
                  <a:lnTo>
                    <a:pt x="134" y="0"/>
                  </a:lnTo>
                  <a:lnTo>
                    <a:pt x="141" y="4"/>
                  </a:lnTo>
                  <a:lnTo>
                    <a:pt x="153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9" name="Freeform 1380">
              <a:extLst>
                <a:ext uri="{FF2B5EF4-FFF2-40B4-BE49-F238E27FC236}">
                  <a16:creationId xmlns:a16="http://schemas.microsoft.com/office/drawing/2014/main" id="{99DEE433-DF62-B247-BD91-A40BAF8D2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" y="511"/>
              <a:ext cx="203" cy="142"/>
            </a:xfrm>
            <a:custGeom>
              <a:avLst/>
              <a:gdLst>
                <a:gd name="T0" fmla="*/ 123 w 610"/>
                <a:gd name="T1" fmla="*/ 24 h 424"/>
                <a:gd name="T2" fmla="*/ 132 w 610"/>
                <a:gd name="T3" fmla="*/ 40 h 424"/>
                <a:gd name="T4" fmla="*/ 127 w 610"/>
                <a:gd name="T5" fmla="*/ 57 h 424"/>
                <a:gd name="T6" fmla="*/ 106 w 610"/>
                <a:gd name="T7" fmla="*/ 77 h 424"/>
                <a:gd name="T8" fmla="*/ 109 w 610"/>
                <a:gd name="T9" fmla="*/ 85 h 424"/>
                <a:gd name="T10" fmla="*/ 130 w 610"/>
                <a:gd name="T11" fmla="*/ 93 h 424"/>
                <a:gd name="T12" fmla="*/ 178 w 610"/>
                <a:gd name="T13" fmla="*/ 102 h 424"/>
                <a:gd name="T14" fmla="*/ 239 w 610"/>
                <a:gd name="T15" fmla="*/ 112 h 424"/>
                <a:gd name="T16" fmla="*/ 240 w 610"/>
                <a:gd name="T17" fmla="*/ 112 h 424"/>
                <a:gd name="T18" fmla="*/ 243 w 610"/>
                <a:gd name="T19" fmla="*/ 114 h 424"/>
                <a:gd name="T20" fmla="*/ 243 w 610"/>
                <a:gd name="T21" fmla="*/ 121 h 424"/>
                <a:gd name="T22" fmla="*/ 229 w 610"/>
                <a:gd name="T23" fmla="*/ 128 h 424"/>
                <a:gd name="T24" fmla="*/ 171 w 610"/>
                <a:gd name="T25" fmla="*/ 137 h 424"/>
                <a:gd name="T26" fmla="*/ 166 w 610"/>
                <a:gd name="T27" fmla="*/ 142 h 424"/>
                <a:gd name="T28" fmla="*/ 288 w 610"/>
                <a:gd name="T29" fmla="*/ 263 h 424"/>
                <a:gd name="T30" fmla="*/ 325 w 610"/>
                <a:gd name="T31" fmla="*/ 293 h 424"/>
                <a:gd name="T32" fmla="*/ 364 w 610"/>
                <a:gd name="T33" fmla="*/ 305 h 424"/>
                <a:gd name="T34" fmla="*/ 401 w 610"/>
                <a:gd name="T35" fmla="*/ 309 h 424"/>
                <a:gd name="T36" fmla="*/ 433 w 610"/>
                <a:gd name="T37" fmla="*/ 316 h 424"/>
                <a:gd name="T38" fmla="*/ 566 w 610"/>
                <a:gd name="T39" fmla="*/ 305 h 424"/>
                <a:gd name="T40" fmla="*/ 587 w 610"/>
                <a:gd name="T41" fmla="*/ 301 h 424"/>
                <a:gd name="T42" fmla="*/ 610 w 610"/>
                <a:gd name="T43" fmla="*/ 301 h 424"/>
                <a:gd name="T44" fmla="*/ 610 w 610"/>
                <a:gd name="T45" fmla="*/ 309 h 424"/>
                <a:gd name="T46" fmla="*/ 559 w 610"/>
                <a:gd name="T47" fmla="*/ 337 h 424"/>
                <a:gd name="T48" fmla="*/ 556 w 610"/>
                <a:gd name="T49" fmla="*/ 337 h 424"/>
                <a:gd name="T50" fmla="*/ 552 w 610"/>
                <a:gd name="T51" fmla="*/ 342 h 424"/>
                <a:gd name="T52" fmla="*/ 552 w 610"/>
                <a:gd name="T53" fmla="*/ 349 h 424"/>
                <a:gd name="T54" fmla="*/ 566 w 610"/>
                <a:gd name="T55" fmla="*/ 367 h 424"/>
                <a:gd name="T56" fmla="*/ 566 w 610"/>
                <a:gd name="T57" fmla="*/ 388 h 424"/>
                <a:gd name="T58" fmla="*/ 533 w 610"/>
                <a:gd name="T59" fmla="*/ 411 h 424"/>
                <a:gd name="T60" fmla="*/ 503 w 610"/>
                <a:gd name="T61" fmla="*/ 424 h 424"/>
                <a:gd name="T62" fmla="*/ 481 w 610"/>
                <a:gd name="T63" fmla="*/ 418 h 424"/>
                <a:gd name="T64" fmla="*/ 469 w 610"/>
                <a:gd name="T65" fmla="*/ 411 h 424"/>
                <a:gd name="T66" fmla="*/ 450 w 610"/>
                <a:gd name="T67" fmla="*/ 386 h 424"/>
                <a:gd name="T68" fmla="*/ 445 w 610"/>
                <a:gd name="T69" fmla="*/ 370 h 424"/>
                <a:gd name="T70" fmla="*/ 438 w 610"/>
                <a:gd name="T71" fmla="*/ 366 h 424"/>
                <a:gd name="T72" fmla="*/ 375 w 610"/>
                <a:gd name="T73" fmla="*/ 360 h 424"/>
                <a:gd name="T74" fmla="*/ 339 w 610"/>
                <a:gd name="T75" fmla="*/ 349 h 424"/>
                <a:gd name="T76" fmla="*/ 297 w 610"/>
                <a:gd name="T77" fmla="*/ 323 h 424"/>
                <a:gd name="T78" fmla="*/ 191 w 610"/>
                <a:gd name="T79" fmla="*/ 214 h 424"/>
                <a:gd name="T80" fmla="*/ 141 w 610"/>
                <a:gd name="T81" fmla="*/ 159 h 424"/>
                <a:gd name="T82" fmla="*/ 134 w 610"/>
                <a:gd name="T83" fmla="*/ 135 h 424"/>
                <a:gd name="T84" fmla="*/ 120 w 610"/>
                <a:gd name="T85" fmla="*/ 127 h 424"/>
                <a:gd name="T86" fmla="*/ 106 w 610"/>
                <a:gd name="T87" fmla="*/ 121 h 424"/>
                <a:gd name="T88" fmla="*/ 81 w 610"/>
                <a:gd name="T89" fmla="*/ 96 h 424"/>
                <a:gd name="T90" fmla="*/ 76 w 610"/>
                <a:gd name="T91" fmla="*/ 96 h 424"/>
                <a:gd name="T92" fmla="*/ 58 w 610"/>
                <a:gd name="T93" fmla="*/ 119 h 424"/>
                <a:gd name="T94" fmla="*/ 44 w 610"/>
                <a:gd name="T95" fmla="*/ 151 h 424"/>
                <a:gd name="T96" fmla="*/ 44 w 610"/>
                <a:gd name="T97" fmla="*/ 170 h 424"/>
                <a:gd name="T98" fmla="*/ 39 w 610"/>
                <a:gd name="T99" fmla="*/ 175 h 424"/>
                <a:gd name="T100" fmla="*/ 30 w 610"/>
                <a:gd name="T101" fmla="*/ 175 h 424"/>
                <a:gd name="T102" fmla="*/ 11 w 610"/>
                <a:gd name="T103" fmla="*/ 151 h 424"/>
                <a:gd name="T104" fmla="*/ 0 w 610"/>
                <a:gd name="T105" fmla="*/ 127 h 424"/>
                <a:gd name="T106" fmla="*/ 0 w 610"/>
                <a:gd name="T107" fmla="*/ 82 h 424"/>
                <a:gd name="T108" fmla="*/ 11 w 610"/>
                <a:gd name="T109" fmla="*/ 54 h 424"/>
                <a:gd name="T110" fmla="*/ 39 w 610"/>
                <a:gd name="T111" fmla="*/ 21 h 424"/>
                <a:gd name="T112" fmla="*/ 53 w 610"/>
                <a:gd name="T113" fmla="*/ 9 h 424"/>
                <a:gd name="T114" fmla="*/ 81 w 610"/>
                <a:gd name="T115" fmla="*/ 0 h 424"/>
                <a:gd name="T116" fmla="*/ 97 w 610"/>
                <a:gd name="T117" fmla="*/ 4 h 424"/>
                <a:gd name="T118" fmla="*/ 123 w 610"/>
                <a:gd name="T119" fmla="*/ 24 h 424"/>
                <a:gd name="T120" fmla="*/ 123 w 610"/>
                <a:gd name="T121" fmla="*/ 24 h 4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10"/>
                <a:gd name="T184" fmla="*/ 0 h 424"/>
                <a:gd name="T185" fmla="*/ 610 w 610"/>
                <a:gd name="T186" fmla="*/ 424 h 42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10" h="424">
                  <a:moveTo>
                    <a:pt x="123" y="24"/>
                  </a:moveTo>
                  <a:lnTo>
                    <a:pt x="132" y="40"/>
                  </a:lnTo>
                  <a:lnTo>
                    <a:pt x="127" y="57"/>
                  </a:lnTo>
                  <a:lnTo>
                    <a:pt x="106" y="77"/>
                  </a:lnTo>
                  <a:lnTo>
                    <a:pt x="109" y="85"/>
                  </a:lnTo>
                  <a:lnTo>
                    <a:pt x="130" y="93"/>
                  </a:lnTo>
                  <a:lnTo>
                    <a:pt x="178" y="102"/>
                  </a:lnTo>
                  <a:lnTo>
                    <a:pt x="239" y="112"/>
                  </a:lnTo>
                  <a:lnTo>
                    <a:pt x="240" y="112"/>
                  </a:lnTo>
                  <a:lnTo>
                    <a:pt x="243" y="114"/>
                  </a:lnTo>
                  <a:lnTo>
                    <a:pt x="243" y="121"/>
                  </a:lnTo>
                  <a:lnTo>
                    <a:pt x="229" y="128"/>
                  </a:lnTo>
                  <a:lnTo>
                    <a:pt x="171" y="137"/>
                  </a:lnTo>
                  <a:lnTo>
                    <a:pt x="166" y="142"/>
                  </a:lnTo>
                  <a:lnTo>
                    <a:pt x="288" y="263"/>
                  </a:lnTo>
                  <a:lnTo>
                    <a:pt x="325" y="293"/>
                  </a:lnTo>
                  <a:lnTo>
                    <a:pt x="364" y="305"/>
                  </a:lnTo>
                  <a:lnTo>
                    <a:pt x="401" y="309"/>
                  </a:lnTo>
                  <a:lnTo>
                    <a:pt x="433" y="316"/>
                  </a:lnTo>
                  <a:lnTo>
                    <a:pt x="566" y="305"/>
                  </a:lnTo>
                  <a:lnTo>
                    <a:pt x="587" y="301"/>
                  </a:lnTo>
                  <a:lnTo>
                    <a:pt x="610" y="301"/>
                  </a:lnTo>
                  <a:lnTo>
                    <a:pt x="610" y="309"/>
                  </a:lnTo>
                  <a:lnTo>
                    <a:pt x="559" y="337"/>
                  </a:lnTo>
                  <a:lnTo>
                    <a:pt x="556" y="337"/>
                  </a:lnTo>
                  <a:lnTo>
                    <a:pt x="552" y="342"/>
                  </a:lnTo>
                  <a:lnTo>
                    <a:pt x="552" y="349"/>
                  </a:lnTo>
                  <a:lnTo>
                    <a:pt x="566" y="367"/>
                  </a:lnTo>
                  <a:lnTo>
                    <a:pt x="566" y="388"/>
                  </a:lnTo>
                  <a:lnTo>
                    <a:pt x="533" y="411"/>
                  </a:lnTo>
                  <a:lnTo>
                    <a:pt x="503" y="424"/>
                  </a:lnTo>
                  <a:lnTo>
                    <a:pt x="481" y="418"/>
                  </a:lnTo>
                  <a:lnTo>
                    <a:pt x="469" y="411"/>
                  </a:lnTo>
                  <a:lnTo>
                    <a:pt x="450" y="386"/>
                  </a:lnTo>
                  <a:lnTo>
                    <a:pt x="445" y="370"/>
                  </a:lnTo>
                  <a:lnTo>
                    <a:pt x="438" y="366"/>
                  </a:lnTo>
                  <a:lnTo>
                    <a:pt x="375" y="360"/>
                  </a:lnTo>
                  <a:lnTo>
                    <a:pt x="339" y="349"/>
                  </a:lnTo>
                  <a:lnTo>
                    <a:pt x="297" y="323"/>
                  </a:lnTo>
                  <a:lnTo>
                    <a:pt x="191" y="214"/>
                  </a:lnTo>
                  <a:lnTo>
                    <a:pt x="141" y="159"/>
                  </a:lnTo>
                  <a:lnTo>
                    <a:pt x="134" y="135"/>
                  </a:lnTo>
                  <a:lnTo>
                    <a:pt x="120" y="127"/>
                  </a:lnTo>
                  <a:lnTo>
                    <a:pt x="106" y="121"/>
                  </a:lnTo>
                  <a:lnTo>
                    <a:pt x="81" y="96"/>
                  </a:lnTo>
                  <a:lnTo>
                    <a:pt x="76" y="96"/>
                  </a:lnTo>
                  <a:lnTo>
                    <a:pt x="58" y="119"/>
                  </a:lnTo>
                  <a:lnTo>
                    <a:pt x="44" y="151"/>
                  </a:lnTo>
                  <a:lnTo>
                    <a:pt x="44" y="170"/>
                  </a:lnTo>
                  <a:lnTo>
                    <a:pt x="39" y="175"/>
                  </a:lnTo>
                  <a:lnTo>
                    <a:pt x="30" y="175"/>
                  </a:lnTo>
                  <a:lnTo>
                    <a:pt x="11" y="151"/>
                  </a:lnTo>
                  <a:lnTo>
                    <a:pt x="0" y="127"/>
                  </a:lnTo>
                  <a:lnTo>
                    <a:pt x="0" y="82"/>
                  </a:lnTo>
                  <a:lnTo>
                    <a:pt x="11" y="54"/>
                  </a:lnTo>
                  <a:lnTo>
                    <a:pt x="39" y="21"/>
                  </a:lnTo>
                  <a:lnTo>
                    <a:pt x="53" y="9"/>
                  </a:lnTo>
                  <a:lnTo>
                    <a:pt x="81" y="0"/>
                  </a:lnTo>
                  <a:lnTo>
                    <a:pt x="97" y="4"/>
                  </a:lnTo>
                  <a:lnTo>
                    <a:pt x="123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0" name="Freeform 1381">
              <a:extLst>
                <a:ext uri="{FF2B5EF4-FFF2-40B4-BE49-F238E27FC236}">
                  <a16:creationId xmlns:a16="http://schemas.microsoft.com/office/drawing/2014/main" id="{944CCE1E-C1E5-274C-9211-2725082ED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" y="560"/>
              <a:ext cx="31" cy="75"/>
            </a:xfrm>
            <a:custGeom>
              <a:avLst/>
              <a:gdLst>
                <a:gd name="T0" fmla="*/ 67 w 95"/>
                <a:gd name="T1" fmla="*/ 26 h 223"/>
                <a:gd name="T2" fmla="*/ 72 w 95"/>
                <a:gd name="T3" fmla="*/ 35 h 223"/>
                <a:gd name="T4" fmla="*/ 90 w 95"/>
                <a:gd name="T5" fmla="*/ 53 h 223"/>
                <a:gd name="T6" fmla="*/ 95 w 95"/>
                <a:gd name="T7" fmla="*/ 70 h 223"/>
                <a:gd name="T8" fmla="*/ 92 w 95"/>
                <a:gd name="T9" fmla="*/ 160 h 223"/>
                <a:gd name="T10" fmla="*/ 81 w 95"/>
                <a:gd name="T11" fmla="*/ 192 h 223"/>
                <a:gd name="T12" fmla="*/ 69 w 95"/>
                <a:gd name="T13" fmla="*/ 205 h 223"/>
                <a:gd name="T14" fmla="*/ 42 w 95"/>
                <a:gd name="T15" fmla="*/ 216 h 223"/>
                <a:gd name="T16" fmla="*/ 35 w 95"/>
                <a:gd name="T17" fmla="*/ 223 h 223"/>
                <a:gd name="T18" fmla="*/ 18 w 95"/>
                <a:gd name="T19" fmla="*/ 220 h 223"/>
                <a:gd name="T20" fmla="*/ 4 w 95"/>
                <a:gd name="T21" fmla="*/ 205 h 223"/>
                <a:gd name="T22" fmla="*/ 0 w 95"/>
                <a:gd name="T23" fmla="*/ 188 h 223"/>
                <a:gd name="T24" fmla="*/ 0 w 95"/>
                <a:gd name="T25" fmla="*/ 148 h 223"/>
                <a:gd name="T26" fmla="*/ 7 w 95"/>
                <a:gd name="T27" fmla="*/ 111 h 223"/>
                <a:gd name="T28" fmla="*/ 25 w 95"/>
                <a:gd name="T29" fmla="*/ 130 h 223"/>
                <a:gd name="T30" fmla="*/ 47 w 95"/>
                <a:gd name="T31" fmla="*/ 137 h 223"/>
                <a:gd name="T32" fmla="*/ 65 w 95"/>
                <a:gd name="T33" fmla="*/ 135 h 223"/>
                <a:gd name="T34" fmla="*/ 76 w 95"/>
                <a:gd name="T35" fmla="*/ 118 h 223"/>
                <a:gd name="T36" fmla="*/ 72 w 95"/>
                <a:gd name="T37" fmla="*/ 56 h 223"/>
                <a:gd name="T38" fmla="*/ 62 w 95"/>
                <a:gd name="T39" fmla="*/ 37 h 223"/>
                <a:gd name="T40" fmla="*/ 37 w 95"/>
                <a:gd name="T41" fmla="*/ 16 h 223"/>
                <a:gd name="T42" fmla="*/ 35 w 95"/>
                <a:gd name="T43" fmla="*/ 14 h 223"/>
                <a:gd name="T44" fmla="*/ 28 w 95"/>
                <a:gd name="T45" fmla="*/ 14 h 223"/>
                <a:gd name="T46" fmla="*/ 28 w 95"/>
                <a:gd name="T47" fmla="*/ 10 h 223"/>
                <a:gd name="T48" fmla="*/ 37 w 95"/>
                <a:gd name="T49" fmla="*/ 0 h 223"/>
                <a:gd name="T50" fmla="*/ 51 w 95"/>
                <a:gd name="T51" fmla="*/ 4 h 223"/>
                <a:gd name="T52" fmla="*/ 67 w 95"/>
                <a:gd name="T53" fmla="*/ 26 h 223"/>
                <a:gd name="T54" fmla="*/ 67 w 95"/>
                <a:gd name="T55" fmla="*/ 2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5"/>
                <a:gd name="T85" fmla="*/ 0 h 223"/>
                <a:gd name="T86" fmla="*/ 95 w 95"/>
                <a:gd name="T87" fmla="*/ 223 h 22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5" h="223">
                  <a:moveTo>
                    <a:pt x="67" y="26"/>
                  </a:moveTo>
                  <a:lnTo>
                    <a:pt x="72" y="35"/>
                  </a:lnTo>
                  <a:lnTo>
                    <a:pt x="90" y="53"/>
                  </a:lnTo>
                  <a:lnTo>
                    <a:pt x="95" y="70"/>
                  </a:lnTo>
                  <a:lnTo>
                    <a:pt x="92" y="160"/>
                  </a:lnTo>
                  <a:lnTo>
                    <a:pt x="81" y="192"/>
                  </a:lnTo>
                  <a:lnTo>
                    <a:pt x="69" y="205"/>
                  </a:lnTo>
                  <a:lnTo>
                    <a:pt x="42" y="216"/>
                  </a:lnTo>
                  <a:lnTo>
                    <a:pt x="35" y="223"/>
                  </a:lnTo>
                  <a:lnTo>
                    <a:pt x="18" y="220"/>
                  </a:lnTo>
                  <a:lnTo>
                    <a:pt x="4" y="205"/>
                  </a:lnTo>
                  <a:lnTo>
                    <a:pt x="0" y="188"/>
                  </a:lnTo>
                  <a:lnTo>
                    <a:pt x="0" y="148"/>
                  </a:lnTo>
                  <a:lnTo>
                    <a:pt x="7" y="111"/>
                  </a:lnTo>
                  <a:lnTo>
                    <a:pt x="25" y="130"/>
                  </a:lnTo>
                  <a:lnTo>
                    <a:pt x="47" y="137"/>
                  </a:lnTo>
                  <a:lnTo>
                    <a:pt x="65" y="135"/>
                  </a:lnTo>
                  <a:lnTo>
                    <a:pt x="76" y="118"/>
                  </a:lnTo>
                  <a:lnTo>
                    <a:pt x="72" y="56"/>
                  </a:lnTo>
                  <a:lnTo>
                    <a:pt x="62" y="37"/>
                  </a:lnTo>
                  <a:lnTo>
                    <a:pt x="37" y="16"/>
                  </a:lnTo>
                  <a:lnTo>
                    <a:pt x="35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37" y="0"/>
                  </a:lnTo>
                  <a:lnTo>
                    <a:pt x="51" y="4"/>
                  </a:lnTo>
                  <a:lnTo>
                    <a:pt x="6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1" name="Freeform 1382">
              <a:extLst>
                <a:ext uri="{FF2B5EF4-FFF2-40B4-BE49-F238E27FC236}">
                  <a16:creationId xmlns:a16="http://schemas.microsoft.com/office/drawing/2014/main" id="{4C91014E-7759-DD47-AC64-CBC421A18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" y="609"/>
              <a:ext cx="50" cy="68"/>
            </a:xfrm>
            <a:custGeom>
              <a:avLst/>
              <a:gdLst>
                <a:gd name="T0" fmla="*/ 151 w 151"/>
                <a:gd name="T1" fmla="*/ 22 h 204"/>
                <a:gd name="T2" fmla="*/ 151 w 151"/>
                <a:gd name="T3" fmla="*/ 68 h 204"/>
                <a:gd name="T4" fmla="*/ 134 w 151"/>
                <a:gd name="T5" fmla="*/ 113 h 204"/>
                <a:gd name="T6" fmla="*/ 111 w 151"/>
                <a:gd name="T7" fmla="*/ 150 h 204"/>
                <a:gd name="T8" fmla="*/ 88 w 151"/>
                <a:gd name="T9" fmla="*/ 168 h 204"/>
                <a:gd name="T10" fmla="*/ 65 w 151"/>
                <a:gd name="T11" fmla="*/ 183 h 204"/>
                <a:gd name="T12" fmla="*/ 58 w 151"/>
                <a:gd name="T13" fmla="*/ 185 h 204"/>
                <a:gd name="T14" fmla="*/ 35 w 151"/>
                <a:gd name="T15" fmla="*/ 204 h 204"/>
                <a:gd name="T16" fmla="*/ 9 w 151"/>
                <a:gd name="T17" fmla="*/ 201 h 204"/>
                <a:gd name="T18" fmla="*/ 0 w 151"/>
                <a:gd name="T19" fmla="*/ 191 h 204"/>
                <a:gd name="T20" fmla="*/ 0 w 151"/>
                <a:gd name="T21" fmla="*/ 153 h 204"/>
                <a:gd name="T22" fmla="*/ 18 w 151"/>
                <a:gd name="T23" fmla="*/ 110 h 204"/>
                <a:gd name="T24" fmla="*/ 42 w 151"/>
                <a:gd name="T25" fmla="*/ 94 h 204"/>
                <a:gd name="T26" fmla="*/ 51 w 151"/>
                <a:gd name="T27" fmla="*/ 94 h 204"/>
                <a:gd name="T28" fmla="*/ 54 w 151"/>
                <a:gd name="T29" fmla="*/ 108 h 204"/>
                <a:gd name="T30" fmla="*/ 73 w 151"/>
                <a:gd name="T31" fmla="*/ 126 h 204"/>
                <a:gd name="T32" fmla="*/ 90 w 151"/>
                <a:gd name="T33" fmla="*/ 124 h 204"/>
                <a:gd name="T34" fmla="*/ 118 w 151"/>
                <a:gd name="T35" fmla="*/ 96 h 204"/>
                <a:gd name="T36" fmla="*/ 127 w 151"/>
                <a:gd name="T37" fmla="*/ 83 h 204"/>
                <a:gd name="T38" fmla="*/ 134 w 151"/>
                <a:gd name="T39" fmla="*/ 60 h 204"/>
                <a:gd name="T40" fmla="*/ 132 w 151"/>
                <a:gd name="T41" fmla="*/ 24 h 204"/>
                <a:gd name="T42" fmla="*/ 116 w 151"/>
                <a:gd name="T43" fmla="*/ 11 h 204"/>
                <a:gd name="T44" fmla="*/ 123 w 151"/>
                <a:gd name="T45" fmla="*/ 0 h 204"/>
                <a:gd name="T46" fmla="*/ 134 w 151"/>
                <a:gd name="T47" fmla="*/ 1 h 204"/>
                <a:gd name="T48" fmla="*/ 151 w 151"/>
                <a:gd name="T49" fmla="*/ 22 h 204"/>
                <a:gd name="T50" fmla="*/ 151 w 151"/>
                <a:gd name="T51" fmla="*/ 22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204"/>
                <a:gd name="T80" fmla="*/ 151 w 151"/>
                <a:gd name="T81" fmla="*/ 204 h 2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204">
                  <a:moveTo>
                    <a:pt x="151" y="22"/>
                  </a:moveTo>
                  <a:lnTo>
                    <a:pt x="151" y="68"/>
                  </a:lnTo>
                  <a:lnTo>
                    <a:pt x="134" y="113"/>
                  </a:lnTo>
                  <a:lnTo>
                    <a:pt x="111" y="150"/>
                  </a:lnTo>
                  <a:lnTo>
                    <a:pt x="88" y="168"/>
                  </a:lnTo>
                  <a:lnTo>
                    <a:pt x="65" y="183"/>
                  </a:lnTo>
                  <a:lnTo>
                    <a:pt x="58" y="185"/>
                  </a:lnTo>
                  <a:lnTo>
                    <a:pt x="35" y="204"/>
                  </a:lnTo>
                  <a:lnTo>
                    <a:pt x="9" y="201"/>
                  </a:lnTo>
                  <a:lnTo>
                    <a:pt x="0" y="191"/>
                  </a:lnTo>
                  <a:lnTo>
                    <a:pt x="0" y="153"/>
                  </a:lnTo>
                  <a:lnTo>
                    <a:pt x="18" y="110"/>
                  </a:lnTo>
                  <a:lnTo>
                    <a:pt x="42" y="94"/>
                  </a:lnTo>
                  <a:lnTo>
                    <a:pt x="51" y="94"/>
                  </a:lnTo>
                  <a:lnTo>
                    <a:pt x="54" y="108"/>
                  </a:lnTo>
                  <a:lnTo>
                    <a:pt x="73" y="126"/>
                  </a:lnTo>
                  <a:lnTo>
                    <a:pt x="90" y="124"/>
                  </a:lnTo>
                  <a:lnTo>
                    <a:pt x="118" y="96"/>
                  </a:lnTo>
                  <a:lnTo>
                    <a:pt x="127" y="83"/>
                  </a:lnTo>
                  <a:lnTo>
                    <a:pt x="134" y="60"/>
                  </a:lnTo>
                  <a:lnTo>
                    <a:pt x="132" y="24"/>
                  </a:lnTo>
                  <a:lnTo>
                    <a:pt x="116" y="11"/>
                  </a:lnTo>
                  <a:lnTo>
                    <a:pt x="123" y="0"/>
                  </a:lnTo>
                  <a:lnTo>
                    <a:pt x="134" y="1"/>
                  </a:lnTo>
                  <a:lnTo>
                    <a:pt x="151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2" name="Freeform 1383">
              <a:extLst>
                <a:ext uri="{FF2B5EF4-FFF2-40B4-BE49-F238E27FC236}">
                  <a16:creationId xmlns:a16="http://schemas.microsoft.com/office/drawing/2014/main" id="{5D331FCB-47C3-D643-8BD9-67A857852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" y="609"/>
              <a:ext cx="6" cy="53"/>
            </a:xfrm>
            <a:custGeom>
              <a:avLst/>
              <a:gdLst>
                <a:gd name="T0" fmla="*/ 13 w 19"/>
                <a:gd name="T1" fmla="*/ 10 h 158"/>
                <a:gd name="T2" fmla="*/ 19 w 19"/>
                <a:gd name="T3" fmla="*/ 88 h 158"/>
                <a:gd name="T4" fmla="*/ 4 w 19"/>
                <a:gd name="T5" fmla="*/ 152 h 158"/>
                <a:gd name="T6" fmla="*/ 0 w 19"/>
                <a:gd name="T7" fmla="*/ 158 h 158"/>
                <a:gd name="T8" fmla="*/ 0 w 19"/>
                <a:gd name="T9" fmla="*/ 116 h 158"/>
                <a:gd name="T10" fmla="*/ 3 w 19"/>
                <a:gd name="T11" fmla="*/ 0 h 158"/>
                <a:gd name="T12" fmla="*/ 7 w 19"/>
                <a:gd name="T13" fmla="*/ 0 h 158"/>
                <a:gd name="T14" fmla="*/ 13 w 19"/>
                <a:gd name="T15" fmla="*/ 10 h 158"/>
                <a:gd name="T16" fmla="*/ 13 w 19"/>
                <a:gd name="T17" fmla="*/ 10 h 1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158"/>
                <a:gd name="T29" fmla="*/ 19 w 19"/>
                <a:gd name="T30" fmla="*/ 158 h 1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158">
                  <a:moveTo>
                    <a:pt x="13" y="10"/>
                  </a:moveTo>
                  <a:lnTo>
                    <a:pt x="19" y="88"/>
                  </a:lnTo>
                  <a:lnTo>
                    <a:pt x="4" y="152"/>
                  </a:lnTo>
                  <a:lnTo>
                    <a:pt x="0" y="158"/>
                  </a:lnTo>
                  <a:lnTo>
                    <a:pt x="0" y="116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3" name="Freeform 1384">
              <a:extLst>
                <a:ext uri="{FF2B5EF4-FFF2-40B4-BE49-F238E27FC236}">
                  <a16:creationId xmlns:a16="http://schemas.microsoft.com/office/drawing/2014/main" id="{678EB61E-11D3-3348-9760-98BBA5A6E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" y="665"/>
              <a:ext cx="64" cy="36"/>
            </a:xfrm>
            <a:custGeom>
              <a:avLst/>
              <a:gdLst>
                <a:gd name="T0" fmla="*/ 191 w 191"/>
                <a:gd name="T1" fmla="*/ 21 h 108"/>
                <a:gd name="T2" fmla="*/ 191 w 191"/>
                <a:gd name="T3" fmla="*/ 61 h 108"/>
                <a:gd name="T4" fmla="*/ 184 w 191"/>
                <a:gd name="T5" fmla="*/ 72 h 108"/>
                <a:gd name="T6" fmla="*/ 126 w 191"/>
                <a:gd name="T7" fmla="*/ 101 h 108"/>
                <a:gd name="T8" fmla="*/ 92 w 191"/>
                <a:gd name="T9" fmla="*/ 108 h 108"/>
                <a:gd name="T10" fmla="*/ 56 w 191"/>
                <a:gd name="T11" fmla="*/ 105 h 108"/>
                <a:gd name="T12" fmla="*/ 31 w 191"/>
                <a:gd name="T13" fmla="*/ 95 h 108"/>
                <a:gd name="T14" fmla="*/ 10 w 191"/>
                <a:gd name="T15" fmla="*/ 75 h 108"/>
                <a:gd name="T16" fmla="*/ 0 w 191"/>
                <a:gd name="T17" fmla="*/ 49 h 108"/>
                <a:gd name="T18" fmla="*/ 3 w 191"/>
                <a:gd name="T19" fmla="*/ 42 h 108"/>
                <a:gd name="T20" fmla="*/ 10 w 191"/>
                <a:gd name="T21" fmla="*/ 38 h 108"/>
                <a:gd name="T22" fmla="*/ 54 w 191"/>
                <a:gd name="T23" fmla="*/ 38 h 108"/>
                <a:gd name="T24" fmla="*/ 113 w 191"/>
                <a:gd name="T25" fmla="*/ 28 h 108"/>
                <a:gd name="T26" fmla="*/ 137 w 191"/>
                <a:gd name="T27" fmla="*/ 17 h 108"/>
                <a:gd name="T28" fmla="*/ 156 w 191"/>
                <a:gd name="T29" fmla="*/ 0 h 108"/>
                <a:gd name="T30" fmla="*/ 177 w 191"/>
                <a:gd name="T31" fmla="*/ 3 h 108"/>
                <a:gd name="T32" fmla="*/ 191 w 191"/>
                <a:gd name="T33" fmla="*/ 21 h 108"/>
                <a:gd name="T34" fmla="*/ 191 w 191"/>
                <a:gd name="T35" fmla="*/ 21 h 10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91"/>
                <a:gd name="T55" fmla="*/ 0 h 108"/>
                <a:gd name="T56" fmla="*/ 191 w 191"/>
                <a:gd name="T57" fmla="*/ 108 h 10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91" h="108">
                  <a:moveTo>
                    <a:pt x="191" y="21"/>
                  </a:moveTo>
                  <a:lnTo>
                    <a:pt x="191" y="61"/>
                  </a:lnTo>
                  <a:lnTo>
                    <a:pt x="184" y="72"/>
                  </a:lnTo>
                  <a:lnTo>
                    <a:pt x="126" y="101"/>
                  </a:lnTo>
                  <a:lnTo>
                    <a:pt x="92" y="108"/>
                  </a:lnTo>
                  <a:lnTo>
                    <a:pt x="56" y="105"/>
                  </a:lnTo>
                  <a:lnTo>
                    <a:pt x="31" y="95"/>
                  </a:lnTo>
                  <a:lnTo>
                    <a:pt x="10" y="75"/>
                  </a:lnTo>
                  <a:lnTo>
                    <a:pt x="0" y="49"/>
                  </a:lnTo>
                  <a:lnTo>
                    <a:pt x="3" y="42"/>
                  </a:lnTo>
                  <a:lnTo>
                    <a:pt x="10" y="38"/>
                  </a:lnTo>
                  <a:lnTo>
                    <a:pt x="54" y="38"/>
                  </a:lnTo>
                  <a:lnTo>
                    <a:pt x="113" y="28"/>
                  </a:lnTo>
                  <a:lnTo>
                    <a:pt x="137" y="17"/>
                  </a:lnTo>
                  <a:lnTo>
                    <a:pt x="156" y="0"/>
                  </a:lnTo>
                  <a:lnTo>
                    <a:pt x="177" y="3"/>
                  </a:lnTo>
                  <a:lnTo>
                    <a:pt x="191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4" name="Freeform 1385">
              <a:extLst>
                <a:ext uri="{FF2B5EF4-FFF2-40B4-BE49-F238E27FC236}">
                  <a16:creationId xmlns:a16="http://schemas.microsoft.com/office/drawing/2014/main" id="{16561001-35C0-5D4E-B2BA-D888BF7F1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720"/>
              <a:ext cx="117" cy="93"/>
            </a:xfrm>
            <a:custGeom>
              <a:avLst/>
              <a:gdLst>
                <a:gd name="T0" fmla="*/ 313 w 352"/>
                <a:gd name="T1" fmla="*/ 36 h 279"/>
                <a:gd name="T2" fmla="*/ 254 w 352"/>
                <a:gd name="T3" fmla="*/ 70 h 279"/>
                <a:gd name="T4" fmla="*/ 189 w 352"/>
                <a:gd name="T5" fmla="*/ 125 h 279"/>
                <a:gd name="T6" fmla="*/ 141 w 352"/>
                <a:gd name="T7" fmla="*/ 165 h 279"/>
                <a:gd name="T8" fmla="*/ 34 w 352"/>
                <a:gd name="T9" fmla="*/ 258 h 279"/>
                <a:gd name="T10" fmla="*/ 2 w 352"/>
                <a:gd name="T11" fmla="*/ 279 h 279"/>
                <a:gd name="T12" fmla="*/ 0 w 352"/>
                <a:gd name="T13" fmla="*/ 279 h 279"/>
                <a:gd name="T14" fmla="*/ 4 w 352"/>
                <a:gd name="T15" fmla="*/ 268 h 279"/>
                <a:gd name="T16" fmla="*/ 83 w 352"/>
                <a:gd name="T17" fmla="*/ 191 h 279"/>
                <a:gd name="T18" fmla="*/ 157 w 352"/>
                <a:gd name="T19" fmla="*/ 133 h 279"/>
                <a:gd name="T20" fmla="*/ 208 w 352"/>
                <a:gd name="T21" fmla="*/ 99 h 279"/>
                <a:gd name="T22" fmla="*/ 261 w 352"/>
                <a:gd name="T23" fmla="*/ 57 h 279"/>
                <a:gd name="T24" fmla="*/ 337 w 352"/>
                <a:gd name="T25" fmla="*/ 10 h 279"/>
                <a:gd name="T26" fmla="*/ 350 w 352"/>
                <a:gd name="T27" fmla="*/ 0 h 279"/>
                <a:gd name="T28" fmla="*/ 352 w 352"/>
                <a:gd name="T29" fmla="*/ 3 h 279"/>
                <a:gd name="T30" fmla="*/ 313 w 352"/>
                <a:gd name="T31" fmla="*/ 36 h 279"/>
                <a:gd name="T32" fmla="*/ 313 w 352"/>
                <a:gd name="T33" fmla="*/ 36 h 2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2"/>
                <a:gd name="T52" fmla="*/ 0 h 279"/>
                <a:gd name="T53" fmla="*/ 352 w 352"/>
                <a:gd name="T54" fmla="*/ 279 h 27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2" h="279">
                  <a:moveTo>
                    <a:pt x="313" y="36"/>
                  </a:moveTo>
                  <a:lnTo>
                    <a:pt x="254" y="70"/>
                  </a:lnTo>
                  <a:lnTo>
                    <a:pt x="189" y="125"/>
                  </a:lnTo>
                  <a:lnTo>
                    <a:pt x="141" y="165"/>
                  </a:lnTo>
                  <a:lnTo>
                    <a:pt x="34" y="258"/>
                  </a:lnTo>
                  <a:lnTo>
                    <a:pt x="2" y="279"/>
                  </a:lnTo>
                  <a:lnTo>
                    <a:pt x="0" y="279"/>
                  </a:lnTo>
                  <a:lnTo>
                    <a:pt x="4" y="268"/>
                  </a:lnTo>
                  <a:lnTo>
                    <a:pt x="83" y="191"/>
                  </a:lnTo>
                  <a:lnTo>
                    <a:pt x="157" y="133"/>
                  </a:lnTo>
                  <a:lnTo>
                    <a:pt x="208" y="99"/>
                  </a:lnTo>
                  <a:lnTo>
                    <a:pt x="261" y="57"/>
                  </a:lnTo>
                  <a:lnTo>
                    <a:pt x="337" y="10"/>
                  </a:lnTo>
                  <a:lnTo>
                    <a:pt x="350" y="0"/>
                  </a:lnTo>
                  <a:lnTo>
                    <a:pt x="352" y="3"/>
                  </a:lnTo>
                  <a:lnTo>
                    <a:pt x="313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5" name="Freeform 1386">
              <a:extLst>
                <a:ext uri="{FF2B5EF4-FFF2-40B4-BE49-F238E27FC236}">
                  <a16:creationId xmlns:a16="http://schemas.microsoft.com/office/drawing/2014/main" id="{273C094D-2E04-1B44-BFE6-220B8DC5B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" y="860"/>
              <a:ext cx="24" cy="26"/>
            </a:xfrm>
            <a:custGeom>
              <a:avLst/>
              <a:gdLst>
                <a:gd name="T0" fmla="*/ 52 w 70"/>
                <a:gd name="T1" fmla="*/ 37 h 77"/>
                <a:gd name="T2" fmla="*/ 70 w 70"/>
                <a:gd name="T3" fmla="*/ 68 h 77"/>
                <a:gd name="T4" fmla="*/ 70 w 70"/>
                <a:gd name="T5" fmla="*/ 77 h 77"/>
                <a:gd name="T6" fmla="*/ 52 w 70"/>
                <a:gd name="T7" fmla="*/ 77 h 77"/>
                <a:gd name="T8" fmla="*/ 23 w 70"/>
                <a:gd name="T9" fmla="*/ 44 h 77"/>
                <a:gd name="T10" fmla="*/ 5 w 70"/>
                <a:gd name="T11" fmla="*/ 21 h 77"/>
                <a:gd name="T12" fmla="*/ 0 w 70"/>
                <a:gd name="T13" fmla="*/ 7 h 77"/>
                <a:gd name="T14" fmla="*/ 8 w 70"/>
                <a:gd name="T15" fmla="*/ 0 h 77"/>
                <a:gd name="T16" fmla="*/ 21 w 70"/>
                <a:gd name="T17" fmla="*/ 2 h 77"/>
                <a:gd name="T18" fmla="*/ 52 w 70"/>
                <a:gd name="T19" fmla="*/ 37 h 77"/>
                <a:gd name="T20" fmla="*/ 52 w 70"/>
                <a:gd name="T21" fmla="*/ 37 h 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0"/>
                <a:gd name="T34" fmla="*/ 0 h 77"/>
                <a:gd name="T35" fmla="*/ 70 w 70"/>
                <a:gd name="T36" fmla="*/ 77 h 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0" h="77">
                  <a:moveTo>
                    <a:pt x="52" y="37"/>
                  </a:moveTo>
                  <a:lnTo>
                    <a:pt x="70" y="68"/>
                  </a:lnTo>
                  <a:lnTo>
                    <a:pt x="70" y="77"/>
                  </a:lnTo>
                  <a:lnTo>
                    <a:pt x="52" y="77"/>
                  </a:lnTo>
                  <a:lnTo>
                    <a:pt x="23" y="44"/>
                  </a:lnTo>
                  <a:lnTo>
                    <a:pt x="5" y="21"/>
                  </a:lnTo>
                  <a:lnTo>
                    <a:pt x="0" y="7"/>
                  </a:lnTo>
                  <a:lnTo>
                    <a:pt x="8" y="0"/>
                  </a:lnTo>
                  <a:lnTo>
                    <a:pt x="21" y="2"/>
                  </a:lnTo>
                  <a:lnTo>
                    <a:pt x="52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</p:grpSp>
      <p:grpSp>
        <p:nvGrpSpPr>
          <p:cNvPr id="2281" name="Group 1388" descr="Stack of books">
            <a:extLst>
              <a:ext uri="{FF2B5EF4-FFF2-40B4-BE49-F238E27FC236}">
                <a16:creationId xmlns:a16="http://schemas.microsoft.com/office/drawing/2014/main" id="{454BBA50-EEC9-6047-82AF-B8602987CA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76401" y="1981201"/>
            <a:ext cx="1196975" cy="4525963"/>
            <a:chOff x="96" y="1248"/>
            <a:chExt cx="754" cy="2851"/>
          </a:xfrm>
        </p:grpSpPr>
        <p:sp>
          <p:nvSpPr>
            <p:cNvPr id="2282" name="AutoShape 1387">
              <a:extLst>
                <a:ext uri="{FF2B5EF4-FFF2-40B4-BE49-F238E27FC236}">
                  <a16:creationId xmlns:a16="http://schemas.microsoft.com/office/drawing/2014/main" id="{889B2551-5A06-854F-A213-BD4CCD39CF7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6" y="1248"/>
              <a:ext cx="754" cy="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283" name="Freeform 1389">
              <a:extLst>
                <a:ext uri="{FF2B5EF4-FFF2-40B4-BE49-F238E27FC236}">
                  <a16:creationId xmlns:a16="http://schemas.microsoft.com/office/drawing/2014/main" id="{D1ADCAA1-F230-0245-B9BA-79D948465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" y="3902"/>
              <a:ext cx="347" cy="158"/>
            </a:xfrm>
            <a:custGeom>
              <a:avLst/>
              <a:gdLst>
                <a:gd name="T0" fmla="*/ 39 w 693"/>
                <a:gd name="T1" fmla="*/ 159 h 318"/>
                <a:gd name="T2" fmla="*/ 4 w 693"/>
                <a:gd name="T3" fmla="*/ 199 h 318"/>
                <a:gd name="T4" fmla="*/ 0 w 693"/>
                <a:gd name="T5" fmla="*/ 257 h 318"/>
                <a:gd name="T6" fmla="*/ 5 w 693"/>
                <a:gd name="T7" fmla="*/ 295 h 318"/>
                <a:gd name="T8" fmla="*/ 8 w 693"/>
                <a:gd name="T9" fmla="*/ 318 h 318"/>
                <a:gd name="T10" fmla="*/ 689 w 693"/>
                <a:gd name="T11" fmla="*/ 142 h 318"/>
                <a:gd name="T12" fmla="*/ 693 w 693"/>
                <a:gd name="T13" fmla="*/ 0 h 318"/>
                <a:gd name="T14" fmla="*/ 39 w 693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"/>
                <a:gd name="T25" fmla="*/ 0 h 318"/>
                <a:gd name="T26" fmla="*/ 693 w 693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" h="318">
                  <a:moveTo>
                    <a:pt x="39" y="159"/>
                  </a:moveTo>
                  <a:lnTo>
                    <a:pt x="4" y="199"/>
                  </a:lnTo>
                  <a:lnTo>
                    <a:pt x="0" y="257"/>
                  </a:lnTo>
                  <a:lnTo>
                    <a:pt x="5" y="295"/>
                  </a:lnTo>
                  <a:lnTo>
                    <a:pt x="8" y="318"/>
                  </a:lnTo>
                  <a:lnTo>
                    <a:pt x="689" y="142"/>
                  </a:lnTo>
                  <a:lnTo>
                    <a:pt x="693" y="0"/>
                  </a:lnTo>
                  <a:lnTo>
                    <a:pt x="39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4" name="Freeform 1390">
              <a:extLst>
                <a:ext uri="{FF2B5EF4-FFF2-40B4-BE49-F238E27FC236}">
                  <a16:creationId xmlns:a16="http://schemas.microsoft.com/office/drawing/2014/main" id="{AD6E5093-A5D7-E14D-8399-C080584EE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" y="3974"/>
              <a:ext cx="367" cy="119"/>
            </a:xfrm>
            <a:custGeom>
              <a:avLst/>
              <a:gdLst>
                <a:gd name="T0" fmla="*/ 0 w 735"/>
                <a:gd name="T1" fmla="*/ 181 h 237"/>
                <a:gd name="T2" fmla="*/ 30 w 735"/>
                <a:gd name="T3" fmla="*/ 237 h 237"/>
                <a:gd name="T4" fmla="*/ 735 w 735"/>
                <a:gd name="T5" fmla="*/ 54 h 237"/>
                <a:gd name="T6" fmla="*/ 678 w 735"/>
                <a:gd name="T7" fmla="*/ 0 h 237"/>
                <a:gd name="T8" fmla="*/ 0 w 735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7"/>
                <a:gd name="T17" fmla="*/ 735 w 73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7">
                  <a:moveTo>
                    <a:pt x="0" y="181"/>
                  </a:moveTo>
                  <a:lnTo>
                    <a:pt x="30" y="237"/>
                  </a:lnTo>
                  <a:lnTo>
                    <a:pt x="735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5" name="Freeform 1391">
              <a:extLst>
                <a:ext uri="{FF2B5EF4-FFF2-40B4-BE49-F238E27FC236}">
                  <a16:creationId xmlns:a16="http://schemas.microsoft.com/office/drawing/2014/main" id="{48AAEDDA-2DBF-D04A-95E2-BDDA9D9A9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" y="3753"/>
              <a:ext cx="689" cy="346"/>
            </a:xfrm>
            <a:custGeom>
              <a:avLst/>
              <a:gdLst>
                <a:gd name="T0" fmla="*/ 653 w 1378"/>
                <a:gd name="T1" fmla="*/ 467 h 693"/>
                <a:gd name="T2" fmla="*/ 1378 w 1378"/>
                <a:gd name="T3" fmla="*/ 287 h 693"/>
                <a:gd name="T4" fmla="*/ 759 w 1378"/>
                <a:gd name="T5" fmla="*/ 0 h 693"/>
                <a:gd name="T6" fmla="*/ 27 w 1378"/>
                <a:gd name="T7" fmla="*/ 87 h 693"/>
                <a:gd name="T8" fmla="*/ 24 w 1378"/>
                <a:gd name="T9" fmla="*/ 91 h 693"/>
                <a:gd name="T10" fmla="*/ 17 w 1378"/>
                <a:gd name="T11" fmla="*/ 104 h 693"/>
                <a:gd name="T12" fmla="*/ 9 w 1378"/>
                <a:gd name="T13" fmla="*/ 123 h 693"/>
                <a:gd name="T14" fmla="*/ 2 w 1378"/>
                <a:gd name="T15" fmla="*/ 149 h 693"/>
                <a:gd name="T16" fmla="*/ 0 w 1378"/>
                <a:gd name="T17" fmla="*/ 180 h 693"/>
                <a:gd name="T18" fmla="*/ 3 w 1378"/>
                <a:gd name="T19" fmla="*/ 216 h 693"/>
                <a:gd name="T20" fmla="*/ 17 w 1378"/>
                <a:gd name="T21" fmla="*/ 253 h 693"/>
                <a:gd name="T22" fmla="*/ 42 w 1378"/>
                <a:gd name="T23" fmla="*/ 295 h 693"/>
                <a:gd name="T24" fmla="*/ 43 w 1378"/>
                <a:gd name="T25" fmla="*/ 296 h 693"/>
                <a:gd name="T26" fmla="*/ 45 w 1378"/>
                <a:gd name="T27" fmla="*/ 297 h 693"/>
                <a:gd name="T28" fmla="*/ 45 w 1378"/>
                <a:gd name="T29" fmla="*/ 297 h 693"/>
                <a:gd name="T30" fmla="*/ 645 w 1378"/>
                <a:gd name="T31" fmla="*/ 693 h 693"/>
                <a:gd name="T32" fmla="*/ 647 w 1378"/>
                <a:gd name="T33" fmla="*/ 684 h 693"/>
                <a:gd name="T34" fmla="*/ 639 w 1378"/>
                <a:gd name="T35" fmla="*/ 663 h 693"/>
                <a:gd name="T36" fmla="*/ 639 w 1378"/>
                <a:gd name="T37" fmla="*/ 663 h 693"/>
                <a:gd name="T38" fmla="*/ 639 w 1378"/>
                <a:gd name="T39" fmla="*/ 662 h 693"/>
                <a:gd name="T40" fmla="*/ 636 w 1378"/>
                <a:gd name="T41" fmla="*/ 655 h 693"/>
                <a:gd name="T42" fmla="*/ 629 w 1378"/>
                <a:gd name="T43" fmla="*/ 638 h 693"/>
                <a:gd name="T44" fmla="*/ 622 w 1378"/>
                <a:gd name="T45" fmla="*/ 614 h 693"/>
                <a:gd name="T46" fmla="*/ 615 w 1378"/>
                <a:gd name="T47" fmla="*/ 584 h 693"/>
                <a:gd name="T48" fmla="*/ 613 w 1378"/>
                <a:gd name="T49" fmla="*/ 551 h 693"/>
                <a:gd name="T50" fmla="*/ 616 w 1378"/>
                <a:gd name="T51" fmla="*/ 519 h 693"/>
                <a:gd name="T52" fmla="*/ 629 w 1378"/>
                <a:gd name="T53" fmla="*/ 491 h 693"/>
                <a:gd name="T54" fmla="*/ 653 w 1378"/>
                <a:gd name="T55" fmla="*/ 467 h 6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8"/>
                <a:gd name="T85" fmla="*/ 0 h 693"/>
                <a:gd name="T86" fmla="*/ 1378 w 1378"/>
                <a:gd name="T87" fmla="*/ 693 h 6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8" h="693">
                  <a:moveTo>
                    <a:pt x="653" y="467"/>
                  </a:moveTo>
                  <a:lnTo>
                    <a:pt x="1378" y="287"/>
                  </a:lnTo>
                  <a:lnTo>
                    <a:pt x="759" y="0"/>
                  </a:lnTo>
                  <a:lnTo>
                    <a:pt x="27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6"/>
                  </a:lnTo>
                  <a:lnTo>
                    <a:pt x="17" y="253"/>
                  </a:lnTo>
                  <a:lnTo>
                    <a:pt x="42" y="295"/>
                  </a:lnTo>
                  <a:lnTo>
                    <a:pt x="43" y="296"/>
                  </a:lnTo>
                  <a:lnTo>
                    <a:pt x="45" y="297"/>
                  </a:lnTo>
                  <a:lnTo>
                    <a:pt x="645" y="693"/>
                  </a:lnTo>
                  <a:lnTo>
                    <a:pt x="647" y="684"/>
                  </a:lnTo>
                  <a:lnTo>
                    <a:pt x="639" y="663"/>
                  </a:lnTo>
                  <a:lnTo>
                    <a:pt x="639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2" y="614"/>
                  </a:lnTo>
                  <a:lnTo>
                    <a:pt x="615" y="584"/>
                  </a:lnTo>
                  <a:lnTo>
                    <a:pt x="613" y="551"/>
                  </a:lnTo>
                  <a:lnTo>
                    <a:pt x="616" y="519"/>
                  </a:lnTo>
                  <a:lnTo>
                    <a:pt x="629" y="491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6" name="Freeform 1392">
              <a:extLst>
                <a:ext uri="{FF2B5EF4-FFF2-40B4-BE49-F238E27FC236}">
                  <a16:creationId xmlns:a16="http://schemas.microsoft.com/office/drawing/2014/main" id="{4E9FF6D2-94EA-5F4F-A692-C22B638FD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" y="3765"/>
              <a:ext cx="615" cy="209"/>
            </a:xfrm>
            <a:custGeom>
              <a:avLst/>
              <a:gdLst>
                <a:gd name="T0" fmla="*/ 1228 w 1228"/>
                <a:gd name="T1" fmla="*/ 254 h 416"/>
                <a:gd name="T2" fmla="*/ 579 w 1228"/>
                <a:gd name="T3" fmla="*/ 416 h 416"/>
                <a:gd name="T4" fmla="*/ 0 w 1228"/>
                <a:gd name="T5" fmla="*/ 80 h 416"/>
                <a:gd name="T6" fmla="*/ 679 w 1228"/>
                <a:gd name="T7" fmla="*/ 0 h 416"/>
                <a:gd name="T8" fmla="*/ 1228 w 1228"/>
                <a:gd name="T9" fmla="*/ 254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8"/>
                <a:gd name="T16" fmla="*/ 0 h 416"/>
                <a:gd name="T17" fmla="*/ 1228 w 1228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8" h="416">
                  <a:moveTo>
                    <a:pt x="1228" y="254"/>
                  </a:moveTo>
                  <a:lnTo>
                    <a:pt x="579" y="416"/>
                  </a:lnTo>
                  <a:lnTo>
                    <a:pt x="0" y="80"/>
                  </a:lnTo>
                  <a:lnTo>
                    <a:pt x="679" y="0"/>
                  </a:lnTo>
                  <a:lnTo>
                    <a:pt x="1228" y="2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7" name="Freeform 1393">
              <a:extLst>
                <a:ext uri="{FF2B5EF4-FFF2-40B4-BE49-F238E27FC236}">
                  <a16:creationId xmlns:a16="http://schemas.microsoft.com/office/drawing/2014/main" id="{0F645062-EEDD-0D4D-AFCE-DDD82941A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" y="3809"/>
              <a:ext cx="304" cy="265"/>
            </a:xfrm>
            <a:custGeom>
              <a:avLst/>
              <a:gdLst>
                <a:gd name="T0" fmla="*/ 584 w 607"/>
                <a:gd name="T1" fmla="*/ 529 h 529"/>
                <a:gd name="T2" fmla="*/ 37 w 607"/>
                <a:gd name="T3" fmla="*/ 165 h 529"/>
                <a:gd name="T4" fmla="*/ 19 w 607"/>
                <a:gd name="T5" fmla="*/ 136 h 529"/>
                <a:gd name="T6" fmla="*/ 6 w 607"/>
                <a:gd name="T7" fmla="*/ 108 h 529"/>
                <a:gd name="T8" fmla="*/ 1 w 607"/>
                <a:gd name="T9" fmla="*/ 83 h 529"/>
                <a:gd name="T10" fmla="*/ 0 w 607"/>
                <a:gd name="T11" fmla="*/ 60 h 529"/>
                <a:gd name="T12" fmla="*/ 2 w 607"/>
                <a:gd name="T13" fmla="*/ 40 h 529"/>
                <a:gd name="T14" fmla="*/ 6 w 607"/>
                <a:gd name="T15" fmla="*/ 23 h 529"/>
                <a:gd name="T16" fmla="*/ 12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8 w 607"/>
                <a:gd name="T25" fmla="*/ 382 h 529"/>
                <a:gd name="T26" fmla="*/ 571 w 607"/>
                <a:gd name="T27" fmla="*/ 406 h 529"/>
                <a:gd name="T28" fmla="*/ 568 w 607"/>
                <a:gd name="T29" fmla="*/ 432 h 529"/>
                <a:gd name="T30" fmla="*/ 569 w 607"/>
                <a:gd name="T31" fmla="*/ 457 h 529"/>
                <a:gd name="T32" fmla="*/ 571 w 607"/>
                <a:gd name="T33" fmla="*/ 482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7" y="165"/>
                  </a:lnTo>
                  <a:lnTo>
                    <a:pt x="19" y="136"/>
                  </a:lnTo>
                  <a:lnTo>
                    <a:pt x="6" y="108"/>
                  </a:lnTo>
                  <a:lnTo>
                    <a:pt x="1" y="83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6" y="23"/>
                  </a:lnTo>
                  <a:lnTo>
                    <a:pt x="12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8" y="382"/>
                  </a:lnTo>
                  <a:lnTo>
                    <a:pt x="571" y="406"/>
                  </a:lnTo>
                  <a:lnTo>
                    <a:pt x="568" y="432"/>
                  </a:lnTo>
                  <a:lnTo>
                    <a:pt x="569" y="457"/>
                  </a:lnTo>
                  <a:lnTo>
                    <a:pt x="571" y="482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8" name="Freeform 1394">
              <a:extLst>
                <a:ext uri="{FF2B5EF4-FFF2-40B4-BE49-F238E27FC236}">
                  <a16:creationId xmlns:a16="http://schemas.microsoft.com/office/drawing/2014/main" id="{22678CBE-A9EF-2C4C-9D83-DB557289A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" y="3902"/>
              <a:ext cx="376" cy="197"/>
            </a:xfrm>
            <a:custGeom>
              <a:avLst/>
              <a:gdLst>
                <a:gd name="T0" fmla="*/ 671 w 754"/>
                <a:gd name="T1" fmla="*/ 137 h 395"/>
                <a:gd name="T2" fmla="*/ 0 w 754"/>
                <a:gd name="T3" fmla="*/ 311 h 395"/>
                <a:gd name="T4" fmla="*/ 5 w 754"/>
                <a:gd name="T5" fmla="*/ 332 h 395"/>
                <a:gd name="T6" fmla="*/ 678 w 754"/>
                <a:gd name="T7" fmla="*/ 157 h 395"/>
                <a:gd name="T8" fmla="*/ 714 w 754"/>
                <a:gd name="T9" fmla="*/ 194 h 395"/>
                <a:gd name="T10" fmla="*/ 29 w 754"/>
                <a:gd name="T11" fmla="*/ 375 h 395"/>
                <a:gd name="T12" fmla="*/ 35 w 754"/>
                <a:gd name="T13" fmla="*/ 395 h 395"/>
                <a:gd name="T14" fmla="*/ 754 w 754"/>
                <a:gd name="T15" fmla="*/ 205 h 395"/>
                <a:gd name="T16" fmla="*/ 691 w 754"/>
                <a:gd name="T17" fmla="*/ 141 h 395"/>
                <a:gd name="T18" fmla="*/ 701 w 754"/>
                <a:gd name="T19" fmla="*/ 3 h 395"/>
                <a:gd name="T20" fmla="*/ 681 w 754"/>
                <a:gd name="T21" fmla="*/ 0 h 395"/>
                <a:gd name="T22" fmla="*/ 678 w 754"/>
                <a:gd name="T23" fmla="*/ 44 h 395"/>
                <a:gd name="T24" fmla="*/ 671 w 754"/>
                <a:gd name="T25" fmla="*/ 137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4"/>
                <a:gd name="T40" fmla="*/ 0 h 395"/>
                <a:gd name="T41" fmla="*/ 754 w 754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4" h="395">
                  <a:moveTo>
                    <a:pt x="671" y="137"/>
                  </a:moveTo>
                  <a:lnTo>
                    <a:pt x="0" y="311"/>
                  </a:lnTo>
                  <a:lnTo>
                    <a:pt x="5" y="332"/>
                  </a:lnTo>
                  <a:lnTo>
                    <a:pt x="678" y="157"/>
                  </a:lnTo>
                  <a:lnTo>
                    <a:pt x="714" y="194"/>
                  </a:lnTo>
                  <a:lnTo>
                    <a:pt x="29" y="375"/>
                  </a:lnTo>
                  <a:lnTo>
                    <a:pt x="35" y="395"/>
                  </a:lnTo>
                  <a:lnTo>
                    <a:pt x="754" y="205"/>
                  </a:lnTo>
                  <a:lnTo>
                    <a:pt x="691" y="141"/>
                  </a:lnTo>
                  <a:lnTo>
                    <a:pt x="701" y="3"/>
                  </a:lnTo>
                  <a:lnTo>
                    <a:pt x="681" y="0"/>
                  </a:lnTo>
                  <a:lnTo>
                    <a:pt x="678" y="44"/>
                  </a:lnTo>
                  <a:lnTo>
                    <a:pt x="67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9" name="Freeform 1395">
              <a:extLst>
                <a:ext uri="{FF2B5EF4-FFF2-40B4-BE49-F238E27FC236}">
                  <a16:creationId xmlns:a16="http://schemas.microsoft.com/office/drawing/2014/main" id="{08CC3522-68AF-3E44-9978-864E0A2AD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" y="3700"/>
              <a:ext cx="334" cy="209"/>
            </a:xfrm>
            <a:custGeom>
              <a:avLst/>
              <a:gdLst>
                <a:gd name="T0" fmla="*/ 31 w 670"/>
                <a:gd name="T1" fmla="*/ 235 h 417"/>
                <a:gd name="T2" fmla="*/ 0 w 670"/>
                <a:gd name="T3" fmla="*/ 285 h 417"/>
                <a:gd name="T4" fmla="*/ 2 w 670"/>
                <a:gd name="T5" fmla="*/ 348 h 417"/>
                <a:gd name="T6" fmla="*/ 12 w 670"/>
                <a:gd name="T7" fmla="*/ 391 h 417"/>
                <a:gd name="T8" fmla="*/ 16 w 670"/>
                <a:gd name="T9" fmla="*/ 417 h 417"/>
                <a:gd name="T10" fmla="*/ 670 w 670"/>
                <a:gd name="T11" fmla="*/ 154 h 417"/>
                <a:gd name="T12" fmla="*/ 662 w 670"/>
                <a:gd name="T13" fmla="*/ 0 h 417"/>
                <a:gd name="T14" fmla="*/ 31 w 670"/>
                <a:gd name="T15" fmla="*/ 235 h 4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0"/>
                <a:gd name="T25" fmla="*/ 0 h 417"/>
                <a:gd name="T26" fmla="*/ 670 w 670"/>
                <a:gd name="T27" fmla="*/ 417 h 4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0" h="417">
                  <a:moveTo>
                    <a:pt x="31" y="235"/>
                  </a:moveTo>
                  <a:lnTo>
                    <a:pt x="0" y="285"/>
                  </a:lnTo>
                  <a:lnTo>
                    <a:pt x="2" y="348"/>
                  </a:lnTo>
                  <a:lnTo>
                    <a:pt x="12" y="391"/>
                  </a:lnTo>
                  <a:lnTo>
                    <a:pt x="16" y="417"/>
                  </a:lnTo>
                  <a:lnTo>
                    <a:pt x="670" y="154"/>
                  </a:lnTo>
                  <a:lnTo>
                    <a:pt x="662" y="0"/>
                  </a:lnTo>
                  <a:lnTo>
                    <a:pt x="31" y="2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0" name="Freeform 1396">
              <a:extLst>
                <a:ext uri="{FF2B5EF4-FFF2-40B4-BE49-F238E27FC236}">
                  <a16:creationId xmlns:a16="http://schemas.microsoft.com/office/drawing/2014/main" id="{A4C68B9C-88A5-5C41-9579-F80A1EA04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" y="3779"/>
              <a:ext cx="356" cy="164"/>
            </a:xfrm>
            <a:custGeom>
              <a:avLst/>
              <a:gdLst>
                <a:gd name="T0" fmla="*/ 0 w 712"/>
                <a:gd name="T1" fmla="*/ 268 h 328"/>
                <a:gd name="T2" fmla="*/ 36 w 712"/>
                <a:gd name="T3" fmla="*/ 328 h 328"/>
                <a:gd name="T4" fmla="*/ 712 w 712"/>
                <a:gd name="T5" fmla="*/ 54 h 328"/>
                <a:gd name="T6" fmla="*/ 650 w 712"/>
                <a:gd name="T7" fmla="*/ 0 h 328"/>
                <a:gd name="T8" fmla="*/ 0 w 712"/>
                <a:gd name="T9" fmla="*/ 268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8"/>
                <a:gd name="T17" fmla="*/ 712 w 712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8">
                  <a:moveTo>
                    <a:pt x="0" y="268"/>
                  </a:moveTo>
                  <a:lnTo>
                    <a:pt x="36" y="328"/>
                  </a:lnTo>
                  <a:lnTo>
                    <a:pt x="712" y="54"/>
                  </a:lnTo>
                  <a:lnTo>
                    <a:pt x="650" y="0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1" name="Freeform 1397">
              <a:extLst>
                <a:ext uri="{FF2B5EF4-FFF2-40B4-BE49-F238E27FC236}">
                  <a16:creationId xmlns:a16="http://schemas.microsoft.com/office/drawing/2014/main" id="{8E1EF294-9342-774D-AAEC-2BC8C01A4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" y="3779"/>
              <a:ext cx="356" cy="164"/>
            </a:xfrm>
            <a:custGeom>
              <a:avLst/>
              <a:gdLst>
                <a:gd name="T0" fmla="*/ 0 w 712"/>
                <a:gd name="T1" fmla="*/ 268 h 328"/>
                <a:gd name="T2" fmla="*/ 36 w 712"/>
                <a:gd name="T3" fmla="*/ 328 h 328"/>
                <a:gd name="T4" fmla="*/ 712 w 712"/>
                <a:gd name="T5" fmla="*/ 54 h 328"/>
                <a:gd name="T6" fmla="*/ 650 w 712"/>
                <a:gd name="T7" fmla="*/ 0 h 328"/>
                <a:gd name="T8" fmla="*/ 0 w 712"/>
                <a:gd name="T9" fmla="*/ 268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8"/>
                <a:gd name="T17" fmla="*/ 712 w 712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8">
                  <a:moveTo>
                    <a:pt x="0" y="268"/>
                  </a:moveTo>
                  <a:lnTo>
                    <a:pt x="36" y="328"/>
                  </a:lnTo>
                  <a:lnTo>
                    <a:pt x="712" y="54"/>
                  </a:lnTo>
                  <a:lnTo>
                    <a:pt x="650" y="0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2" name="Freeform 1398">
              <a:extLst>
                <a:ext uri="{FF2B5EF4-FFF2-40B4-BE49-F238E27FC236}">
                  <a16:creationId xmlns:a16="http://schemas.microsoft.com/office/drawing/2014/main" id="{9D699B82-0907-4D4B-8687-87390EC5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" y="3557"/>
              <a:ext cx="687" cy="393"/>
            </a:xfrm>
            <a:custGeom>
              <a:avLst/>
              <a:gdLst>
                <a:gd name="T0" fmla="*/ 678 w 1376"/>
                <a:gd name="T1" fmla="*/ 532 h 786"/>
                <a:gd name="T2" fmla="*/ 1376 w 1376"/>
                <a:gd name="T3" fmla="*/ 266 h 786"/>
                <a:gd name="T4" fmla="*/ 734 w 1376"/>
                <a:gd name="T5" fmla="*/ 0 h 786"/>
                <a:gd name="T6" fmla="*/ 18 w 1376"/>
                <a:gd name="T7" fmla="*/ 160 h 786"/>
                <a:gd name="T8" fmla="*/ 15 w 1376"/>
                <a:gd name="T9" fmla="*/ 166 h 786"/>
                <a:gd name="T10" fmla="*/ 9 w 1376"/>
                <a:gd name="T11" fmla="*/ 181 h 786"/>
                <a:gd name="T12" fmla="*/ 4 w 1376"/>
                <a:gd name="T13" fmla="*/ 204 h 786"/>
                <a:gd name="T14" fmla="*/ 0 w 1376"/>
                <a:gd name="T15" fmla="*/ 234 h 786"/>
                <a:gd name="T16" fmla="*/ 1 w 1376"/>
                <a:gd name="T17" fmla="*/ 271 h 786"/>
                <a:gd name="T18" fmla="*/ 9 w 1376"/>
                <a:gd name="T19" fmla="*/ 310 h 786"/>
                <a:gd name="T20" fmla="*/ 28 w 1376"/>
                <a:gd name="T21" fmla="*/ 353 h 786"/>
                <a:gd name="T22" fmla="*/ 58 w 1376"/>
                <a:gd name="T23" fmla="*/ 398 h 786"/>
                <a:gd name="T24" fmla="*/ 59 w 1376"/>
                <a:gd name="T25" fmla="*/ 399 h 786"/>
                <a:gd name="T26" fmla="*/ 59 w 1376"/>
                <a:gd name="T27" fmla="*/ 399 h 786"/>
                <a:gd name="T28" fmla="*/ 60 w 1376"/>
                <a:gd name="T29" fmla="*/ 401 h 786"/>
                <a:gd name="T30" fmla="*/ 694 w 1376"/>
                <a:gd name="T31" fmla="*/ 786 h 786"/>
                <a:gd name="T32" fmla="*/ 694 w 1376"/>
                <a:gd name="T33" fmla="*/ 775 h 786"/>
                <a:gd name="T34" fmla="*/ 685 w 1376"/>
                <a:gd name="T35" fmla="*/ 751 h 786"/>
                <a:gd name="T36" fmla="*/ 685 w 1376"/>
                <a:gd name="T37" fmla="*/ 751 h 786"/>
                <a:gd name="T38" fmla="*/ 685 w 1376"/>
                <a:gd name="T39" fmla="*/ 751 h 786"/>
                <a:gd name="T40" fmla="*/ 681 w 1376"/>
                <a:gd name="T41" fmla="*/ 745 h 786"/>
                <a:gd name="T42" fmla="*/ 673 w 1376"/>
                <a:gd name="T43" fmla="*/ 726 h 786"/>
                <a:gd name="T44" fmla="*/ 663 w 1376"/>
                <a:gd name="T45" fmla="*/ 699 h 786"/>
                <a:gd name="T46" fmla="*/ 652 w 1376"/>
                <a:gd name="T47" fmla="*/ 666 h 786"/>
                <a:gd name="T48" fmla="*/ 647 w 1376"/>
                <a:gd name="T49" fmla="*/ 631 h 786"/>
                <a:gd name="T50" fmla="*/ 647 w 1376"/>
                <a:gd name="T51" fmla="*/ 594 h 786"/>
                <a:gd name="T52" fmla="*/ 657 w 1376"/>
                <a:gd name="T53" fmla="*/ 561 h 786"/>
                <a:gd name="T54" fmla="*/ 678 w 1376"/>
                <a:gd name="T55" fmla="*/ 532 h 78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6"/>
                <a:gd name="T85" fmla="*/ 0 h 786"/>
                <a:gd name="T86" fmla="*/ 1376 w 1376"/>
                <a:gd name="T87" fmla="*/ 786 h 78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6" h="786">
                  <a:moveTo>
                    <a:pt x="678" y="532"/>
                  </a:moveTo>
                  <a:lnTo>
                    <a:pt x="1376" y="266"/>
                  </a:lnTo>
                  <a:lnTo>
                    <a:pt x="734" y="0"/>
                  </a:lnTo>
                  <a:lnTo>
                    <a:pt x="18" y="160"/>
                  </a:lnTo>
                  <a:lnTo>
                    <a:pt x="15" y="166"/>
                  </a:lnTo>
                  <a:lnTo>
                    <a:pt x="9" y="181"/>
                  </a:lnTo>
                  <a:lnTo>
                    <a:pt x="4" y="204"/>
                  </a:lnTo>
                  <a:lnTo>
                    <a:pt x="0" y="234"/>
                  </a:lnTo>
                  <a:lnTo>
                    <a:pt x="1" y="271"/>
                  </a:lnTo>
                  <a:lnTo>
                    <a:pt x="9" y="310"/>
                  </a:lnTo>
                  <a:lnTo>
                    <a:pt x="28" y="353"/>
                  </a:lnTo>
                  <a:lnTo>
                    <a:pt x="58" y="398"/>
                  </a:lnTo>
                  <a:lnTo>
                    <a:pt x="59" y="399"/>
                  </a:lnTo>
                  <a:lnTo>
                    <a:pt x="60" y="401"/>
                  </a:lnTo>
                  <a:lnTo>
                    <a:pt x="694" y="786"/>
                  </a:lnTo>
                  <a:lnTo>
                    <a:pt x="694" y="775"/>
                  </a:lnTo>
                  <a:lnTo>
                    <a:pt x="685" y="751"/>
                  </a:lnTo>
                  <a:lnTo>
                    <a:pt x="681" y="745"/>
                  </a:lnTo>
                  <a:lnTo>
                    <a:pt x="673" y="726"/>
                  </a:lnTo>
                  <a:lnTo>
                    <a:pt x="663" y="699"/>
                  </a:lnTo>
                  <a:lnTo>
                    <a:pt x="652" y="666"/>
                  </a:lnTo>
                  <a:lnTo>
                    <a:pt x="647" y="631"/>
                  </a:lnTo>
                  <a:lnTo>
                    <a:pt x="647" y="594"/>
                  </a:lnTo>
                  <a:lnTo>
                    <a:pt x="657" y="561"/>
                  </a:lnTo>
                  <a:lnTo>
                    <a:pt x="678" y="5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3" name="Freeform 1399">
              <a:extLst>
                <a:ext uri="{FF2B5EF4-FFF2-40B4-BE49-F238E27FC236}">
                  <a16:creationId xmlns:a16="http://schemas.microsoft.com/office/drawing/2014/main" id="{1E0E9119-770F-7746-86B1-98EA50FD9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" y="3571"/>
              <a:ext cx="618" cy="238"/>
            </a:xfrm>
            <a:custGeom>
              <a:avLst/>
              <a:gdLst>
                <a:gd name="T0" fmla="*/ 1235 w 1235"/>
                <a:gd name="T1" fmla="*/ 236 h 475"/>
                <a:gd name="T2" fmla="*/ 611 w 1235"/>
                <a:gd name="T3" fmla="*/ 475 h 475"/>
                <a:gd name="T4" fmla="*/ 0 w 1235"/>
                <a:gd name="T5" fmla="*/ 151 h 475"/>
                <a:gd name="T6" fmla="*/ 666 w 1235"/>
                <a:gd name="T7" fmla="*/ 0 h 475"/>
                <a:gd name="T8" fmla="*/ 1235 w 1235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5"/>
                <a:gd name="T16" fmla="*/ 0 h 475"/>
                <a:gd name="T17" fmla="*/ 1235 w 1235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5" h="475">
                  <a:moveTo>
                    <a:pt x="1235" y="236"/>
                  </a:moveTo>
                  <a:lnTo>
                    <a:pt x="611" y="475"/>
                  </a:lnTo>
                  <a:lnTo>
                    <a:pt x="0" y="151"/>
                  </a:lnTo>
                  <a:lnTo>
                    <a:pt x="666" y="0"/>
                  </a:lnTo>
                  <a:lnTo>
                    <a:pt x="1235" y="23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4" name="Freeform 1400">
              <a:extLst>
                <a:ext uri="{FF2B5EF4-FFF2-40B4-BE49-F238E27FC236}">
                  <a16:creationId xmlns:a16="http://schemas.microsoft.com/office/drawing/2014/main" id="{DF2CC9EA-7DAF-464E-9E28-991E12332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" y="3652"/>
              <a:ext cx="315" cy="272"/>
            </a:xfrm>
            <a:custGeom>
              <a:avLst/>
              <a:gdLst>
                <a:gd name="T0" fmla="*/ 628 w 630"/>
                <a:gd name="T1" fmla="*/ 543 h 543"/>
                <a:gd name="T2" fmla="*/ 50 w 630"/>
                <a:gd name="T3" fmla="*/ 186 h 543"/>
                <a:gd name="T4" fmla="*/ 28 w 630"/>
                <a:gd name="T5" fmla="*/ 154 h 543"/>
                <a:gd name="T6" fmla="*/ 13 w 630"/>
                <a:gd name="T7" fmla="*/ 124 h 543"/>
                <a:gd name="T8" fmla="*/ 5 w 630"/>
                <a:gd name="T9" fmla="*/ 96 h 543"/>
                <a:gd name="T10" fmla="*/ 1 w 630"/>
                <a:gd name="T11" fmla="*/ 70 h 543"/>
                <a:gd name="T12" fmla="*/ 0 w 630"/>
                <a:gd name="T13" fmla="*/ 47 h 543"/>
                <a:gd name="T14" fmla="*/ 4 w 630"/>
                <a:gd name="T15" fmla="*/ 28 h 543"/>
                <a:gd name="T16" fmla="*/ 7 w 630"/>
                <a:gd name="T17" fmla="*/ 12 h 543"/>
                <a:gd name="T18" fmla="*/ 10 w 630"/>
                <a:gd name="T19" fmla="*/ 0 h 543"/>
                <a:gd name="T20" fmla="*/ 630 w 630"/>
                <a:gd name="T21" fmla="*/ 330 h 543"/>
                <a:gd name="T22" fmla="*/ 616 w 630"/>
                <a:gd name="T23" fmla="*/ 353 h 543"/>
                <a:gd name="T24" fmla="*/ 606 w 630"/>
                <a:gd name="T25" fmla="*/ 379 h 543"/>
                <a:gd name="T26" fmla="*/ 603 w 630"/>
                <a:gd name="T27" fmla="*/ 406 h 543"/>
                <a:gd name="T28" fmla="*/ 602 w 630"/>
                <a:gd name="T29" fmla="*/ 434 h 543"/>
                <a:gd name="T30" fmla="*/ 605 w 630"/>
                <a:gd name="T31" fmla="*/ 463 h 543"/>
                <a:gd name="T32" fmla="*/ 611 w 630"/>
                <a:gd name="T33" fmla="*/ 491 h 543"/>
                <a:gd name="T34" fmla="*/ 619 w 630"/>
                <a:gd name="T35" fmla="*/ 518 h 543"/>
                <a:gd name="T36" fmla="*/ 628 w 630"/>
                <a:gd name="T37" fmla="*/ 543 h 54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0"/>
                <a:gd name="T58" fmla="*/ 0 h 543"/>
                <a:gd name="T59" fmla="*/ 630 w 630"/>
                <a:gd name="T60" fmla="*/ 543 h 54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0" h="543">
                  <a:moveTo>
                    <a:pt x="628" y="543"/>
                  </a:moveTo>
                  <a:lnTo>
                    <a:pt x="50" y="186"/>
                  </a:lnTo>
                  <a:lnTo>
                    <a:pt x="28" y="154"/>
                  </a:lnTo>
                  <a:lnTo>
                    <a:pt x="13" y="124"/>
                  </a:lnTo>
                  <a:lnTo>
                    <a:pt x="5" y="96"/>
                  </a:lnTo>
                  <a:lnTo>
                    <a:pt x="1" y="70"/>
                  </a:lnTo>
                  <a:lnTo>
                    <a:pt x="0" y="47"/>
                  </a:lnTo>
                  <a:lnTo>
                    <a:pt x="4" y="28"/>
                  </a:lnTo>
                  <a:lnTo>
                    <a:pt x="7" y="12"/>
                  </a:lnTo>
                  <a:lnTo>
                    <a:pt x="10" y="0"/>
                  </a:lnTo>
                  <a:lnTo>
                    <a:pt x="630" y="330"/>
                  </a:lnTo>
                  <a:lnTo>
                    <a:pt x="616" y="353"/>
                  </a:lnTo>
                  <a:lnTo>
                    <a:pt x="606" y="379"/>
                  </a:lnTo>
                  <a:lnTo>
                    <a:pt x="603" y="406"/>
                  </a:lnTo>
                  <a:lnTo>
                    <a:pt x="602" y="434"/>
                  </a:lnTo>
                  <a:lnTo>
                    <a:pt x="605" y="463"/>
                  </a:lnTo>
                  <a:lnTo>
                    <a:pt x="611" y="491"/>
                  </a:lnTo>
                  <a:lnTo>
                    <a:pt x="619" y="518"/>
                  </a:lnTo>
                  <a:lnTo>
                    <a:pt x="628" y="54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5" name="Freeform 1401">
              <a:extLst>
                <a:ext uri="{FF2B5EF4-FFF2-40B4-BE49-F238E27FC236}">
                  <a16:creationId xmlns:a16="http://schemas.microsoft.com/office/drawing/2014/main" id="{B4105830-4BF4-8B49-BC30-40367CA56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" y="3700"/>
              <a:ext cx="365" cy="250"/>
            </a:xfrm>
            <a:custGeom>
              <a:avLst/>
              <a:gdLst>
                <a:gd name="T0" fmla="*/ 643 w 731"/>
                <a:gd name="T1" fmla="*/ 149 h 500"/>
                <a:gd name="T2" fmla="*/ 0 w 731"/>
                <a:gd name="T3" fmla="*/ 409 h 500"/>
                <a:gd name="T4" fmla="*/ 6 w 731"/>
                <a:gd name="T5" fmla="*/ 432 h 500"/>
                <a:gd name="T6" fmla="*/ 651 w 731"/>
                <a:gd name="T7" fmla="*/ 171 h 500"/>
                <a:gd name="T8" fmla="*/ 690 w 731"/>
                <a:gd name="T9" fmla="*/ 208 h 500"/>
                <a:gd name="T10" fmla="*/ 35 w 731"/>
                <a:gd name="T11" fmla="*/ 477 h 500"/>
                <a:gd name="T12" fmla="*/ 43 w 731"/>
                <a:gd name="T13" fmla="*/ 500 h 500"/>
                <a:gd name="T14" fmla="*/ 731 w 731"/>
                <a:gd name="T15" fmla="*/ 216 h 500"/>
                <a:gd name="T16" fmla="*/ 663 w 731"/>
                <a:gd name="T17" fmla="*/ 153 h 500"/>
                <a:gd name="T18" fmla="*/ 661 w 731"/>
                <a:gd name="T19" fmla="*/ 1 h 500"/>
                <a:gd name="T20" fmla="*/ 641 w 731"/>
                <a:gd name="T21" fmla="*/ 0 h 500"/>
                <a:gd name="T22" fmla="*/ 642 w 731"/>
                <a:gd name="T23" fmla="*/ 47 h 500"/>
                <a:gd name="T24" fmla="*/ 643 w 731"/>
                <a:gd name="T25" fmla="*/ 149 h 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1"/>
                <a:gd name="T40" fmla="*/ 0 h 500"/>
                <a:gd name="T41" fmla="*/ 731 w 731"/>
                <a:gd name="T42" fmla="*/ 500 h 5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1" h="500">
                  <a:moveTo>
                    <a:pt x="643" y="149"/>
                  </a:moveTo>
                  <a:lnTo>
                    <a:pt x="0" y="409"/>
                  </a:lnTo>
                  <a:lnTo>
                    <a:pt x="6" y="432"/>
                  </a:lnTo>
                  <a:lnTo>
                    <a:pt x="651" y="171"/>
                  </a:lnTo>
                  <a:lnTo>
                    <a:pt x="690" y="208"/>
                  </a:lnTo>
                  <a:lnTo>
                    <a:pt x="35" y="477"/>
                  </a:lnTo>
                  <a:lnTo>
                    <a:pt x="43" y="500"/>
                  </a:lnTo>
                  <a:lnTo>
                    <a:pt x="731" y="216"/>
                  </a:lnTo>
                  <a:lnTo>
                    <a:pt x="663" y="153"/>
                  </a:lnTo>
                  <a:lnTo>
                    <a:pt x="661" y="1"/>
                  </a:lnTo>
                  <a:lnTo>
                    <a:pt x="641" y="0"/>
                  </a:lnTo>
                  <a:lnTo>
                    <a:pt x="642" y="47"/>
                  </a:lnTo>
                  <a:lnTo>
                    <a:pt x="643" y="1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6" name="Freeform 1402">
              <a:extLst>
                <a:ext uri="{FF2B5EF4-FFF2-40B4-BE49-F238E27FC236}">
                  <a16:creationId xmlns:a16="http://schemas.microsoft.com/office/drawing/2014/main" id="{4D247FD1-C8D5-2A4C-8C1C-E12AB91A1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" y="3550"/>
              <a:ext cx="347" cy="158"/>
            </a:xfrm>
            <a:custGeom>
              <a:avLst/>
              <a:gdLst>
                <a:gd name="T0" fmla="*/ 41 w 695"/>
                <a:gd name="T1" fmla="*/ 159 h 318"/>
                <a:gd name="T2" fmla="*/ 5 w 695"/>
                <a:gd name="T3" fmla="*/ 199 h 318"/>
                <a:gd name="T4" fmla="*/ 0 w 695"/>
                <a:gd name="T5" fmla="*/ 256 h 318"/>
                <a:gd name="T6" fmla="*/ 7 w 695"/>
                <a:gd name="T7" fmla="*/ 295 h 318"/>
                <a:gd name="T8" fmla="*/ 8 w 695"/>
                <a:gd name="T9" fmla="*/ 318 h 318"/>
                <a:gd name="T10" fmla="*/ 691 w 695"/>
                <a:gd name="T11" fmla="*/ 141 h 318"/>
                <a:gd name="T12" fmla="*/ 695 w 695"/>
                <a:gd name="T13" fmla="*/ 0 h 318"/>
                <a:gd name="T14" fmla="*/ 41 w 695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8"/>
                <a:gd name="T26" fmla="*/ 695 w 695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8">
                  <a:moveTo>
                    <a:pt x="41" y="159"/>
                  </a:moveTo>
                  <a:lnTo>
                    <a:pt x="5" y="199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91" y="141"/>
                  </a:lnTo>
                  <a:lnTo>
                    <a:pt x="695" y="0"/>
                  </a:lnTo>
                  <a:lnTo>
                    <a:pt x="41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7" name="Freeform 1403">
              <a:extLst>
                <a:ext uri="{FF2B5EF4-FFF2-40B4-BE49-F238E27FC236}">
                  <a16:creationId xmlns:a16="http://schemas.microsoft.com/office/drawing/2014/main" id="{66FD44EE-79E5-8D42-B71D-D6A0A99FB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" y="3622"/>
              <a:ext cx="367" cy="119"/>
            </a:xfrm>
            <a:custGeom>
              <a:avLst/>
              <a:gdLst>
                <a:gd name="T0" fmla="*/ 0 w 735"/>
                <a:gd name="T1" fmla="*/ 181 h 237"/>
                <a:gd name="T2" fmla="*/ 30 w 735"/>
                <a:gd name="T3" fmla="*/ 237 h 237"/>
                <a:gd name="T4" fmla="*/ 735 w 735"/>
                <a:gd name="T5" fmla="*/ 54 h 237"/>
                <a:gd name="T6" fmla="*/ 678 w 735"/>
                <a:gd name="T7" fmla="*/ 0 h 237"/>
                <a:gd name="T8" fmla="*/ 0 w 735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7"/>
                <a:gd name="T17" fmla="*/ 735 w 73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7">
                  <a:moveTo>
                    <a:pt x="0" y="181"/>
                  </a:moveTo>
                  <a:lnTo>
                    <a:pt x="30" y="237"/>
                  </a:lnTo>
                  <a:lnTo>
                    <a:pt x="735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8" name="Freeform 1404">
              <a:extLst>
                <a:ext uri="{FF2B5EF4-FFF2-40B4-BE49-F238E27FC236}">
                  <a16:creationId xmlns:a16="http://schemas.microsoft.com/office/drawing/2014/main" id="{D5BA96F8-3D37-C847-B2DB-7779C9148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" y="3400"/>
              <a:ext cx="689" cy="347"/>
            </a:xfrm>
            <a:custGeom>
              <a:avLst/>
              <a:gdLst>
                <a:gd name="T0" fmla="*/ 652 w 1377"/>
                <a:gd name="T1" fmla="*/ 467 h 694"/>
                <a:gd name="T2" fmla="*/ 1377 w 1377"/>
                <a:gd name="T3" fmla="*/ 288 h 694"/>
                <a:gd name="T4" fmla="*/ 758 w 1377"/>
                <a:gd name="T5" fmla="*/ 0 h 694"/>
                <a:gd name="T6" fmla="*/ 27 w 1377"/>
                <a:gd name="T7" fmla="*/ 86 h 694"/>
                <a:gd name="T8" fmla="*/ 24 w 1377"/>
                <a:gd name="T9" fmla="*/ 91 h 694"/>
                <a:gd name="T10" fmla="*/ 17 w 1377"/>
                <a:gd name="T11" fmla="*/ 104 h 694"/>
                <a:gd name="T12" fmla="*/ 9 w 1377"/>
                <a:gd name="T13" fmla="*/ 123 h 694"/>
                <a:gd name="T14" fmla="*/ 2 w 1377"/>
                <a:gd name="T15" fmla="*/ 150 h 694"/>
                <a:gd name="T16" fmla="*/ 0 w 1377"/>
                <a:gd name="T17" fmla="*/ 181 h 694"/>
                <a:gd name="T18" fmla="*/ 3 w 1377"/>
                <a:gd name="T19" fmla="*/ 215 h 694"/>
                <a:gd name="T20" fmla="*/ 17 w 1377"/>
                <a:gd name="T21" fmla="*/ 254 h 694"/>
                <a:gd name="T22" fmla="*/ 42 w 1377"/>
                <a:gd name="T23" fmla="*/ 296 h 694"/>
                <a:gd name="T24" fmla="*/ 42 w 1377"/>
                <a:gd name="T25" fmla="*/ 296 h 694"/>
                <a:gd name="T26" fmla="*/ 43 w 1377"/>
                <a:gd name="T27" fmla="*/ 296 h 694"/>
                <a:gd name="T28" fmla="*/ 43 w 1377"/>
                <a:gd name="T29" fmla="*/ 297 h 694"/>
                <a:gd name="T30" fmla="*/ 43 w 1377"/>
                <a:gd name="T31" fmla="*/ 297 h 694"/>
                <a:gd name="T32" fmla="*/ 43 w 1377"/>
                <a:gd name="T33" fmla="*/ 297 h 694"/>
                <a:gd name="T34" fmla="*/ 45 w 1377"/>
                <a:gd name="T35" fmla="*/ 298 h 694"/>
                <a:gd name="T36" fmla="*/ 644 w 1377"/>
                <a:gd name="T37" fmla="*/ 694 h 694"/>
                <a:gd name="T38" fmla="*/ 646 w 1377"/>
                <a:gd name="T39" fmla="*/ 685 h 694"/>
                <a:gd name="T40" fmla="*/ 638 w 1377"/>
                <a:gd name="T41" fmla="*/ 663 h 694"/>
                <a:gd name="T42" fmla="*/ 638 w 1377"/>
                <a:gd name="T43" fmla="*/ 663 h 694"/>
                <a:gd name="T44" fmla="*/ 638 w 1377"/>
                <a:gd name="T45" fmla="*/ 663 h 694"/>
                <a:gd name="T46" fmla="*/ 636 w 1377"/>
                <a:gd name="T47" fmla="*/ 656 h 694"/>
                <a:gd name="T48" fmla="*/ 629 w 1377"/>
                <a:gd name="T49" fmla="*/ 639 h 694"/>
                <a:gd name="T50" fmla="*/ 621 w 1377"/>
                <a:gd name="T51" fmla="*/ 614 h 694"/>
                <a:gd name="T52" fmla="*/ 614 w 1377"/>
                <a:gd name="T53" fmla="*/ 583 h 694"/>
                <a:gd name="T54" fmla="*/ 612 w 1377"/>
                <a:gd name="T55" fmla="*/ 551 h 694"/>
                <a:gd name="T56" fmla="*/ 615 w 1377"/>
                <a:gd name="T57" fmla="*/ 519 h 694"/>
                <a:gd name="T58" fmla="*/ 628 w 1377"/>
                <a:gd name="T59" fmla="*/ 490 h 694"/>
                <a:gd name="T60" fmla="*/ 652 w 1377"/>
                <a:gd name="T61" fmla="*/ 46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4"/>
                <a:gd name="T95" fmla="*/ 1377 w 1377"/>
                <a:gd name="T96" fmla="*/ 694 h 69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4">
                  <a:moveTo>
                    <a:pt x="652" y="467"/>
                  </a:moveTo>
                  <a:lnTo>
                    <a:pt x="1377" y="288"/>
                  </a:lnTo>
                  <a:lnTo>
                    <a:pt x="758" y="0"/>
                  </a:lnTo>
                  <a:lnTo>
                    <a:pt x="27" y="86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50"/>
                  </a:lnTo>
                  <a:lnTo>
                    <a:pt x="0" y="181"/>
                  </a:lnTo>
                  <a:lnTo>
                    <a:pt x="3" y="215"/>
                  </a:lnTo>
                  <a:lnTo>
                    <a:pt x="17" y="254"/>
                  </a:lnTo>
                  <a:lnTo>
                    <a:pt x="42" y="296"/>
                  </a:lnTo>
                  <a:lnTo>
                    <a:pt x="43" y="296"/>
                  </a:lnTo>
                  <a:lnTo>
                    <a:pt x="43" y="297"/>
                  </a:lnTo>
                  <a:lnTo>
                    <a:pt x="45" y="298"/>
                  </a:lnTo>
                  <a:lnTo>
                    <a:pt x="644" y="694"/>
                  </a:lnTo>
                  <a:lnTo>
                    <a:pt x="646" y="685"/>
                  </a:lnTo>
                  <a:lnTo>
                    <a:pt x="638" y="663"/>
                  </a:lnTo>
                  <a:lnTo>
                    <a:pt x="636" y="656"/>
                  </a:lnTo>
                  <a:lnTo>
                    <a:pt x="629" y="639"/>
                  </a:lnTo>
                  <a:lnTo>
                    <a:pt x="621" y="614"/>
                  </a:lnTo>
                  <a:lnTo>
                    <a:pt x="614" y="583"/>
                  </a:lnTo>
                  <a:lnTo>
                    <a:pt x="612" y="551"/>
                  </a:lnTo>
                  <a:lnTo>
                    <a:pt x="615" y="519"/>
                  </a:lnTo>
                  <a:lnTo>
                    <a:pt x="628" y="490"/>
                  </a:lnTo>
                  <a:lnTo>
                    <a:pt x="652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9" name="Freeform 1405">
              <a:extLst>
                <a:ext uri="{FF2B5EF4-FFF2-40B4-BE49-F238E27FC236}">
                  <a16:creationId xmlns:a16="http://schemas.microsoft.com/office/drawing/2014/main" id="{6F1641D5-AAE5-8242-8D05-A77C8D169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" y="3413"/>
              <a:ext cx="614" cy="209"/>
            </a:xfrm>
            <a:custGeom>
              <a:avLst/>
              <a:gdLst>
                <a:gd name="T0" fmla="*/ 1229 w 1229"/>
                <a:gd name="T1" fmla="*/ 256 h 418"/>
                <a:gd name="T2" fmla="*/ 581 w 1229"/>
                <a:gd name="T3" fmla="*/ 418 h 418"/>
                <a:gd name="T4" fmla="*/ 0 w 1229"/>
                <a:gd name="T5" fmla="*/ 82 h 418"/>
                <a:gd name="T6" fmla="*/ 681 w 1229"/>
                <a:gd name="T7" fmla="*/ 0 h 418"/>
                <a:gd name="T8" fmla="*/ 1229 w 1229"/>
                <a:gd name="T9" fmla="*/ 256 h 4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8"/>
                <a:gd name="T17" fmla="*/ 1229 w 1229"/>
                <a:gd name="T18" fmla="*/ 418 h 4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8">
                  <a:moveTo>
                    <a:pt x="1229" y="256"/>
                  </a:moveTo>
                  <a:lnTo>
                    <a:pt x="581" y="418"/>
                  </a:lnTo>
                  <a:lnTo>
                    <a:pt x="0" y="82"/>
                  </a:lnTo>
                  <a:lnTo>
                    <a:pt x="681" y="0"/>
                  </a:lnTo>
                  <a:lnTo>
                    <a:pt x="1229" y="25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0" name="Freeform 1406">
              <a:extLst>
                <a:ext uri="{FF2B5EF4-FFF2-40B4-BE49-F238E27FC236}">
                  <a16:creationId xmlns:a16="http://schemas.microsoft.com/office/drawing/2014/main" id="{CFB24282-F77E-8644-B3BA-1FA3D8AF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" y="3457"/>
              <a:ext cx="304" cy="265"/>
            </a:xfrm>
            <a:custGeom>
              <a:avLst/>
              <a:gdLst>
                <a:gd name="T0" fmla="*/ 584 w 607"/>
                <a:gd name="T1" fmla="*/ 529 h 529"/>
                <a:gd name="T2" fmla="*/ 36 w 607"/>
                <a:gd name="T3" fmla="*/ 165 h 529"/>
                <a:gd name="T4" fmla="*/ 18 w 607"/>
                <a:gd name="T5" fmla="*/ 135 h 529"/>
                <a:gd name="T6" fmla="*/ 5 w 607"/>
                <a:gd name="T7" fmla="*/ 108 h 529"/>
                <a:gd name="T8" fmla="*/ 0 w 607"/>
                <a:gd name="T9" fmla="*/ 82 h 529"/>
                <a:gd name="T10" fmla="*/ 0 w 607"/>
                <a:gd name="T11" fmla="*/ 60 h 529"/>
                <a:gd name="T12" fmla="*/ 2 w 607"/>
                <a:gd name="T13" fmla="*/ 39 h 529"/>
                <a:gd name="T14" fmla="*/ 6 w 607"/>
                <a:gd name="T15" fmla="*/ 23 h 529"/>
                <a:gd name="T16" fmla="*/ 11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8 w 607"/>
                <a:gd name="T25" fmla="*/ 382 h 529"/>
                <a:gd name="T26" fmla="*/ 570 w 607"/>
                <a:gd name="T27" fmla="*/ 405 h 529"/>
                <a:gd name="T28" fmla="*/ 568 w 607"/>
                <a:gd name="T29" fmla="*/ 430 h 529"/>
                <a:gd name="T30" fmla="*/ 568 w 607"/>
                <a:gd name="T31" fmla="*/ 456 h 529"/>
                <a:gd name="T32" fmla="*/ 571 w 607"/>
                <a:gd name="T33" fmla="*/ 481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6" y="165"/>
                  </a:lnTo>
                  <a:lnTo>
                    <a:pt x="18" y="135"/>
                  </a:lnTo>
                  <a:lnTo>
                    <a:pt x="5" y="108"/>
                  </a:lnTo>
                  <a:lnTo>
                    <a:pt x="0" y="82"/>
                  </a:lnTo>
                  <a:lnTo>
                    <a:pt x="0" y="60"/>
                  </a:lnTo>
                  <a:lnTo>
                    <a:pt x="2" y="39"/>
                  </a:lnTo>
                  <a:lnTo>
                    <a:pt x="6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8" y="382"/>
                  </a:lnTo>
                  <a:lnTo>
                    <a:pt x="570" y="405"/>
                  </a:lnTo>
                  <a:lnTo>
                    <a:pt x="568" y="430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1" name="Freeform 1407">
              <a:extLst>
                <a:ext uri="{FF2B5EF4-FFF2-40B4-BE49-F238E27FC236}">
                  <a16:creationId xmlns:a16="http://schemas.microsoft.com/office/drawing/2014/main" id="{7C21CFAC-BFDC-F349-9EBD-49571C6D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" y="3550"/>
              <a:ext cx="376" cy="197"/>
            </a:xfrm>
            <a:custGeom>
              <a:avLst/>
              <a:gdLst>
                <a:gd name="T0" fmla="*/ 671 w 753"/>
                <a:gd name="T1" fmla="*/ 136 h 395"/>
                <a:gd name="T2" fmla="*/ 0 w 753"/>
                <a:gd name="T3" fmla="*/ 311 h 395"/>
                <a:gd name="T4" fmla="*/ 4 w 753"/>
                <a:gd name="T5" fmla="*/ 332 h 395"/>
                <a:gd name="T6" fmla="*/ 677 w 753"/>
                <a:gd name="T7" fmla="*/ 157 h 395"/>
                <a:gd name="T8" fmla="*/ 714 w 753"/>
                <a:gd name="T9" fmla="*/ 194 h 395"/>
                <a:gd name="T10" fmla="*/ 28 w 753"/>
                <a:gd name="T11" fmla="*/ 374 h 395"/>
                <a:gd name="T12" fmla="*/ 34 w 753"/>
                <a:gd name="T13" fmla="*/ 395 h 395"/>
                <a:gd name="T14" fmla="*/ 753 w 753"/>
                <a:gd name="T15" fmla="*/ 204 h 395"/>
                <a:gd name="T16" fmla="*/ 689 w 753"/>
                <a:gd name="T17" fmla="*/ 141 h 395"/>
                <a:gd name="T18" fmla="*/ 700 w 753"/>
                <a:gd name="T19" fmla="*/ 3 h 395"/>
                <a:gd name="T20" fmla="*/ 681 w 753"/>
                <a:gd name="T21" fmla="*/ 0 h 395"/>
                <a:gd name="T22" fmla="*/ 678 w 753"/>
                <a:gd name="T23" fmla="*/ 43 h 395"/>
                <a:gd name="T24" fmla="*/ 671 w 753"/>
                <a:gd name="T25" fmla="*/ 136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5"/>
                <a:gd name="T41" fmla="*/ 753 w 753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5">
                  <a:moveTo>
                    <a:pt x="671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7"/>
                  </a:lnTo>
                  <a:lnTo>
                    <a:pt x="714" y="194"/>
                  </a:lnTo>
                  <a:lnTo>
                    <a:pt x="28" y="374"/>
                  </a:lnTo>
                  <a:lnTo>
                    <a:pt x="34" y="395"/>
                  </a:lnTo>
                  <a:lnTo>
                    <a:pt x="753" y="204"/>
                  </a:lnTo>
                  <a:lnTo>
                    <a:pt x="689" y="141"/>
                  </a:lnTo>
                  <a:lnTo>
                    <a:pt x="700" y="3"/>
                  </a:lnTo>
                  <a:lnTo>
                    <a:pt x="681" y="0"/>
                  </a:lnTo>
                  <a:lnTo>
                    <a:pt x="678" y="43"/>
                  </a:lnTo>
                  <a:lnTo>
                    <a:pt x="671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2" name="Freeform 1408">
              <a:extLst>
                <a:ext uri="{FF2B5EF4-FFF2-40B4-BE49-F238E27FC236}">
                  <a16:creationId xmlns:a16="http://schemas.microsoft.com/office/drawing/2014/main" id="{F0C8FA25-B7F7-6D46-A852-C8D2F431E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" y="3382"/>
              <a:ext cx="347" cy="159"/>
            </a:xfrm>
            <a:custGeom>
              <a:avLst/>
              <a:gdLst>
                <a:gd name="T0" fmla="*/ 40 w 695"/>
                <a:gd name="T1" fmla="*/ 159 h 318"/>
                <a:gd name="T2" fmla="*/ 4 w 695"/>
                <a:gd name="T3" fmla="*/ 199 h 318"/>
                <a:gd name="T4" fmla="*/ 0 w 695"/>
                <a:gd name="T5" fmla="*/ 256 h 318"/>
                <a:gd name="T6" fmla="*/ 7 w 695"/>
                <a:gd name="T7" fmla="*/ 295 h 318"/>
                <a:gd name="T8" fmla="*/ 8 w 695"/>
                <a:gd name="T9" fmla="*/ 318 h 318"/>
                <a:gd name="T10" fmla="*/ 689 w 695"/>
                <a:gd name="T11" fmla="*/ 142 h 318"/>
                <a:gd name="T12" fmla="*/ 695 w 695"/>
                <a:gd name="T13" fmla="*/ 0 h 318"/>
                <a:gd name="T14" fmla="*/ 40 w 695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8"/>
                <a:gd name="T26" fmla="*/ 695 w 695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8">
                  <a:moveTo>
                    <a:pt x="40" y="159"/>
                  </a:moveTo>
                  <a:lnTo>
                    <a:pt x="4" y="199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89" y="142"/>
                  </a:lnTo>
                  <a:lnTo>
                    <a:pt x="695" y="0"/>
                  </a:lnTo>
                  <a:lnTo>
                    <a:pt x="4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3" name="Freeform 1409">
              <a:extLst>
                <a:ext uri="{FF2B5EF4-FFF2-40B4-BE49-F238E27FC236}">
                  <a16:creationId xmlns:a16="http://schemas.microsoft.com/office/drawing/2014/main" id="{FC94CE21-0808-0A40-93E8-19B469D48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455"/>
              <a:ext cx="368" cy="118"/>
            </a:xfrm>
            <a:custGeom>
              <a:avLst/>
              <a:gdLst>
                <a:gd name="T0" fmla="*/ 0 w 736"/>
                <a:gd name="T1" fmla="*/ 181 h 237"/>
                <a:gd name="T2" fmla="*/ 30 w 736"/>
                <a:gd name="T3" fmla="*/ 237 h 237"/>
                <a:gd name="T4" fmla="*/ 736 w 736"/>
                <a:gd name="T5" fmla="*/ 54 h 237"/>
                <a:gd name="T6" fmla="*/ 678 w 736"/>
                <a:gd name="T7" fmla="*/ 0 h 237"/>
                <a:gd name="T8" fmla="*/ 0 w 736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6"/>
                <a:gd name="T16" fmla="*/ 0 h 237"/>
                <a:gd name="T17" fmla="*/ 736 w 736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6" h="237">
                  <a:moveTo>
                    <a:pt x="0" y="181"/>
                  </a:moveTo>
                  <a:lnTo>
                    <a:pt x="30" y="237"/>
                  </a:lnTo>
                  <a:lnTo>
                    <a:pt x="736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4" name="Freeform 1410">
              <a:extLst>
                <a:ext uri="{FF2B5EF4-FFF2-40B4-BE49-F238E27FC236}">
                  <a16:creationId xmlns:a16="http://schemas.microsoft.com/office/drawing/2014/main" id="{28DBD3C7-F7F4-4C49-B3CB-91654FE19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" y="3233"/>
              <a:ext cx="688" cy="347"/>
            </a:xfrm>
            <a:custGeom>
              <a:avLst/>
              <a:gdLst>
                <a:gd name="T0" fmla="*/ 652 w 1377"/>
                <a:gd name="T1" fmla="*/ 466 h 693"/>
                <a:gd name="T2" fmla="*/ 1377 w 1377"/>
                <a:gd name="T3" fmla="*/ 287 h 693"/>
                <a:gd name="T4" fmla="*/ 758 w 1377"/>
                <a:gd name="T5" fmla="*/ 0 h 693"/>
                <a:gd name="T6" fmla="*/ 28 w 1377"/>
                <a:gd name="T7" fmla="*/ 87 h 693"/>
                <a:gd name="T8" fmla="*/ 24 w 1377"/>
                <a:gd name="T9" fmla="*/ 91 h 693"/>
                <a:gd name="T10" fmla="*/ 17 w 1377"/>
                <a:gd name="T11" fmla="*/ 103 h 693"/>
                <a:gd name="T12" fmla="*/ 9 w 1377"/>
                <a:gd name="T13" fmla="*/ 122 h 693"/>
                <a:gd name="T14" fmla="*/ 2 w 1377"/>
                <a:gd name="T15" fmla="*/ 149 h 693"/>
                <a:gd name="T16" fmla="*/ 0 w 1377"/>
                <a:gd name="T17" fmla="*/ 180 h 693"/>
                <a:gd name="T18" fmla="*/ 4 w 1377"/>
                <a:gd name="T19" fmla="*/ 214 h 693"/>
                <a:gd name="T20" fmla="*/ 17 w 1377"/>
                <a:gd name="T21" fmla="*/ 254 h 693"/>
                <a:gd name="T22" fmla="*/ 43 w 1377"/>
                <a:gd name="T23" fmla="*/ 295 h 693"/>
                <a:gd name="T24" fmla="*/ 44 w 1377"/>
                <a:gd name="T25" fmla="*/ 296 h 693"/>
                <a:gd name="T26" fmla="*/ 44 w 1377"/>
                <a:gd name="T27" fmla="*/ 297 h 693"/>
                <a:gd name="T28" fmla="*/ 44 w 1377"/>
                <a:gd name="T29" fmla="*/ 297 h 693"/>
                <a:gd name="T30" fmla="*/ 644 w 1377"/>
                <a:gd name="T31" fmla="*/ 693 h 693"/>
                <a:gd name="T32" fmla="*/ 647 w 1377"/>
                <a:gd name="T33" fmla="*/ 684 h 693"/>
                <a:gd name="T34" fmla="*/ 638 w 1377"/>
                <a:gd name="T35" fmla="*/ 663 h 693"/>
                <a:gd name="T36" fmla="*/ 638 w 1377"/>
                <a:gd name="T37" fmla="*/ 662 h 693"/>
                <a:gd name="T38" fmla="*/ 638 w 1377"/>
                <a:gd name="T39" fmla="*/ 662 h 693"/>
                <a:gd name="T40" fmla="*/ 636 w 1377"/>
                <a:gd name="T41" fmla="*/ 655 h 693"/>
                <a:gd name="T42" fmla="*/ 629 w 1377"/>
                <a:gd name="T43" fmla="*/ 638 h 693"/>
                <a:gd name="T44" fmla="*/ 621 w 1377"/>
                <a:gd name="T45" fmla="*/ 614 h 693"/>
                <a:gd name="T46" fmla="*/ 614 w 1377"/>
                <a:gd name="T47" fmla="*/ 584 h 693"/>
                <a:gd name="T48" fmla="*/ 612 w 1377"/>
                <a:gd name="T49" fmla="*/ 552 h 693"/>
                <a:gd name="T50" fmla="*/ 615 w 1377"/>
                <a:gd name="T51" fmla="*/ 519 h 693"/>
                <a:gd name="T52" fmla="*/ 628 w 1377"/>
                <a:gd name="T53" fmla="*/ 489 h 693"/>
                <a:gd name="T54" fmla="*/ 652 w 1377"/>
                <a:gd name="T55" fmla="*/ 466 h 6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7"/>
                <a:gd name="T85" fmla="*/ 0 h 693"/>
                <a:gd name="T86" fmla="*/ 1377 w 1377"/>
                <a:gd name="T87" fmla="*/ 693 h 6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7" h="693">
                  <a:moveTo>
                    <a:pt x="652" y="466"/>
                  </a:moveTo>
                  <a:lnTo>
                    <a:pt x="1377" y="287"/>
                  </a:lnTo>
                  <a:lnTo>
                    <a:pt x="758" y="0"/>
                  </a:lnTo>
                  <a:lnTo>
                    <a:pt x="28" y="87"/>
                  </a:lnTo>
                  <a:lnTo>
                    <a:pt x="24" y="91"/>
                  </a:lnTo>
                  <a:lnTo>
                    <a:pt x="17" y="103"/>
                  </a:lnTo>
                  <a:lnTo>
                    <a:pt x="9" y="122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4" y="214"/>
                  </a:lnTo>
                  <a:lnTo>
                    <a:pt x="17" y="254"/>
                  </a:lnTo>
                  <a:lnTo>
                    <a:pt x="43" y="295"/>
                  </a:lnTo>
                  <a:lnTo>
                    <a:pt x="44" y="296"/>
                  </a:lnTo>
                  <a:lnTo>
                    <a:pt x="44" y="297"/>
                  </a:lnTo>
                  <a:lnTo>
                    <a:pt x="644" y="693"/>
                  </a:lnTo>
                  <a:lnTo>
                    <a:pt x="647" y="684"/>
                  </a:lnTo>
                  <a:lnTo>
                    <a:pt x="638" y="663"/>
                  </a:lnTo>
                  <a:lnTo>
                    <a:pt x="638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1" y="614"/>
                  </a:lnTo>
                  <a:lnTo>
                    <a:pt x="614" y="584"/>
                  </a:lnTo>
                  <a:lnTo>
                    <a:pt x="612" y="552"/>
                  </a:lnTo>
                  <a:lnTo>
                    <a:pt x="615" y="519"/>
                  </a:lnTo>
                  <a:lnTo>
                    <a:pt x="628" y="489"/>
                  </a:lnTo>
                  <a:lnTo>
                    <a:pt x="652" y="4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5" name="Freeform 1411">
              <a:extLst>
                <a:ext uri="{FF2B5EF4-FFF2-40B4-BE49-F238E27FC236}">
                  <a16:creationId xmlns:a16="http://schemas.microsoft.com/office/drawing/2014/main" id="{CE1A96DB-A357-AF44-A6EE-C54520279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" y="3245"/>
              <a:ext cx="614" cy="209"/>
            </a:xfrm>
            <a:custGeom>
              <a:avLst/>
              <a:gdLst>
                <a:gd name="T0" fmla="*/ 1228 w 1228"/>
                <a:gd name="T1" fmla="*/ 255 h 417"/>
                <a:gd name="T2" fmla="*/ 581 w 1228"/>
                <a:gd name="T3" fmla="*/ 417 h 417"/>
                <a:gd name="T4" fmla="*/ 0 w 1228"/>
                <a:gd name="T5" fmla="*/ 81 h 417"/>
                <a:gd name="T6" fmla="*/ 680 w 1228"/>
                <a:gd name="T7" fmla="*/ 0 h 417"/>
                <a:gd name="T8" fmla="*/ 1228 w 1228"/>
                <a:gd name="T9" fmla="*/ 255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8"/>
                <a:gd name="T16" fmla="*/ 0 h 417"/>
                <a:gd name="T17" fmla="*/ 1228 w 1228"/>
                <a:gd name="T18" fmla="*/ 417 h 4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8" h="417">
                  <a:moveTo>
                    <a:pt x="1228" y="255"/>
                  </a:moveTo>
                  <a:lnTo>
                    <a:pt x="581" y="417"/>
                  </a:lnTo>
                  <a:lnTo>
                    <a:pt x="0" y="81"/>
                  </a:lnTo>
                  <a:lnTo>
                    <a:pt x="680" y="0"/>
                  </a:lnTo>
                  <a:lnTo>
                    <a:pt x="1228" y="25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6" name="Freeform 1412">
              <a:extLst>
                <a:ext uri="{FF2B5EF4-FFF2-40B4-BE49-F238E27FC236}">
                  <a16:creationId xmlns:a16="http://schemas.microsoft.com/office/drawing/2014/main" id="{EDB16D7D-3FA8-034E-B6E1-C5011DF04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" y="3290"/>
              <a:ext cx="304" cy="264"/>
            </a:xfrm>
            <a:custGeom>
              <a:avLst/>
              <a:gdLst>
                <a:gd name="T0" fmla="*/ 584 w 607"/>
                <a:gd name="T1" fmla="*/ 529 h 529"/>
                <a:gd name="T2" fmla="*/ 37 w 607"/>
                <a:gd name="T3" fmla="*/ 165 h 529"/>
                <a:gd name="T4" fmla="*/ 18 w 607"/>
                <a:gd name="T5" fmla="*/ 135 h 529"/>
                <a:gd name="T6" fmla="*/ 6 w 607"/>
                <a:gd name="T7" fmla="*/ 108 h 529"/>
                <a:gd name="T8" fmla="*/ 0 w 607"/>
                <a:gd name="T9" fmla="*/ 83 h 529"/>
                <a:gd name="T10" fmla="*/ 0 w 607"/>
                <a:gd name="T11" fmla="*/ 60 h 529"/>
                <a:gd name="T12" fmla="*/ 2 w 607"/>
                <a:gd name="T13" fmla="*/ 40 h 529"/>
                <a:gd name="T14" fmla="*/ 7 w 607"/>
                <a:gd name="T15" fmla="*/ 23 h 529"/>
                <a:gd name="T16" fmla="*/ 11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9 w 607"/>
                <a:gd name="T25" fmla="*/ 382 h 529"/>
                <a:gd name="T26" fmla="*/ 570 w 607"/>
                <a:gd name="T27" fmla="*/ 406 h 529"/>
                <a:gd name="T28" fmla="*/ 568 w 607"/>
                <a:gd name="T29" fmla="*/ 431 h 529"/>
                <a:gd name="T30" fmla="*/ 568 w 607"/>
                <a:gd name="T31" fmla="*/ 457 h 529"/>
                <a:gd name="T32" fmla="*/ 572 w 607"/>
                <a:gd name="T33" fmla="*/ 482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7" y="165"/>
                  </a:lnTo>
                  <a:lnTo>
                    <a:pt x="18" y="135"/>
                  </a:lnTo>
                  <a:lnTo>
                    <a:pt x="6" y="108"/>
                  </a:lnTo>
                  <a:lnTo>
                    <a:pt x="0" y="83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7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9" y="382"/>
                  </a:lnTo>
                  <a:lnTo>
                    <a:pt x="570" y="406"/>
                  </a:lnTo>
                  <a:lnTo>
                    <a:pt x="568" y="431"/>
                  </a:lnTo>
                  <a:lnTo>
                    <a:pt x="568" y="457"/>
                  </a:lnTo>
                  <a:lnTo>
                    <a:pt x="572" y="482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7" name="Freeform 1413">
              <a:extLst>
                <a:ext uri="{FF2B5EF4-FFF2-40B4-BE49-F238E27FC236}">
                  <a16:creationId xmlns:a16="http://schemas.microsoft.com/office/drawing/2014/main" id="{F1D00272-AEC1-FD44-9642-D3E60A1D4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382"/>
              <a:ext cx="377" cy="198"/>
            </a:xfrm>
            <a:custGeom>
              <a:avLst/>
              <a:gdLst>
                <a:gd name="T0" fmla="*/ 671 w 753"/>
                <a:gd name="T1" fmla="*/ 136 h 395"/>
                <a:gd name="T2" fmla="*/ 0 w 753"/>
                <a:gd name="T3" fmla="*/ 311 h 395"/>
                <a:gd name="T4" fmla="*/ 4 w 753"/>
                <a:gd name="T5" fmla="*/ 332 h 395"/>
                <a:gd name="T6" fmla="*/ 677 w 753"/>
                <a:gd name="T7" fmla="*/ 157 h 395"/>
                <a:gd name="T8" fmla="*/ 714 w 753"/>
                <a:gd name="T9" fmla="*/ 194 h 395"/>
                <a:gd name="T10" fmla="*/ 28 w 753"/>
                <a:gd name="T11" fmla="*/ 374 h 395"/>
                <a:gd name="T12" fmla="*/ 34 w 753"/>
                <a:gd name="T13" fmla="*/ 395 h 395"/>
                <a:gd name="T14" fmla="*/ 753 w 753"/>
                <a:gd name="T15" fmla="*/ 205 h 395"/>
                <a:gd name="T16" fmla="*/ 690 w 753"/>
                <a:gd name="T17" fmla="*/ 141 h 395"/>
                <a:gd name="T18" fmla="*/ 700 w 753"/>
                <a:gd name="T19" fmla="*/ 3 h 395"/>
                <a:gd name="T20" fmla="*/ 681 w 753"/>
                <a:gd name="T21" fmla="*/ 0 h 395"/>
                <a:gd name="T22" fmla="*/ 678 w 753"/>
                <a:gd name="T23" fmla="*/ 43 h 395"/>
                <a:gd name="T24" fmla="*/ 671 w 753"/>
                <a:gd name="T25" fmla="*/ 136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5"/>
                <a:gd name="T41" fmla="*/ 753 w 753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5">
                  <a:moveTo>
                    <a:pt x="671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7"/>
                  </a:lnTo>
                  <a:lnTo>
                    <a:pt x="714" y="194"/>
                  </a:lnTo>
                  <a:lnTo>
                    <a:pt x="28" y="374"/>
                  </a:lnTo>
                  <a:lnTo>
                    <a:pt x="34" y="395"/>
                  </a:lnTo>
                  <a:lnTo>
                    <a:pt x="753" y="205"/>
                  </a:lnTo>
                  <a:lnTo>
                    <a:pt x="690" y="141"/>
                  </a:lnTo>
                  <a:lnTo>
                    <a:pt x="700" y="3"/>
                  </a:lnTo>
                  <a:lnTo>
                    <a:pt x="681" y="0"/>
                  </a:lnTo>
                  <a:lnTo>
                    <a:pt x="678" y="43"/>
                  </a:lnTo>
                  <a:lnTo>
                    <a:pt x="671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8" name="Freeform 1414">
              <a:extLst>
                <a:ext uri="{FF2B5EF4-FFF2-40B4-BE49-F238E27FC236}">
                  <a16:creationId xmlns:a16="http://schemas.microsoft.com/office/drawing/2014/main" id="{70FFC54E-F19A-3343-8651-C85C51996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3180"/>
              <a:ext cx="334" cy="209"/>
            </a:xfrm>
            <a:custGeom>
              <a:avLst/>
              <a:gdLst>
                <a:gd name="T0" fmla="*/ 30 w 668"/>
                <a:gd name="T1" fmla="*/ 235 h 416"/>
                <a:gd name="T2" fmla="*/ 0 w 668"/>
                <a:gd name="T3" fmla="*/ 285 h 416"/>
                <a:gd name="T4" fmla="*/ 1 w 668"/>
                <a:gd name="T5" fmla="*/ 348 h 416"/>
                <a:gd name="T6" fmla="*/ 11 w 668"/>
                <a:gd name="T7" fmla="*/ 391 h 416"/>
                <a:gd name="T8" fmla="*/ 15 w 668"/>
                <a:gd name="T9" fmla="*/ 416 h 416"/>
                <a:gd name="T10" fmla="*/ 668 w 668"/>
                <a:gd name="T11" fmla="*/ 154 h 416"/>
                <a:gd name="T12" fmla="*/ 660 w 668"/>
                <a:gd name="T13" fmla="*/ 0 h 416"/>
                <a:gd name="T14" fmla="*/ 30 w 668"/>
                <a:gd name="T15" fmla="*/ 235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8"/>
                <a:gd name="T25" fmla="*/ 0 h 416"/>
                <a:gd name="T26" fmla="*/ 668 w 668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8" h="416">
                  <a:moveTo>
                    <a:pt x="30" y="235"/>
                  </a:moveTo>
                  <a:lnTo>
                    <a:pt x="0" y="285"/>
                  </a:lnTo>
                  <a:lnTo>
                    <a:pt x="1" y="348"/>
                  </a:lnTo>
                  <a:lnTo>
                    <a:pt x="11" y="391"/>
                  </a:lnTo>
                  <a:lnTo>
                    <a:pt x="15" y="416"/>
                  </a:lnTo>
                  <a:lnTo>
                    <a:pt x="668" y="154"/>
                  </a:lnTo>
                  <a:lnTo>
                    <a:pt x="660" y="0"/>
                  </a:lnTo>
                  <a:lnTo>
                    <a:pt x="30" y="2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9" name="Freeform 1415">
              <a:extLst>
                <a:ext uri="{FF2B5EF4-FFF2-40B4-BE49-F238E27FC236}">
                  <a16:creationId xmlns:a16="http://schemas.microsoft.com/office/drawing/2014/main" id="{C54C12F9-7FD3-644F-AA8B-5E8324916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3260"/>
              <a:ext cx="356" cy="163"/>
            </a:xfrm>
            <a:custGeom>
              <a:avLst/>
              <a:gdLst>
                <a:gd name="T0" fmla="*/ 0 w 712"/>
                <a:gd name="T1" fmla="*/ 267 h 327"/>
                <a:gd name="T2" fmla="*/ 35 w 712"/>
                <a:gd name="T3" fmla="*/ 327 h 327"/>
                <a:gd name="T4" fmla="*/ 712 w 712"/>
                <a:gd name="T5" fmla="*/ 53 h 327"/>
                <a:gd name="T6" fmla="*/ 650 w 712"/>
                <a:gd name="T7" fmla="*/ 0 h 327"/>
                <a:gd name="T8" fmla="*/ 0 w 712"/>
                <a:gd name="T9" fmla="*/ 267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7"/>
                <a:gd name="T17" fmla="*/ 712 w 71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7">
                  <a:moveTo>
                    <a:pt x="0" y="267"/>
                  </a:moveTo>
                  <a:lnTo>
                    <a:pt x="35" y="327"/>
                  </a:lnTo>
                  <a:lnTo>
                    <a:pt x="712" y="53"/>
                  </a:lnTo>
                  <a:lnTo>
                    <a:pt x="650" y="0"/>
                  </a:lnTo>
                  <a:lnTo>
                    <a:pt x="0" y="267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0" name="Freeform 1416">
              <a:extLst>
                <a:ext uri="{FF2B5EF4-FFF2-40B4-BE49-F238E27FC236}">
                  <a16:creationId xmlns:a16="http://schemas.microsoft.com/office/drawing/2014/main" id="{0EBCB451-8523-CD40-B6EB-DA8F3FC87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" y="3038"/>
              <a:ext cx="687" cy="392"/>
            </a:xfrm>
            <a:custGeom>
              <a:avLst/>
              <a:gdLst>
                <a:gd name="T0" fmla="*/ 676 w 1374"/>
                <a:gd name="T1" fmla="*/ 531 h 784"/>
                <a:gd name="T2" fmla="*/ 1374 w 1374"/>
                <a:gd name="T3" fmla="*/ 266 h 784"/>
                <a:gd name="T4" fmla="*/ 732 w 1374"/>
                <a:gd name="T5" fmla="*/ 0 h 784"/>
                <a:gd name="T6" fmla="*/ 17 w 1374"/>
                <a:gd name="T7" fmla="*/ 160 h 784"/>
                <a:gd name="T8" fmla="*/ 15 w 1374"/>
                <a:gd name="T9" fmla="*/ 166 h 784"/>
                <a:gd name="T10" fmla="*/ 9 w 1374"/>
                <a:gd name="T11" fmla="*/ 181 h 784"/>
                <a:gd name="T12" fmla="*/ 3 w 1374"/>
                <a:gd name="T13" fmla="*/ 204 h 784"/>
                <a:gd name="T14" fmla="*/ 0 w 1374"/>
                <a:gd name="T15" fmla="*/ 234 h 784"/>
                <a:gd name="T16" fmla="*/ 1 w 1374"/>
                <a:gd name="T17" fmla="*/ 270 h 784"/>
                <a:gd name="T18" fmla="*/ 9 w 1374"/>
                <a:gd name="T19" fmla="*/ 309 h 784"/>
                <a:gd name="T20" fmla="*/ 26 w 1374"/>
                <a:gd name="T21" fmla="*/ 351 h 784"/>
                <a:gd name="T22" fmla="*/ 56 w 1374"/>
                <a:gd name="T23" fmla="*/ 396 h 784"/>
                <a:gd name="T24" fmla="*/ 57 w 1374"/>
                <a:gd name="T25" fmla="*/ 399 h 784"/>
                <a:gd name="T26" fmla="*/ 58 w 1374"/>
                <a:gd name="T27" fmla="*/ 399 h 784"/>
                <a:gd name="T28" fmla="*/ 58 w 1374"/>
                <a:gd name="T29" fmla="*/ 399 h 784"/>
                <a:gd name="T30" fmla="*/ 692 w 1374"/>
                <a:gd name="T31" fmla="*/ 784 h 784"/>
                <a:gd name="T32" fmla="*/ 693 w 1374"/>
                <a:gd name="T33" fmla="*/ 774 h 784"/>
                <a:gd name="T34" fmla="*/ 683 w 1374"/>
                <a:gd name="T35" fmla="*/ 751 h 784"/>
                <a:gd name="T36" fmla="*/ 683 w 1374"/>
                <a:gd name="T37" fmla="*/ 751 h 784"/>
                <a:gd name="T38" fmla="*/ 683 w 1374"/>
                <a:gd name="T39" fmla="*/ 751 h 784"/>
                <a:gd name="T40" fmla="*/ 679 w 1374"/>
                <a:gd name="T41" fmla="*/ 744 h 784"/>
                <a:gd name="T42" fmla="*/ 671 w 1374"/>
                <a:gd name="T43" fmla="*/ 724 h 784"/>
                <a:gd name="T44" fmla="*/ 661 w 1374"/>
                <a:gd name="T45" fmla="*/ 698 h 784"/>
                <a:gd name="T46" fmla="*/ 651 w 1374"/>
                <a:gd name="T47" fmla="*/ 664 h 784"/>
                <a:gd name="T48" fmla="*/ 645 w 1374"/>
                <a:gd name="T49" fmla="*/ 629 h 784"/>
                <a:gd name="T50" fmla="*/ 645 w 1374"/>
                <a:gd name="T51" fmla="*/ 593 h 784"/>
                <a:gd name="T52" fmla="*/ 655 w 1374"/>
                <a:gd name="T53" fmla="*/ 560 h 784"/>
                <a:gd name="T54" fmla="*/ 676 w 1374"/>
                <a:gd name="T55" fmla="*/ 531 h 7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4"/>
                <a:gd name="T85" fmla="*/ 0 h 784"/>
                <a:gd name="T86" fmla="*/ 1374 w 1374"/>
                <a:gd name="T87" fmla="*/ 784 h 7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4" h="784">
                  <a:moveTo>
                    <a:pt x="676" y="531"/>
                  </a:moveTo>
                  <a:lnTo>
                    <a:pt x="1374" y="266"/>
                  </a:lnTo>
                  <a:lnTo>
                    <a:pt x="732" y="0"/>
                  </a:lnTo>
                  <a:lnTo>
                    <a:pt x="17" y="160"/>
                  </a:lnTo>
                  <a:lnTo>
                    <a:pt x="15" y="166"/>
                  </a:lnTo>
                  <a:lnTo>
                    <a:pt x="9" y="181"/>
                  </a:lnTo>
                  <a:lnTo>
                    <a:pt x="3" y="204"/>
                  </a:lnTo>
                  <a:lnTo>
                    <a:pt x="0" y="234"/>
                  </a:lnTo>
                  <a:lnTo>
                    <a:pt x="1" y="270"/>
                  </a:lnTo>
                  <a:lnTo>
                    <a:pt x="9" y="309"/>
                  </a:lnTo>
                  <a:lnTo>
                    <a:pt x="26" y="351"/>
                  </a:lnTo>
                  <a:lnTo>
                    <a:pt x="56" y="396"/>
                  </a:lnTo>
                  <a:lnTo>
                    <a:pt x="57" y="399"/>
                  </a:lnTo>
                  <a:lnTo>
                    <a:pt x="58" y="399"/>
                  </a:lnTo>
                  <a:lnTo>
                    <a:pt x="692" y="784"/>
                  </a:lnTo>
                  <a:lnTo>
                    <a:pt x="693" y="774"/>
                  </a:lnTo>
                  <a:lnTo>
                    <a:pt x="683" y="751"/>
                  </a:lnTo>
                  <a:lnTo>
                    <a:pt x="679" y="744"/>
                  </a:lnTo>
                  <a:lnTo>
                    <a:pt x="671" y="724"/>
                  </a:lnTo>
                  <a:lnTo>
                    <a:pt x="661" y="698"/>
                  </a:lnTo>
                  <a:lnTo>
                    <a:pt x="651" y="664"/>
                  </a:lnTo>
                  <a:lnTo>
                    <a:pt x="645" y="629"/>
                  </a:lnTo>
                  <a:lnTo>
                    <a:pt x="645" y="593"/>
                  </a:lnTo>
                  <a:lnTo>
                    <a:pt x="655" y="560"/>
                  </a:lnTo>
                  <a:lnTo>
                    <a:pt x="676" y="5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1" name="Freeform 1417">
              <a:extLst>
                <a:ext uri="{FF2B5EF4-FFF2-40B4-BE49-F238E27FC236}">
                  <a16:creationId xmlns:a16="http://schemas.microsoft.com/office/drawing/2014/main" id="{04A4B0F6-1EF5-824E-B95A-023FA27BE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3052"/>
              <a:ext cx="618" cy="238"/>
            </a:xfrm>
            <a:custGeom>
              <a:avLst/>
              <a:gdLst>
                <a:gd name="T0" fmla="*/ 1236 w 1236"/>
                <a:gd name="T1" fmla="*/ 236 h 475"/>
                <a:gd name="T2" fmla="*/ 610 w 1236"/>
                <a:gd name="T3" fmla="*/ 475 h 475"/>
                <a:gd name="T4" fmla="*/ 0 w 1236"/>
                <a:gd name="T5" fmla="*/ 151 h 475"/>
                <a:gd name="T6" fmla="*/ 665 w 1236"/>
                <a:gd name="T7" fmla="*/ 0 h 475"/>
                <a:gd name="T8" fmla="*/ 1236 w 1236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6"/>
                <a:gd name="T16" fmla="*/ 0 h 475"/>
                <a:gd name="T17" fmla="*/ 1236 w 1236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6" h="475">
                  <a:moveTo>
                    <a:pt x="1236" y="236"/>
                  </a:moveTo>
                  <a:lnTo>
                    <a:pt x="610" y="475"/>
                  </a:lnTo>
                  <a:lnTo>
                    <a:pt x="0" y="151"/>
                  </a:lnTo>
                  <a:lnTo>
                    <a:pt x="665" y="0"/>
                  </a:lnTo>
                  <a:lnTo>
                    <a:pt x="1236" y="236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2" name="Freeform 1418">
              <a:extLst>
                <a:ext uri="{FF2B5EF4-FFF2-40B4-BE49-F238E27FC236}">
                  <a16:creationId xmlns:a16="http://schemas.microsoft.com/office/drawing/2014/main" id="{0A09BEC7-422A-DA4D-AFA2-C2A22743F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" y="3133"/>
              <a:ext cx="316" cy="271"/>
            </a:xfrm>
            <a:custGeom>
              <a:avLst/>
              <a:gdLst>
                <a:gd name="T0" fmla="*/ 628 w 632"/>
                <a:gd name="T1" fmla="*/ 541 h 541"/>
                <a:gd name="T2" fmla="*/ 50 w 632"/>
                <a:gd name="T3" fmla="*/ 187 h 541"/>
                <a:gd name="T4" fmla="*/ 28 w 632"/>
                <a:gd name="T5" fmla="*/ 154 h 541"/>
                <a:gd name="T6" fmla="*/ 13 w 632"/>
                <a:gd name="T7" fmla="*/ 125 h 541"/>
                <a:gd name="T8" fmla="*/ 5 w 632"/>
                <a:gd name="T9" fmla="*/ 96 h 541"/>
                <a:gd name="T10" fmla="*/ 2 w 632"/>
                <a:gd name="T11" fmla="*/ 70 h 541"/>
                <a:gd name="T12" fmla="*/ 0 w 632"/>
                <a:gd name="T13" fmla="*/ 47 h 541"/>
                <a:gd name="T14" fmla="*/ 4 w 632"/>
                <a:gd name="T15" fmla="*/ 28 h 541"/>
                <a:gd name="T16" fmla="*/ 7 w 632"/>
                <a:gd name="T17" fmla="*/ 12 h 541"/>
                <a:gd name="T18" fmla="*/ 11 w 632"/>
                <a:gd name="T19" fmla="*/ 0 h 541"/>
                <a:gd name="T20" fmla="*/ 632 w 632"/>
                <a:gd name="T21" fmla="*/ 329 h 541"/>
                <a:gd name="T22" fmla="*/ 617 w 632"/>
                <a:gd name="T23" fmla="*/ 352 h 541"/>
                <a:gd name="T24" fmla="*/ 608 w 632"/>
                <a:gd name="T25" fmla="*/ 378 h 541"/>
                <a:gd name="T26" fmla="*/ 603 w 632"/>
                <a:gd name="T27" fmla="*/ 405 h 541"/>
                <a:gd name="T28" fmla="*/ 603 w 632"/>
                <a:gd name="T29" fmla="*/ 433 h 541"/>
                <a:gd name="T30" fmla="*/ 605 w 632"/>
                <a:gd name="T31" fmla="*/ 462 h 541"/>
                <a:gd name="T32" fmla="*/ 611 w 632"/>
                <a:gd name="T33" fmla="*/ 489 h 541"/>
                <a:gd name="T34" fmla="*/ 619 w 632"/>
                <a:gd name="T35" fmla="*/ 517 h 541"/>
                <a:gd name="T36" fmla="*/ 628 w 632"/>
                <a:gd name="T37" fmla="*/ 541 h 54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2"/>
                <a:gd name="T58" fmla="*/ 0 h 541"/>
                <a:gd name="T59" fmla="*/ 632 w 632"/>
                <a:gd name="T60" fmla="*/ 541 h 54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2" h="541">
                  <a:moveTo>
                    <a:pt x="628" y="541"/>
                  </a:moveTo>
                  <a:lnTo>
                    <a:pt x="50" y="187"/>
                  </a:lnTo>
                  <a:lnTo>
                    <a:pt x="28" y="154"/>
                  </a:lnTo>
                  <a:lnTo>
                    <a:pt x="13" y="125"/>
                  </a:lnTo>
                  <a:lnTo>
                    <a:pt x="5" y="96"/>
                  </a:lnTo>
                  <a:lnTo>
                    <a:pt x="2" y="70"/>
                  </a:lnTo>
                  <a:lnTo>
                    <a:pt x="0" y="47"/>
                  </a:lnTo>
                  <a:lnTo>
                    <a:pt x="4" y="28"/>
                  </a:lnTo>
                  <a:lnTo>
                    <a:pt x="7" y="12"/>
                  </a:lnTo>
                  <a:lnTo>
                    <a:pt x="11" y="0"/>
                  </a:lnTo>
                  <a:lnTo>
                    <a:pt x="632" y="329"/>
                  </a:lnTo>
                  <a:lnTo>
                    <a:pt x="617" y="352"/>
                  </a:lnTo>
                  <a:lnTo>
                    <a:pt x="608" y="378"/>
                  </a:lnTo>
                  <a:lnTo>
                    <a:pt x="603" y="405"/>
                  </a:lnTo>
                  <a:lnTo>
                    <a:pt x="603" y="433"/>
                  </a:lnTo>
                  <a:lnTo>
                    <a:pt x="605" y="462"/>
                  </a:lnTo>
                  <a:lnTo>
                    <a:pt x="611" y="489"/>
                  </a:lnTo>
                  <a:lnTo>
                    <a:pt x="619" y="517"/>
                  </a:lnTo>
                  <a:lnTo>
                    <a:pt x="628" y="541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3" name="Freeform 1419">
              <a:extLst>
                <a:ext uri="{FF2B5EF4-FFF2-40B4-BE49-F238E27FC236}">
                  <a16:creationId xmlns:a16="http://schemas.microsoft.com/office/drawing/2014/main" id="{890606B0-B4A6-B04A-9561-8E060D781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3181"/>
              <a:ext cx="365" cy="249"/>
            </a:xfrm>
            <a:custGeom>
              <a:avLst/>
              <a:gdLst>
                <a:gd name="T0" fmla="*/ 643 w 730"/>
                <a:gd name="T1" fmla="*/ 148 h 498"/>
                <a:gd name="T2" fmla="*/ 0 w 730"/>
                <a:gd name="T3" fmla="*/ 408 h 498"/>
                <a:gd name="T4" fmla="*/ 6 w 730"/>
                <a:gd name="T5" fmla="*/ 430 h 498"/>
                <a:gd name="T6" fmla="*/ 651 w 730"/>
                <a:gd name="T7" fmla="*/ 170 h 498"/>
                <a:gd name="T8" fmla="*/ 691 w 730"/>
                <a:gd name="T9" fmla="*/ 207 h 498"/>
                <a:gd name="T10" fmla="*/ 34 w 730"/>
                <a:gd name="T11" fmla="*/ 476 h 498"/>
                <a:gd name="T12" fmla="*/ 42 w 730"/>
                <a:gd name="T13" fmla="*/ 498 h 498"/>
                <a:gd name="T14" fmla="*/ 730 w 730"/>
                <a:gd name="T15" fmla="*/ 215 h 498"/>
                <a:gd name="T16" fmla="*/ 662 w 730"/>
                <a:gd name="T17" fmla="*/ 152 h 498"/>
                <a:gd name="T18" fmla="*/ 660 w 730"/>
                <a:gd name="T19" fmla="*/ 0 h 498"/>
                <a:gd name="T20" fmla="*/ 640 w 730"/>
                <a:gd name="T21" fmla="*/ 0 h 498"/>
                <a:gd name="T22" fmla="*/ 641 w 730"/>
                <a:gd name="T23" fmla="*/ 47 h 498"/>
                <a:gd name="T24" fmla="*/ 643 w 730"/>
                <a:gd name="T25" fmla="*/ 148 h 4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0"/>
                <a:gd name="T40" fmla="*/ 0 h 498"/>
                <a:gd name="T41" fmla="*/ 730 w 730"/>
                <a:gd name="T42" fmla="*/ 498 h 49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0" h="498">
                  <a:moveTo>
                    <a:pt x="643" y="148"/>
                  </a:moveTo>
                  <a:lnTo>
                    <a:pt x="0" y="408"/>
                  </a:lnTo>
                  <a:lnTo>
                    <a:pt x="6" y="430"/>
                  </a:lnTo>
                  <a:lnTo>
                    <a:pt x="651" y="170"/>
                  </a:lnTo>
                  <a:lnTo>
                    <a:pt x="691" y="207"/>
                  </a:lnTo>
                  <a:lnTo>
                    <a:pt x="34" y="476"/>
                  </a:lnTo>
                  <a:lnTo>
                    <a:pt x="42" y="498"/>
                  </a:lnTo>
                  <a:lnTo>
                    <a:pt x="730" y="215"/>
                  </a:lnTo>
                  <a:lnTo>
                    <a:pt x="662" y="152"/>
                  </a:lnTo>
                  <a:lnTo>
                    <a:pt x="660" y="0"/>
                  </a:lnTo>
                  <a:lnTo>
                    <a:pt x="640" y="0"/>
                  </a:lnTo>
                  <a:lnTo>
                    <a:pt x="641" y="47"/>
                  </a:lnTo>
                  <a:lnTo>
                    <a:pt x="643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4" name="Freeform 1420">
              <a:extLst>
                <a:ext uri="{FF2B5EF4-FFF2-40B4-BE49-F238E27FC236}">
                  <a16:creationId xmlns:a16="http://schemas.microsoft.com/office/drawing/2014/main" id="{6C74AF73-ED7D-2A49-989C-E4D7C2319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" y="3031"/>
              <a:ext cx="348" cy="159"/>
            </a:xfrm>
            <a:custGeom>
              <a:avLst/>
              <a:gdLst>
                <a:gd name="T0" fmla="*/ 40 w 694"/>
                <a:gd name="T1" fmla="*/ 159 h 318"/>
                <a:gd name="T2" fmla="*/ 5 w 694"/>
                <a:gd name="T3" fmla="*/ 200 h 318"/>
                <a:gd name="T4" fmla="*/ 0 w 694"/>
                <a:gd name="T5" fmla="*/ 256 h 318"/>
                <a:gd name="T6" fmla="*/ 7 w 694"/>
                <a:gd name="T7" fmla="*/ 295 h 318"/>
                <a:gd name="T8" fmla="*/ 8 w 694"/>
                <a:gd name="T9" fmla="*/ 318 h 318"/>
                <a:gd name="T10" fmla="*/ 690 w 694"/>
                <a:gd name="T11" fmla="*/ 141 h 318"/>
                <a:gd name="T12" fmla="*/ 694 w 694"/>
                <a:gd name="T13" fmla="*/ 0 h 318"/>
                <a:gd name="T14" fmla="*/ 40 w 694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4"/>
                <a:gd name="T25" fmla="*/ 0 h 318"/>
                <a:gd name="T26" fmla="*/ 694 w 694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4" h="318">
                  <a:moveTo>
                    <a:pt x="40" y="159"/>
                  </a:moveTo>
                  <a:lnTo>
                    <a:pt x="5" y="200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90" y="141"/>
                  </a:lnTo>
                  <a:lnTo>
                    <a:pt x="694" y="0"/>
                  </a:lnTo>
                  <a:lnTo>
                    <a:pt x="4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5" name="Freeform 1421">
              <a:extLst>
                <a:ext uri="{FF2B5EF4-FFF2-40B4-BE49-F238E27FC236}">
                  <a16:creationId xmlns:a16="http://schemas.microsoft.com/office/drawing/2014/main" id="{3FB74875-0572-5747-B316-1BE6EB009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" y="3103"/>
              <a:ext cx="368" cy="119"/>
            </a:xfrm>
            <a:custGeom>
              <a:avLst/>
              <a:gdLst>
                <a:gd name="T0" fmla="*/ 0 w 735"/>
                <a:gd name="T1" fmla="*/ 182 h 238"/>
                <a:gd name="T2" fmla="*/ 30 w 735"/>
                <a:gd name="T3" fmla="*/ 238 h 238"/>
                <a:gd name="T4" fmla="*/ 735 w 735"/>
                <a:gd name="T5" fmla="*/ 54 h 238"/>
                <a:gd name="T6" fmla="*/ 677 w 735"/>
                <a:gd name="T7" fmla="*/ 0 h 238"/>
                <a:gd name="T8" fmla="*/ 0 w 735"/>
                <a:gd name="T9" fmla="*/ 182 h 2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8"/>
                <a:gd name="T17" fmla="*/ 735 w 735"/>
                <a:gd name="T18" fmla="*/ 238 h 2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8">
                  <a:moveTo>
                    <a:pt x="0" y="182"/>
                  </a:moveTo>
                  <a:lnTo>
                    <a:pt x="30" y="238"/>
                  </a:lnTo>
                  <a:lnTo>
                    <a:pt x="735" y="54"/>
                  </a:lnTo>
                  <a:lnTo>
                    <a:pt x="677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6" name="Freeform 1422">
              <a:extLst>
                <a:ext uri="{FF2B5EF4-FFF2-40B4-BE49-F238E27FC236}">
                  <a16:creationId xmlns:a16="http://schemas.microsoft.com/office/drawing/2014/main" id="{FDD2C19E-1E41-1540-9FE7-201736B4E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" y="2881"/>
              <a:ext cx="688" cy="346"/>
            </a:xfrm>
            <a:custGeom>
              <a:avLst/>
              <a:gdLst>
                <a:gd name="T0" fmla="*/ 653 w 1377"/>
                <a:gd name="T1" fmla="*/ 467 h 693"/>
                <a:gd name="T2" fmla="*/ 1377 w 1377"/>
                <a:gd name="T3" fmla="*/ 288 h 693"/>
                <a:gd name="T4" fmla="*/ 759 w 1377"/>
                <a:gd name="T5" fmla="*/ 0 h 693"/>
                <a:gd name="T6" fmla="*/ 28 w 1377"/>
                <a:gd name="T7" fmla="*/ 87 h 693"/>
                <a:gd name="T8" fmla="*/ 24 w 1377"/>
                <a:gd name="T9" fmla="*/ 91 h 693"/>
                <a:gd name="T10" fmla="*/ 17 w 1377"/>
                <a:gd name="T11" fmla="*/ 104 h 693"/>
                <a:gd name="T12" fmla="*/ 9 w 1377"/>
                <a:gd name="T13" fmla="*/ 123 h 693"/>
                <a:gd name="T14" fmla="*/ 2 w 1377"/>
                <a:gd name="T15" fmla="*/ 150 h 693"/>
                <a:gd name="T16" fmla="*/ 0 w 1377"/>
                <a:gd name="T17" fmla="*/ 181 h 693"/>
                <a:gd name="T18" fmla="*/ 3 w 1377"/>
                <a:gd name="T19" fmla="*/ 215 h 693"/>
                <a:gd name="T20" fmla="*/ 17 w 1377"/>
                <a:gd name="T21" fmla="*/ 255 h 693"/>
                <a:gd name="T22" fmla="*/ 42 w 1377"/>
                <a:gd name="T23" fmla="*/ 296 h 693"/>
                <a:gd name="T24" fmla="*/ 42 w 1377"/>
                <a:gd name="T25" fmla="*/ 296 h 693"/>
                <a:gd name="T26" fmla="*/ 44 w 1377"/>
                <a:gd name="T27" fmla="*/ 296 h 693"/>
                <a:gd name="T28" fmla="*/ 44 w 1377"/>
                <a:gd name="T29" fmla="*/ 297 h 693"/>
                <a:gd name="T30" fmla="*/ 44 w 1377"/>
                <a:gd name="T31" fmla="*/ 297 h 693"/>
                <a:gd name="T32" fmla="*/ 44 w 1377"/>
                <a:gd name="T33" fmla="*/ 297 h 693"/>
                <a:gd name="T34" fmla="*/ 45 w 1377"/>
                <a:gd name="T35" fmla="*/ 297 h 693"/>
                <a:gd name="T36" fmla="*/ 645 w 1377"/>
                <a:gd name="T37" fmla="*/ 693 h 693"/>
                <a:gd name="T38" fmla="*/ 646 w 1377"/>
                <a:gd name="T39" fmla="*/ 685 h 693"/>
                <a:gd name="T40" fmla="*/ 639 w 1377"/>
                <a:gd name="T41" fmla="*/ 663 h 693"/>
                <a:gd name="T42" fmla="*/ 639 w 1377"/>
                <a:gd name="T43" fmla="*/ 663 h 693"/>
                <a:gd name="T44" fmla="*/ 639 w 1377"/>
                <a:gd name="T45" fmla="*/ 663 h 693"/>
                <a:gd name="T46" fmla="*/ 636 w 1377"/>
                <a:gd name="T47" fmla="*/ 656 h 693"/>
                <a:gd name="T48" fmla="*/ 629 w 1377"/>
                <a:gd name="T49" fmla="*/ 639 h 693"/>
                <a:gd name="T50" fmla="*/ 622 w 1377"/>
                <a:gd name="T51" fmla="*/ 615 h 693"/>
                <a:gd name="T52" fmla="*/ 615 w 1377"/>
                <a:gd name="T53" fmla="*/ 584 h 693"/>
                <a:gd name="T54" fmla="*/ 613 w 1377"/>
                <a:gd name="T55" fmla="*/ 551 h 693"/>
                <a:gd name="T56" fmla="*/ 616 w 1377"/>
                <a:gd name="T57" fmla="*/ 519 h 693"/>
                <a:gd name="T58" fmla="*/ 629 w 1377"/>
                <a:gd name="T59" fmla="*/ 490 h 693"/>
                <a:gd name="T60" fmla="*/ 653 w 1377"/>
                <a:gd name="T61" fmla="*/ 467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3" y="467"/>
                  </a:moveTo>
                  <a:lnTo>
                    <a:pt x="1377" y="288"/>
                  </a:lnTo>
                  <a:lnTo>
                    <a:pt x="759" y="0"/>
                  </a:lnTo>
                  <a:lnTo>
                    <a:pt x="28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50"/>
                  </a:lnTo>
                  <a:lnTo>
                    <a:pt x="0" y="181"/>
                  </a:lnTo>
                  <a:lnTo>
                    <a:pt x="3" y="215"/>
                  </a:lnTo>
                  <a:lnTo>
                    <a:pt x="17" y="255"/>
                  </a:lnTo>
                  <a:lnTo>
                    <a:pt x="42" y="296"/>
                  </a:lnTo>
                  <a:lnTo>
                    <a:pt x="44" y="296"/>
                  </a:lnTo>
                  <a:lnTo>
                    <a:pt x="44" y="297"/>
                  </a:lnTo>
                  <a:lnTo>
                    <a:pt x="45" y="297"/>
                  </a:lnTo>
                  <a:lnTo>
                    <a:pt x="645" y="693"/>
                  </a:lnTo>
                  <a:lnTo>
                    <a:pt x="646" y="685"/>
                  </a:lnTo>
                  <a:lnTo>
                    <a:pt x="639" y="663"/>
                  </a:lnTo>
                  <a:lnTo>
                    <a:pt x="636" y="656"/>
                  </a:lnTo>
                  <a:lnTo>
                    <a:pt x="629" y="639"/>
                  </a:lnTo>
                  <a:lnTo>
                    <a:pt x="622" y="615"/>
                  </a:lnTo>
                  <a:lnTo>
                    <a:pt x="615" y="584"/>
                  </a:lnTo>
                  <a:lnTo>
                    <a:pt x="613" y="551"/>
                  </a:lnTo>
                  <a:lnTo>
                    <a:pt x="616" y="519"/>
                  </a:lnTo>
                  <a:lnTo>
                    <a:pt x="629" y="490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7" name="Freeform 1423">
              <a:extLst>
                <a:ext uri="{FF2B5EF4-FFF2-40B4-BE49-F238E27FC236}">
                  <a16:creationId xmlns:a16="http://schemas.microsoft.com/office/drawing/2014/main" id="{D5862435-7750-3448-8409-DF27BA788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" y="2894"/>
              <a:ext cx="615" cy="209"/>
            </a:xfrm>
            <a:custGeom>
              <a:avLst/>
              <a:gdLst>
                <a:gd name="T0" fmla="*/ 1229 w 1229"/>
                <a:gd name="T1" fmla="*/ 255 h 417"/>
                <a:gd name="T2" fmla="*/ 581 w 1229"/>
                <a:gd name="T3" fmla="*/ 417 h 417"/>
                <a:gd name="T4" fmla="*/ 0 w 1229"/>
                <a:gd name="T5" fmla="*/ 81 h 417"/>
                <a:gd name="T6" fmla="*/ 681 w 1229"/>
                <a:gd name="T7" fmla="*/ 0 h 417"/>
                <a:gd name="T8" fmla="*/ 1229 w 1229"/>
                <a:gd name="T9" fmla="*/ 255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7"/>
                <a:gd name="T17" fmla="*/ 1229 w 1229"/>
                <a:gd name="T18" fmla="*/ 417 h 4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7">
                  <a:moveTo>
                    <a:pt x="1229" y="255"/>
                  </a:moveTo>
                  <a:lnTo>
                    <a:pt x="581" y="417"/>
                  </a:lnTo>
                  <a:lnTo>
                    <a:pt x="0" y="81"/>
                  </a:lnTo>
                  <a:lnTo>
                    <a:pt x="681" y="0"/>
                  </a:lnTo>
                  <a:lnTo>
                    <a:pt x="1229" y="25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8" name="Freeform 1424">
              <a:extLst>
                <a:ext uri="{FF2B5EF4-FFF2-40B4-BE49-F238E27FC236}">
                  <a16:creationId xmlns:a16="http://schemas.microsoft.com/office/drawing/2014/main" id="{6415B1D9-26D7-FA43-B433-C9E566337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2938"/>
              <a:ext cx="304" cy="264"/>
            </a:xfrm>
            <a:custGeom>
              <a:avLst/>
              <a:gdLst>
                <a:gd name="T0" fmla="*/ 584 w 607"/>
                <a:gd name="T1" fmla="*/ 528 h 528"/>
                <a:gd name="T2" fmla="*/ 37 w 607"/>
                <a:gd name="T3" fmla="*/ 165 h 528"/>
                <a:gd name="T4" fmla="*/ 18 w 607"/>
                <a:gd name="T5" fmla="*/ 135 h 528"/>
                <a:gd name="T6" fmla="*/ 7 w 607"/>
                <a:gd name="T7" fmla="*/ 108 h 528"/>
                <a:gd name="T8" fmla="*/ 1 w 607"/>
                <a:gd name="T9" fmla="*/ 82 h 528"/>
                <a:gd name="T10" fmla="*/ 0 w 607"/>
                <a:gd name="T11" fmla="*/ 60 h 528"/>
                <a:gd name="T12" fmla="*/ 2 w 607"/>
                <a:gd name="T13" fmla="*/ 39 h 528"/>
                <a:gd name="T14" fmla="*/ 7 w 607"/>
                <a:gd name="T15" fmla="*/ 23 h 528"/>
                <a:gd name="T16" fmla="*/ 12 w 607"/>
                <a:gd name="T17" fmla="*/ 9 h 528"/>
                <a:gd name="T18" fmla="*/ 17 w 607"/>
                <a:gd name="T19" fmla="*/ 0 h 528"/>
                <a:gd name="T20" fmla="*/ 607 w 607"/>
                <a:gd name="T21" fmla="*/ 341 h 528"/>
                <a:gd name="T22" fmla="*/ 590 w 607"/>
                <a:gd name="T23" fmla="*/ 359 h 528"/>
                <a:gd name="T24" fmla="*/ 578 w 607"/>
                <a:gd name="T25" fmla="*/ 381 h 528"/>
                <a:gd name="T26" fmla="*/ 571 w 607"/>
                <a:gd name="T27" fmla="*/ 405 h 528"/>
                <a:gd name="T28" fmla="*/ 568 w 607"/>
                <a:gd name="T29" fmla="*/ 431 h 528"/>
                <a:gd name="T30" fmla="*/ 568 w 607"/>
                <a:gd name="T31" fmla="*/ 456 h 528"/>
                <a:gd name="T32" fmla="*/ 571 w 607"/>
                <a:gd name="T33" fmla="*/ 481 h 528"/>
                <a:gd name="T34" fmla="*/ 577 w 607"/>
                <a:gd name="T35" fmla="*/ 505 h 528"/>
                <a:gd name="T36" fmla="*/ 584 w 607"/>
                <a:gd name="T37" fmla="*/ 528 h 5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8"/>
                <a:gd name="T59" fmla="*/ 607 w 607"/>
                <a:gd name="T60" fmla="*/ 528 h 5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8">
                  <a:moveTo>
                    <a:pt x="584" y="528"/>
                  </a:moveTo>
                  <a:lnTo>
                    <a:pt x="37" y="165"/>
                  </a:lnTo>
                  <a:lnTo>
                    <a:pt x="18" y="135"/>
                  </a:lnTo>
                  <a:lnTo>
                    <a:pt x="7" y="108"/>
                  </a:lnTo>
                  <a:lnTo>
                    <a:pt x="1" y="82"/>
                  </a:lnTo>
                  <a:lnTo>
                    <a:pt x="0" y="60"/>
                  </a:lnTo>
                  <a:lnTo>
                    <a:pt x="2" y="39"/>
                  </a:lnTo>
                  <a:lnTo>
                    <a:pt x="7" y="23"/>
                  </a:lnTo>
                  <a:lnTo>
                    <a:pt x="12" y="9"/>
                  </a:lnTo>
                  <a:lnTo>
                    <a:pt x="17" y="0"/>
                  </a:lnTo>
                  <a:lnTo>
                    <a:pt x="607" y="341"/>
                  </a:lnTo>
                  <a:lnTo>
                    <a:pt x="590" y="359"/>
                  </a:lnTo>
                  <a:lnTo>
                    <a:pt x="578" y="381"/>
                  </a:lnTo>
                  <a:lnTo>
                    <a:pt x="571" y="405"/>
                  </a:lnTo>
                  <a:lnTo>
                    <a:pt x="568" y="431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5"/>
                  </a:lnTo>
                  <a:lnTo>
                    <a:pt x="584" y="5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9" name="Freeform 1425">
              <a:extLst>
                <a:ext uri="{FF2B5EF4-FFF2-40B4-BE49-F238E27FC236}">
                  <a16:creationId xmlns:a16="http://schemas.microsoft.com/office/drawing/2014/main" id="{BBD15048-3ACA-2145-836A-68D33C501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" y="3031"/>
              <a:ext cx="377" cy="196"/>
            </a:xfrm>
            <a:custGeom>
              <a:avLst/>
              <a:gdLst>
                <a:gd name="T0" fmla="*/ 670 w 753"/>
                <a:gd name="T1" fmla="*/ 136 h 394"/>
                <a:gd name="T2" fmla="*/ 0 w 753"/>
                <a:gd name="T3" fmla="*/ 311 h 394"/>
                <a:gd name="T4" fmla="*/ 4 w 753"/>
                <a:gd name="T5" fmla="*/ 332 h 394"/>
                <a:gd name="T6" fmla="*/ 677 w 753"/>
                <a:gd name="T7" fmla="*/ 156 h 394"/>
                <a:gd name="T8" fmla="*/ 713 w 753"/>
                <a:gd name="T9" fmla="*/ 193 h 394"/>
                <a:gd name="T10" fmla="*/ 28 w 753"/>
                <a:gd name="T11" fmla="*/ 374 h 394"/>
                <a:gd name="T12" fmla="*/ 34 w 753"/>
                <a:gd name="T13" fmla="*/ 394 h 394"/>
                <a:gd name="T14" fmla="*/ 753 w 753"/>
                <a:gd name="T15" fmla="*/ 204 h 394"/>
                <a:gd name="T16" fmla="*/ 690 w 753"/>
                <a:gd name="T17" fmla="*/ 141 h 394"/>
                <a:gd name="T18" fmla="*/ 700 w 753"/>
                <a:gd name="T19" fmla="*/ 2 h 394"/>
                <a:gd name="T20" fmla="*/ 681 w 753"/>
                <a:gd name="T21" fmla="*/ 0 h 394"/>
                <a:gd name="T22" fmla="*/ 677 w 753"/>
                <a:gd name="T23" fmla="*/ 43 h 394"/>
                <a:gd name="T24" fmla="*/ 670 w 753"/>
                <a:gd name="T25" fmla="*/ 136 h 3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4"/>
                <a:gd name="T41" fmla="*/ 753 w 753"/>
                <a:gd name="T42" fmla="*/ 394 h 3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4">
                  <a:moveTo>
                    <a:pt x="670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6"/>
                  </a:lnTo>
                  <a:lnTo>
                    <a:pt x="713" y="193"/>
                  </a:lnTo>
                  <a:lnTo>
                    <a:pt x="28" y="374"/>
                  </a:lnTo>
                  <a:lnTo>
                    <a:pt x="34" y="394"/>
                  </a:lnTo>
                  <a:lnTo>
                    <a:pt x="753" y="204"/>
                  </a:lnTo>
                  <a:lnTo>
                    <a:pt x="690" y="141"/>
                  </a:lnTo>
                  <a:lnTo>
                    <a:pt x="700" y="2"/>
                  </a:lnTo>
                  <a:lnTo>
                    <a:pt x="681" y="0"/>
                  </a:lnTo>
                  <a:lnTo>
                    <a:pt x="677" y="43"/>
                  </a:lnTo>
                  <a:lnTo>
                    <a:pt x="670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0" name="Freeform 1426">
              <a:extLst>
                <a:ext uri="{FF2B5EF4-FFF2-40B4-BE49-F238E27FC236}">
                  <a16:creationId xmlns:a16="http://schemas.microsoft.com/office/drawing/2014/main" id="{59333B99-8FDB-EC47-90FD-6C7EFA8C0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" y="2844"/>
              <a:ext cx="348" cy="159"/>
            </a:xfrm>
            <a:custGeom>
              <a:avLst/>
              <a:gdLst>
                <a:gd name="T0" fmla="*/ 41 w 695"/>
                <a:gd name="T1" fmla="*/ 158 h 317"/>
                <a:gd name="T2" fmla="*/ 5 w 695"/>
                <a:gd name="T3" fmla="*/ 199 h 317"/>
                <a:gd name="T4" fmla="*/ 0 w 695"/>
                <a:gd name="T5" fmla="*/ 255 h 317"/>
                <a:gd name="T6" fmla="*/ 7 w 695"/>
                <a:gd name="T7" fmla="*/ 294 h 317"/>
                <a:gd name="T8" fmla="*/ 9 w 695"/>
                <a:gd name="T9" fmla="*/ 317 h 317"/>
                <a:gd name="T10" fmla="*/ 691 w 695"/>
                <a:gd name="T11" fmla="*/ 140 h 317"/>
                <a:gd name="T12" fmla="*/ 695 w 695"/>
                <a:gd name="T13" fmla="*/ 0 h 317"/>
                <a:gd name="T14" fmla="*/ 41 w 695"/>
                <a:gd name="T15" fmla="*/ 158 h 3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7"/>
                <a:gd name="T26" fmla="*/ 695 w 695"/>
                <a:gd name="T27" fmla="*/ 317 h 3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7">
                  <a:moveTo>
                    <a:pt x="41" y="158"/>
                  </a:moveTo>
                  <a:lnTo>
                    <a:pt x="5" y="199"/>
                  </a:lnTo>
                  <a:lnTo>
                    <a:pt x="0" y="255"/>
                  </a:lnTo>
                  <a:lnTo>
                    <a:pt x="7" y="294"/>
                  </a:lnTo>
                  <a:lnTo>
                    <a:pt x="9" y="317"/>
                  </a:lnTo>
                  <a:lnTo>
                    <a:pt x="691" y="140"/>
                  </a:lnTo>
                  <a:lnTo>
                    <a:pt x="695" y="0"/>
                  </a:lnTo>
                  <a:lnTo>
                    <a:pt x="41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1" name="Freeform 1427">
              <a:extLst>
                <a:ext uri="{FF2B5EF4-FFF2-40B4-BE49-F238E27FC236}">
                  <a16:creationId xmlns:a16="http://schemas.microsoft.com/office/drawing/2014/main" id="{3C9A3645-A686-7845-9362-8BD97052F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2916"/>
              <a:ext cx="368" cy="119"/>
            </a:xfrm>
            <a:custGeom>
              <a:avLst/>
              <a:gdLst>
                <a:gd name="T0" fmla="*/ 0 w 735"/>
                <a:gd name="T1" fmla="*/ 181 h 238"/>
                <a:gd name="T2" fmla="*/ 29 w 735"/>
                <a:gd name="T3" fmla="*/ 238 h 238"/>
                <a:gd name="T4" fmla="*/ 735 w 735"/>
                <a:gd name="T5" fmla="*/ 54 h 238"/>
                <a:gd name="T6" fmla="*/ 677 w 735"/>
                <a:gd name="T7" fmla="*/ 0 h 238"/>
                <a:gd name="T8" fmla="*/ 0 w 735"/>
                <a:gd name="T9" fmla="*/ 181 h 2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8"/>
                <a:gd name="T17" fmla="*/ 735 w 735"/>
                <a:gd name="T18" fmla="*/ 238 h 2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8">
                  <a:moveTo>
                    <a:pt x="0" y="181"/>
                  </a:moveTo>
                  <a:lnTo>
                    <a:pt x="29" y="238"/>
                  </a:lnTo>
                  <a:lnTo>
                    <a:pt x="735" y="54"/>
                  </a:lnTo>
                  <a:lnTo>
                    <a:pt x="677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2" name="Freeform 1428">
              <a:extLst>
                <a:ext uri="{FF2B5EF4-FFF2-40B4-BE49-F238E27FC236}">
                  <a16:creationId xmlns:a16="http://schemas.microsoft.com/office/drawing/2014/main" id="{8EB23016-5EEA-2D4C-AFB9-EB013CA7E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" y="2695"/>
              <a:ext cx="688" cy="347"/>
            </a:xfrm>
            <a:custGeom>
              <a:avLst/>
              <a:gdLst>
                <a:gd name="T0" fmla="*/ 653 w 1377"/>
                <a:gd name="T1" fmla="*/ 467 h 693"/>
                <a:gd name="T2" fmla="*/ 1377 w 1377"/>
                <a:gd name="T3" fmla="*/ 287 h 693"/>
                <a:gd name="T4" fmla="*/ 759 w 1377"/>
                <a:gd name="T5" fmla="*/ 0 h 693"/>
                <a:gd name="T6" fmla="*/ 27 w 1377"/>
                <a:gd name="T7" fmla="*/ 86 h 693"/>
                <a:gd name="T8" fmla="*/ 24 w 1377"/>
                <a:gd name="T9" fmla="*/ 90 h 693"/>
                <a:gd name="T10" fmla="*/ 17 w 1377"/>
                <a:gd name="T11" fmla="*/ 103 h 693"/>
                <a:gd name="T12" fmla="*/ 9 w 1377"/>
                <a:gd name="T13" fmla="*/ 123 h 693"/>
                <a:gd name="T14" fmla="*/ 2 w 1377"/>
                <a:gd name="T15" fmla="*/ 149 h 693"/>
                <a:gd name="T16" fmla="*/ 0 w 1377"/>
                <a:gd name="T17" fmla="*/ 180 h 693"/>
                <a:gd name="T18" fmla="*/ 3 w 1377"/>
                <a:gd name="T19" fmla="*/ 215 h 693"/>
                <a:gd name="T20" fmla="*/ 17 w 1377"/>
                <a:gd name="T21" fmla="*/ 254 h 693"/>
                <a:gd name="T22" fmla="*/ 42 w 1377"/>
                <a:gd name="T23" fmla="*/ 295 h 693"/>
                <a:gd name="T24" fmla="*/ 42 w 1377"/>
                <a:gd name="T25" fmla="*/ 295 h 693"/>
                <a:gd name="T26" fmla="*/ 43 w 1377"/>
                <a:gd name="T27" fmla="*/ 295 h 693"/>
                <a:gd name="T28" fmla="*/ 43 w 1377"/>
                <a:gd name="T29" fmla="*/ 296 h 693"/>
                <a:gd name="T30" fmla="*/ 43 w 1377"/>
                <a:gd name="T31" fmla="*/ 296 h 693"/>
                <a:gd name="T32" fmla="*/ 43 w 1377"/>
                <a:gd name="T33" fmla="*/ 296 h 693"/>
                <a:gd name="T34" fmla="*/ 45 w 1377"/>
                <a:gd name="T35" fmla="*/ 298 h 693"/>
                <a:gd name="T36" fmla="*/ 645 w 1377"/>
                <a:gd name="T37" fmla="*/ 693 h 693"/>
                <a:gd name="T38" fmla="*/ 646 w 1377"/>
                <a:gd name="T39" fmla="*/ 684 h 693"/>
                <a:gd name="T40" fmla="*/ 639 w 1377"/>
                <a:gd name="T41" fmla="*/ 662 h 693"/>
                <a:gd name="T42" fmla="*/ 639 w 1377"/>
                <a:gd name="T43" fmla="*/ 662 h 693"/>
                <a:gd name="T44" fmla="*/ 638 w 1377"/>
                <a:gd name="T45" fmla="*/ 662 h 693"/>
                <a:gd name="T46" fmla="*/ 636 w 1377"/>
                <a:gd name="T47" fmla="*/ 655 h 693"/>
                <a:gd name="T48" fmla="*/ 629 w 1377"/>
                <a:gd name="T49" fmla="*/ 638 h 693"/>
                <a:gd name="T50" fmla="*/ 621 w 1377"/>
                <a:gd name="T51" fmla="*/ 614 h 693"/>
                <a:gd name="T52" fmla="*/ 615 w 1377"/>
                <a:gd name="T53" fmla="*/ 583 h 693"/>
                <a:gd name="T54" fmla="*/ 612 w 1377"/>
                <a:gd name="T55" fmla="*/ 551 h 693"/>
                <a:gd name="T56" fmla="*/ 616 w 1377"/>
                <a:gd name="T57" fmla="*/ 518 h 693"/>
                <a:gd name="T58" fmla="*/ 629 w 1377"/>
                <a:gd name="T59" fmla="*/ 490 h 693"/>
                <a:gd name="T60" fmla="*/ 653 w 1377"/>
                <a:gd name="T61" fmla="*/ 467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3" y="467"/>
                  </a:moveTo>
                  <a:lnTo>
                    <a:pt x="1377" y="287"/>
                  </a:lnTo>
                  <a:lnTo>
                    <a:pt x="759" y="0"/>
                  </a:lnTo>
                  <a:lnTo>
                    <a:pt x="27" y="86"/>
                  </a:lnTo>
                  <a:lnTo>
                    <a:pt x="24" y="90"/>
                  </a:lnTo>
                  <a:lnTo>
                    <a:pt x="17" y="103"/>
                  </a:lnTo>
                  <a:lnTo>
                    <a:pt x="9" y="123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5"/>
                  </a:lnTo>
                  <a:lnTo>
                    <a:pt x="17" y="254"/>
                  </a:lnTo>
                  <a:lnTo>
                    <a:pt x="42" y="295"/>
                  </a:lnTo>
                  <a:lnTo>
                    <a:pt x="43" y="295"/>
                  </a:lnTo>
                  <a:lnTo>
                    <a:pt x="43" y="296"/>
                  </a:lnTo>
                  <a:lnTo>
                    <a:pt x="45" y="298"/>
                  </a:lnTo>
                  <a:lnTo>
                    <a:pt x="645" y="693"/>
                  </a:lnTo>
                  <a:lnTo>
                    <a:pt x="646" y="684"/>
                  </a:lnTo>
                  <a:lnTo>
                    <a:pt x="639" y="662"/>
                  </a:lnTo>
                  <a:lnTo>
                    <a:pt x="638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1" y="614"/>
                  </a:lnTo>
                  <a:lnTo>
                    <a:pt x="615" y="583"/>
                  </a:lnTo>
                  <a:lnTo>
                    <a:pt x="612" y="551"/>
                  </a:lnTo>
                  <a:lnTo>
                    <a:pt x="616" y="518"/>
                  </a:lnTo>
                  <a:lnTo>
                    <a:pt x="629" y="490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3" name="Freeform 1429">
              <a:extLst>
                <a:ext uri="{FF2B5EF4-FFF2-40B4-BE49-F238E27FC236}">
                  <a16:creationId xmlns:a16="http://schemas.microsoft.com/office/drawing/2014/main" id="{B94BF6C2-2BE5-6143-B9CE-9B8FFCDD2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" y="2707"/>
              <a:ext cx="615" cy="209"/>
            </a:xfrm>
            <a:custGeom>
              <a:avLst/>
              <a:gdLst>
                <a:gd name="T0" fmla="*/ 1230 w 1230"/>
                <a:gd name="T1" fmla="*/ 255 h 418"/>
                <a:gd name="T2" fmla="*/ 581 w 1230"/>
                <a:gd name="T3" fmla="*/ 418 h 418"/>
                <a:gd name="T4" fmla="*/ 0 w 1230"/>
                <a:gd name="T5" fmla="*/ 82 h 418"/>
                <a:gd name="T6" fmla="*/ 681 w 1230"/>
                <a:gd name="T7" fmla="*/ 0 h 418"/>
                <a:gd name="T8" fmla="*/ 1230 w 1230"/>
                <a:gd name="T9" fmla="*/ 255 h 4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0"/>
                <a:gd name="T16" fmla="*/ 0 h 418"/>
                <a:gd name="T17" fmla="*/ 1230 w 1230"/>
                <a:gd name="T18" fmla="*/ 418 h 4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0" h="418">
                  <a:moveTo>
                    <a:pt x="1230" y="255"/>
                  </a:moveTo>
                  <a:lnTo>
                    <a:pt x="581" y="418"/>
                  </a:lnTo>
                  <a:lnTo>
                    <a:pt x="0" y="82"/>
                  </a:lnTo>
                  <a:lnTo>
                    <a:pt x="681" y="0"/>
                  </a:lnTo>
                  <a:lnTo>
                    <a:pt x="1230" y="25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4" name="Freeform 1430">
              <a:extLst>
                <a:ext uri="{FF2B5EF4-FFF2-40B4-BE49-F238E27FC236}">
                  <a16:creationId xmlns:a16="http://schemas.microsoft.com/office/drawing/2014/main" id="{776033A6-FD55-8C49-BA70-1F036F19B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" y="2752"/>
              <a:ext cx="303" cy="264"/>
            </a:xfrm>
            <a:custGeom>
              <a:avLst/>
              <a:gdLst>
                <a:gd name="T0" fmla="*/ 584 w 607"/>
                <a:gd name="T1" fmla="*/ 529 h 529"/>
                <a:gd name="T2" fmla="*/ 36 w 607"/>
                <a:gd name="T3" fmla="*/ 165 h 529"/>
                <a:gd name="T4" fmla="*/ 18 w 607"/>
                <a:gd name="T5" fmla="*/ 135 h 529"/>
                <a:gd name="T6" fmla="*/ 6 w 607"/>
                <a:gd name="T7" fmla="*/ 109 h 529"/>
                <a:gd name="T8" fmla="*/ 1 w 607"/>
                <a:gd name="T9" fmla="*/ 82 h 529"/>
                <a:gd name="T10" fmla="*/ 0 w 607"/>
                <a:gd name="T11" fmla="*/ 60 h 529"/>
                <a:gd name="T12" fmla="*/ 2 w 607"/>
                <a:gd name="T13" fmla="*/ 40 h 529"/>
                <a:gd name="T14" fmla="*/ 6 w 607"/>
                <a:gd name="T15" fmla="*/ 23 h 529"/>
                <a:gd name="T16" fmla="*/ 11 w 607"/>
                <a:gd name="T17" fmla="*/ 10 h 529"/>
                <a:gd name="T18" fmla="*/ 17 w 607"/>
                <a:gd name="T19" fmla="*/ 0 h 529"/>
                <a:gd name="T20" fmla="*/ 607 w 607"/>
                <a:gd name="T21" fmla="*/ 341 h 529"/>
                <a:gd name="T22" fmla="*/ 590 w 607"/>
                <a:gd name="T23" fmla="*/ 359 h 529"/>
                <a:gd name="T24" fmla="*/ 578 w 607"/>
                <a:gd name="T25" fmla="*/ 381 h 529"/>
                <a:gd name="T26" fmla="*/ 571 w 607"/>
                <a:gd name="T27" fmla="*/ 405 h 529"/>
                <a:gd name="T28" fmla="*/ 568 w 607"/>
                <a:gd name="T29" fmla="*/ 431 h 529"/>
                <a:gd name="T30" fmla="*/ 568 w 607"/>
                <a:gd name="T31" fmla="*/ 456 h 529"/>
                <a:gd name="T32" fmla="*/ 571 w 607"/>
                <a:gd name="T33" fmla="*/ 481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6" y="165"/>
                  </a:lnTo>
                  <a:lnTo>
                    <a:pt x="18" y="135"/>
                  </a:lnTo>
                  <a:lnTo>
                    <a:pt x="6" y="109"/>
                  </a:lnTo>
                  <a:lnTo>
                    <a:pt x="1" y="82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6" y="23"/>
                  </a:lnTo>
                  <a:lnTo>
                    <a:pt x="11" y="10"/>
                  </a:lnTo>
                  <a:lnTo>
                    <a:pt x="17" y="0"/>
                  </a:lnTo>
                  <a:lnTo>
                    <a:pt x="607" y="341"/>
                  </a:lnTo>
                  <a:lnTo>
                    <a:pt x="590" y="359"/>
                  </a:lnTo>
                  <a:lnTo>
                    <a:pt x="578" y="381"/>
                  </a:lnTo>
                  <a:lnTo>
                    <a:pt x="571" y="405"/>
                  </a:lnTo>
                  <a:lnTo>
                    <a:pt x="568" y="431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5" name="Freeform 1431">
              <a:extLst>
                <a:ext uri="{FF2B5EF4-FFF2-40B4-BE49-F238E27FC236}">
                  <a16:creationId xmlns:a16="http://schemas.microsoft.com/office/drawing/2014/main" id="{0F68F811-85AD-AB44-B3A6-A977DE6C3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2844"/>
              <a:ext cx="376" cy="198"/>
            </a:xfrm>
            <a:custGeom>
              <a:avLst/>
              <a:gdLst>
                <a:gd name="T0" fmla="*/ 670 w 752"/>
                <a:gd name="T1" fmla="*/ 135 h 394"/>
                <a:gd name="T2" fmla="*/ 0 w 752"/>
                <a:gd name="T3" fmla="*/ 310 h 394"/>
                <a:gd name="T4" fmla="*/ 4 w 752"/>
                <a:gd name="T5" fmla="*/ 331 h 394"/>
                <a:gd name="T6" fmla="*/ 676 w 752"/>
                <a:gd name="T7" fmla="*/ 155 h 394"/>
                <a:gd name="T8" fmla="*/ 713 w 752"/>
                <a:gd name="T9" fmla="*/ 193 h 394"/>
                <a:gd name="T10" fmla="*/ 28 w 752"/>
                <a:gd name="T11" fmla="*/ 374 h 394"/>
                <a:gd name="T12" fmla="*/ 34 w 752"/>
                <a:gd name="T13" fmla="*/ 394 h 394"/>
                <a:gd name="T14" fmla="*/ 752 w 752"/>
                <a:gd name="T15" fmla="*/ 203 h 394"/>
                <a:gd name="T16" fmla="*/ 690 w 752"/>
                <a:gd name="T17" fmla="*/ 140 h 394"/>
                <a:gd name="T18" fmla="*/ 699 w 752"/>
                <a:gd name="T19" fmla="*/ 1 h 394"/>
                <a:gd name="T20" fmla="*/ 680 w 752"/>
                <a:gd name="T21" fmla="*/ 0 h 394"/>
                <a:gd name="T22" fmla="*/ 677 w 752"/>
                <a:gd name="T23" fmla="*/ 39 h 394"/>
                <a:gd name="T24" fmla="*/ 670 w 752"/>
                <a:gd name="T25" fmla="*/ 135 h 3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2"/>
                <a:gd name="T40" fmla="*/ 0 h 394"/>
                <a:gd name="T41" fmla="*/ 752 w 752"/>
                <a:gd name="T42" fmla="*/ 394 h 3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2" h="394">
                  <a:moveTo>
                    <a:pt x="670" y="135"/>
                  </a:moveTo>
                  <a:lnTo>
                    <a:pt x="0" y="310"/>
                  </a:lnTo>
                  <a:lnTo>
                    <a:pt x="4" y="331"/>
                  </a:lnTo>
                  <a:lnTo>
                    <a:pt x="676" y="155"/>
                  </a:lnTo>
                  <a:lnTo>
                    <a:pt x="713" y="193"/>
                  </a:lnTo>
                  <a:lnTo>
                    <a:pt x="28" y="374"/>
                  </a:lnTo>
                  <a:lnTo>
                    <a:pt x="34" y="394"/>
                  </a:lnTo>
                  <a:lnTo>
                    <a:pt x="752" y="203"/>
                  </a:lnTo>
                  <a:lnTo>
                    <a:pt x="690" y="140"/>
                  </a:lnTo>
                  <a:lnTo>
                    <a:pt x="699" y="1"/>
                  </a:lnTo>
                  <a:lnTo>
                    <a:pt x="680" y="0"/>
                  </a:lnTo>
                  <a:lnTo>
                    <a:pt x="677" y="39"/>
                  </a:lnTo>
                  <a:lnTo>
                    <a:pt x="670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6" name="Freeform 1432">
              <a:extLst>
                <a:ext uri="{FF2B5EF4-FFF2-40B4-BE49-F238E27FC236}">
                  <a16:creationId xmlns:a16="http://schemas.microsoft.com/office/drawing/2014/main" id="{DA0912F9-8EDF-8F48-9D3C-12F0FA0E7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" y="2642"/>
              <a:ext cx="335" cy="209"/>
            </a:xfrm>
            <a:custGeom>
              <a:avLst/>
              <a:gdLst>
                <a:gd name="T0" fmla="*/ 30 w 670"/>
                <a:gd name="T1" fmla="*/ 237 h 417"/>
                <a:gd name="T2" fmla="*/ 0 w 670"/>
                <a:gd name="T3" fmla="*/ 285 h 417"/>
                <a:gd name="T4" fmla="*/ 2 w 670"/>
                <a:gd name="T5" fmla="*/ 349 h 417"/>
                <a:gd name="T6" fmla="*/ 12 w 670"/>
                <a:gd name="T7" fmla="*/ 392 h 417"/>
                <a:gd name="T8" fmla="*/ 15 w 670"/>
                <a:gd name="T9" fmla="*/ 417 h 417"/>
                <a:gd name="T10" fmla="*/ 670 w 670"/>
                <a:gd name="T11" fmla="*/ 155 h 417"/>
                <a:gd name="T12" fmla="*/ 662 w 670"/>
                <a:gd name="T13" fmla="*/ 0 h 417"/>
                <a:gd name="T14" fmla="*/ 30 w 670"/>
                <a:gd name="T15" fmla="*/ 237 h 4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0"/>
                <a:gd name="T25" fmla="*/ 0 h 417"/>
                <a:gd name="T26" fmla="*/ 670 w 670"/>
                <a:gd name="T27" fmla="*/ 417 h 4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0" h="417">
                  <a:moveTo>
                    <a:pt x="30" y="237"/>
                  </a:moveTo>
                  <a:lnTo>
                    <a:pt x="0" y="285"/>
                  </a:lnTo>
                  <a:lnTo>
                    <a:pt x="2" y="349"/>
                  </a:lnTo>
                  <a:lnTo>
                    <a:pt x="12" y="392"/>
                  </a:lnTo>
                  <a:lnTo>
                    <a:pt x="15" y="417"/>
                  </a:lnTo>
                  <a:lnTo>
                    <a:pt x="670" y="155"/>
                  </a:lnTo>
                  <a:lnTo>
                    <a:pt x="662" y="0"/>
                  </a:lnTo>
                  <a:lnTo>
                    <a:pt x="30" y="2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7" name="Freeform 1433">
              <a:extLst>
                <a:ext uri="{FF2B5EF4-FFF2-40B4-BE49-F238E27FC236}">
                  <a16:creationId xmlns:a16="http://schemas.microsoft.com/office/drawing/2014/main" id="{0E54B3EF-ECE8-3640-934B-FC654AC08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" y="2721"/>
              <a:ext cx="356" cy="164"/>
            </a:xfrm>
            <a:custGeom>
              <a:avLst/>
              <a:gdLst>
                <a:gd name="T0" fmla="*/ 0 w 710"/>
                <a:gd name="T1" fmla="*/ 269 h 328"/>
                <a:gd name="T2" fmla="*/ 34 w 710"/>
                <a:gd name="T3" fmla="*/ 328 h 328"/>
                <a:gd name="T4" fmla="*/ 710 w 710"/>
                <a:gd name="T5" fmla="*/ 55 h 328"/>
                <a:gd name="T6" fmla="*/ 648 w 710"/>
                <a:gd name="T7" fmla="*/ 0 h 328"/>
                <a:gd name="T8" fmla="*/ 0 w 710"/>
                <a:gd name="T9" fmla="*/ 269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0"/>
                <a:gd name="T16" fmla="*/ 0 h 328"/>
                <a:gd name="T17" fmla="*/ 710 w 710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0" h="328">
                  <a:moveTo>
                    <a:pt x="0" y="269"/>
                  </a:moveTo>
                  <a:lnTo>
                    <a:pt x="34" y="328"/>
                  </a:lnTo>
                  <a:lnTo>
                    <a:pt x="710" y="55"/>
                  </a:lnTo>
                  <a:lnTo>
                    <a:pt x="648" y="0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8" name="Freeform 1434">
              <a:extLst>
                <a:ext uri="{FF2B5EF4-FFF2-40B4-BE49-F238E27FC236}">
                  <a16:creationId xmlns:a16="http://schemas.microsoft.com/office/drawing/2014/main" id="{9E308A18-991E-4B40-8AFD-7FBBB6EAF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" y="2499"/>
              <a:ext cx="687" cy="393"/>
            </a:xfrm>
            <a:custGeom>
              <a:avLst/>
              <a:gdLst>
                <a:gd name="T0" fmla="*/ 678 w 1375"/>
                <a:gd name="T1" fmla="*/ 532 h 786"/>
                <a:gd name="T2" fmla="*/ 1375 w 1375"/>
                <a:gd name="T3" fmla="*/ 266 h 786"/>
                <a:gd name="T4" fmla="*/ 733 w 1375"/>
                <a:gd name="T5" fmla="*/ 0 h 786"/>
                <a:gd name="T6" fmla="*/ 18 w 1375"/>
                <a:gd name="T7" fmla="*/ 161 h 786"/>
                <a:gd name="T8" fmla="*/ 15 w 1375"/>
                <a:gd name="T9" fmla="*/ 167 h 786"/>
                <a:gd name="T10" fmla="*/ 10 w 1375"/>
                <a:gd name="T11" fmla="*/ 182 h 786"/>
                <a:gd name="T12" fmla="*/ 4 w 1375"/>
                <a:gd name="T13" fmla="*/ 205 h 786"/>
                <a:gd name="T14" fmla="*/ 0 w 1375"/>
                <a:gd name="T15" fmla="*/ 235 h 786"/>
                <a:gd name="T16" fmla="*/ 1 w 1375"/>
                <a:gd name="T17" fmla="*/ 271 h 786"/>
                <a:gd name="T18" fmla="*/ 10 w 1375"/>
                <a:gd name="T19" fmla="*/ 311 h 786"/>
                <a:gd name="T20" fmla="*/ 28 w 1375"/>
                <a:gd name="T21" fmla="*/ 354 h 786"/>
                <a:gd name="T22" fmla="*/ 58 w 1375"/>
                <a:gd name="T23" fmla="*/ 398 h 786"/>
                <a:gd name="T24" fmla="*/ 59 w 1375"/>
                <a:gd name="T25" fmla="*/ 400 h 786"/>
                <a:gd name="T26" fmla="*/ 59 w 1375"/>
                <a:gd name="T27" fmla="*/ 401 h 786"/>
                <a:gd name="T28" fmla="*/ 59 w 1375"/>
                <a:gd name="T29" fmla="*/ 401 h 786"/>
                <a:gd name="T30" fmla="*/ 693 w 1375"/>
                <a:gd name="T31" fmla="*/ 786 h 786"/>
                <a:gd name="T32" fmla="*/ 694 w 1375"/>
                <a:gd name="T33" fmla="*/ 776 h 786"/>
                <a:gd name="T34" fmla="*/ 685 w 1375"/>
                <a:gd name="T35" fmla="*/ 753 h 786"/>
                <a:gd name="T36" fmla="*/ 685 w 1375"/>
                <a:gd name="T37" fmla="*/ 753 h 786"/>
                <a:gd name="T38" fmla="*/ 684 w 1375"/>
                <a:gd name="T39" fmla="*/ 752 h 786"/>
                <a:gd name="T40" fmla="*/ 680 w 1375"/>
                <a:gd name="T41" fmla="*/ 745 h 786"/>
                <a:gd name="T42" fmla="*/ 672 w 1375"/>
                <a:gd name="T43" fmla="*/ 726 h 786"/>
                <a:gd name="T44" fmla="*/ 662 w 1375"/>
                <a:gd name="T45" fmla="*/ 699 h 786"/>
                <a:gd name="T46" fmla="*/ 653 w 1375"/>
                <a:gd name="T47" fmla="*/ 667 h 786"/>
                <a:gd name="T48" fmla="*/ 647 w 1375"/>
                <a:gd name="T49" fmla="*/ 631 h 786"/>
                <a:gd name="T50" fmla="*/ 647 w 1375"/>
                <a:gd name="T51" fmla="*/ 594 h 786"/>
                <a:gd name="T52" fmla="*/ 656 w 1375"/>
                <a:gd name="T53" fmla="*/ 561 h 786"/>
                <a:gd name="T54" fmla="*/ 678 w 1375"/>
                <a:gd name="T55" fmla="*/ 532 h 78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5"/>
                <a:gd name="T85" fmla="*/ 0 h 786"/>
                <a:gd name="T86" fmla="*/ 1375 w 1375"/>
                <a:gd name="T87" fmla="*/ 786 h 78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5" h="786">
                  <a:moveTo>
                    <a:pt x="678" y="532"/>
                  </a:moveTo>
                  <a:lnTo>
                    <a:pt x="1375" y="266"/>
                  </a:lnTo>
                  <a:lnTo>
                    <a:pt x="733" y="0"/>
                  </a:lnTo>
                  <a:lnTo>
                    <a:pt x="18" y="161"/>
                  </a:lnTo>
                  <a:lnTo>
                    <a:pt x="15" y="167"/>
                  </a:lnTo>
                  <a:lnTo>
                    <a:pt x="10" y="182"/>
                  </a:lnTo>
                  <a:lnTo>
                    <a:pt x="4" y="205"/>
                  </a:lnTo>
                  <a:lnTo>
                    <a:pt x="0" y="235"/>
                  </a:lnTo>
                  <a:lnTo>
                    <a:pt x="1" y="271"/>
                  </a:lnTo>
                  <a:lnTo>
                    <a:pt x="10" y="311"/>
                  </a:lnTo>
                  <a:lnTo>
                    <a:pt x="28" y="354"/>
                  </a:lnTo>
                  <a:lnTo>
                    <a:pt x="58" y="398"/>
                  </a:lnTo>
                  <a:lnTo>
                    <a:pt x="59" y="400"/>
                  </a:lnTo>
                  <a:lnTo>
                    <a:pt x="59" y="401"/>
                  </a:lnTo>
                  <a:lnTo>
                    <a:pt x="693" y="786"/>
                  </a:lnTo>
                  <a:lnTo>
                    <a:pt x="694" y="776"/>
                  </a:lnTo>
                  <a:lnTo>
                    <a:pt x="685" y="753"/>
                  </a:lnTo>
                  <a:lnTo>
                    <a:pt x="684" y="752"/>
                  </a:lnTo>
                  <a:lnTo>
                    <a:pt x="680" y="745"/>
                  </a:lnTo>
                  <a:lnTo>
                    <a:pt x="672" y="726"/>
                  </a:lnTo>
                  <a:lnTo>
                    <a:pt x="662" y="699"/>
                  </a:lnTo>
                  <a:lnTo>
                    <a:pt x="653" y="667"/>
                  </a:lnTo>
                  <a:lnTo>
                    <a:pt x="647" y="631"/>
                  </a:lnTo>
                  <a:lnTo>
                    <a:pt x="647" y="594"/>
                  </a:lnTo>
                  <a:lnTo>
                    <a:pt x="656" y="561"/>
                  </a:lnTo>
                  <a:lnTo>
                    <a:pt x="678" y="5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9" name="Freeform 1435">
              <a:extLst>
                <a:ext uri="{FF2B5EF4-FFF2-40B4-BE49-F238E27FC236}">
                  <a16:creationId xmlns:a16="http://schemas.microsoft.com/office/drawing/2014/main" id="{39878300-504E-1246-B452-9D4DD9CDA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" y="2514"/>
              <a:ext cx="617" cy="237"/>
            </a:xfrm>
            <a:custGeom>
              <a:avLst/>
              <a:gdLst>
                <a:gd name="T0" fmla="*/ 1235 w 1235"/>
                <a:gd name="T1" fmla="*/ 236 h 475"/>
                <a:gd name="T2" fmla="*/ 611 w 1235"/>
                <a:gd name="T3" fmla="*/ 475 h 475"/>
                <a:gd name="T4" fmla="*/ 0 w 1235"/>
                <a:gd name="T5" fmla="*/ 151 h 475"/>
                <a:gd name="T6" fmla="*/ 666 w 1235"/>
                <a:gd name="T7" fmla="*/ 0 h 475"/>
                <a:gd name="T8" fmla="*/ 1235 w 1235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5"/>
                <a:gd name="T16" fmla="*/ 0 h 475"/>
                <a:gd name="T17" fmla="*/ 1235 w 1235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5" h="475">
                  <a:moveTo>
                    <a:pt x="1235" y="236"/>
                  </a:moveTo>
                  <a:lnTo>
                    <a:pt x="611" y="475"/>
                  </a:lnTo>
                  <a:lnTo>
                    <a:pt x="0" y="151"/>
                  </a:lnTo>
                  <a:lnTo>
                    <a:pt x="666" y="0"/>
                  </a:lnTo>
                  <a:lnTo>
                    <a:pt x="1235" y="23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0" name="Freeform 1436">
              <a:extLst>
                <a:ext uri="{FF2B5EF4-FFF2-40B4-BE49-F238E27FC236}">
                  <a16:creationId xmlns:a16="http://schemas.microsoft.com/office/drawing/2014/main" id="{0720DD3D-EF3E-9641-9170-236C63FEE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" y="2595"/>
              <a:ext cx="315" cy="271"/>
            </a:xfrm>
            <a:custGeom>
              <a:avLst/>
              <a:gdLst>
                <a:gd name="T0" fmla="*/ 628 w 631"/>
                <a:gd name="T1" fmla="*/ 542 h 542"/>
                <a:gd name="T2" fmla="*/ 50 w 631"/>
                <a:gd name="T3" fmla="*/ 187 h 542"/>
                <a:gd name="T4" fmla="*/ 28 w 631"/>
                <a:gd name="T5" fmla="*/ 155 h 542"/>
                <a:gd name="T6" fmla="*/ 13 w 631"/>
                <a:gd name="T7" fmla="*/ 125 h 542"/>
                <a:gd name="T8" fmla="*/ 4 w 631"/>
                <a:gd name="T9" fmla="*/ 96 h 542"/>
                <a:gd name="T10" fmla="*/ 0 w 631"/>
                <a:gd name="T11" fmla="*/ 71 h 542"/>
                <a:gd name="T12" fmla="*/ 0 w 631"/>
                <a:gd name="T13" fmla="*/ 48 h 542"/>
                <a:gd name="T14" fmla="*/ 2 w 631"/>
                <a:gd name="T15" fmla="*/ 28 h 542"/>
                <a:gd name="T16" fmla="*/ 6 w 631"/>
                <a:gd name="T17" fmla="*/ 12 h 542"/>
                <a:gd name="T18" fmla="*/ 11 w 631"/>
                <a:gd name="T19" fmla="*/ 0 h 542"/>
                <a:gd name="T20" fmla="*/ 631 w 631"/>
                <a:gd name="T21" fmla="*/ 331 h 542"/>
                <a:gd name="T22" fmla="*/ 616 w 631"/>
                <a:gd name="T23" fmla="*/ 354 h 542"/>
                <a:gd name="T24" fmla="*/ 606 w 631"/>
                <a:gd name="T25" fmla="*/ 379 h 542"/>
                <a:gd name="T26" fmla="*/ 602 w 631"/>
                <a:gd name="T27" fmla="*/ 407 h 542"/>
                <a:gd name="T28" fmla="*/ 602 w 631"/>
                <a:gd name="T29" fmla="*/ 434 h 542"/>
                <a:gd name="T30" fmla="*/ 604 w 631"/>
                <a:gd name="T31" fmla="*/ 463 h 542"/>
                <a:gd name="T32" fmla="*/ 611 w 631"/>
                <a:gd name="T33" fmla="*/ 491 h 542"/>
                <a:gd name="T34" fmla="*/ 619 w 631"/>
                <a:gd name="T35" fmla="*/ 518 h 542"/>
                <a:gd name="T36" fmla="*/ 628 w 631"/>
                <a:gd name="T37" fmla="*/ 542 h 5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1"/>
                <a:gd name="T58" fmla="*/ 0 h 542"/>
                <a:gd name="T59" fmla="*/ 631 w 631"/>
                <a:gd name="T60" fmla="*/ 542 h 5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1" h="542">
                  <a:moveTo>
                    <a:pt x="628" y="542"/>
                  </a:moveTo>
                  <a:lnTo>
                    <a:pt x="50" y="187"/>
                  </a:lnTo>
                  <a:lnTo>
                    <a:pt x="28" y="155"/>
                  </a:lnTo>
                  <a:lnTo>
                    <a:pt x="13" y="125"/>
                  </a:lnTo>
                  <a:lnTo>
                    <a:pt x="4" y="96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" y="28"/>
                  </a:lnTo>
                  <a:lnTo>
                    <a:pt x="6" y="12"/>
                  </a:lnTo>
                  <a:lnTo>
                    <a:pt x="11" y="0"/>
                  </a:lnTo>
                  <a:lnTo>
                    <a:pt x="631" y="331"/>
                  </a:lnTo>
                  <a:lnTo>
                    <a:pt x="616" y="354"/>
                  </a:lnTo>
                  <a:lnTo>
                    <a:pt x="606" y="379"/>
                  </a:lnTo>
                  <a:lnTo>
                    <a:pt x="602" y="407"/>
                  </a:lnTo>
                  <a:lnTo>
                    <a:pt x="602" y="434"/>
                  </a:lnTo>
                  <a:lnTo>
                    <a:pt x="604" y="463"/>
                  </a:lnTo>
                  <a:lnTo>
                    <a:pt x="611" y="491"/>
                  </a:lnTo>
                  <a:lnTo>
                    <a:pt x="619" y="518"/>
                  </a:lnTo>
                  <a:lnTo>
                    <a:pt x="628" y="5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1" name="Freeform 1437">
              <a:extLst>
                <a:ext uri="{FF2B5EF4-FFF2-40B4-BE49-F238E27FC236}">
                  <a16:creationId xmlns:a16="http://schemas.microsoft.com/office/drawing/2014/main" id="{04FCB156-96A0-8940-9666-37DCAF83C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2642"/>
              <a:ext cx="366" cy="250"/>
            </a:xfrm>
            <a:custGeom>
              <a:avLst/>
              <a:gdLst>
                <a:gd name="T0" fmla="*/ 644 w 732"/>
                <a:gd name="T1" fmla="*/ 149 h 499"/>
                <a:gd name="T2" fmla="*/ 0 w 732"/>
                <a:gd name="T3" fmla="*/ 409 h 499"/>
                <a:gd name="T4" fmla="*/ 7 w 732"/>
                <a:gd name="T5" fmla="*/ 431 h 499"/>
                <a:gd name="T6" fmla="*/ 652 w 732"/>
                <a:gd name="T7" fmla="*/ 170 h 499"/>
                <a:gd name="T8" fmla="*/ 692 w 732"/>
                <a:gd name="T9" fmla="*/ 208 h 499"/>
                <a:gd name="T10" fmla="*/ 36 w 732"/>
                <a:gd name="T11" fmla="*/ 477 h 499"/>
                <a:gd name="T12" fmla="*/ 43 w 732"/>
                <a:gd name="T13" fmla="*/ 499 h 499"/>
                <a:gd name="T14" fmla="*/ 732 w 732"/>
                <a:gd name="T15" fmla="*/ 216 h 499"/>
                <a:gd name="T16" fmla="*/ 663 w 732"/>
                <a:gd name="T17" fmla="*/ 152 h 499"/>
                <a:gd name="T18" fmla="*/ 660 w 732"/>
                <a:gd name="T19" fmla="*/ 0 h 499"/>
                <a:gd name="T20" fmla="*/ 642 w 732"/>
                <a:gd name="T21" fmla="*/ 0 h 499"/>
                <a:gd name="T22" fmla="*/ 642 w 732"/>
                <a:gd name="T23" fmla="*/ 47 h 499"/>
                <a:gd name="T24" fmla="*/ 644 w 732"/>
                <a:gd name="T25" fmla="*/ 149 h 4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2"/>
                <a:gd name="T40" fmla="*/ 0 h 499"/>
                <a:gd name="T41" fmla="*/ 732 w 732"/>
                <a:gd name="T42" fmla="*/ 499 h 49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2" h="499">
                  <a:moveTo>
                    <a:pt x="644" y="149"/>
                  </a:moveTo>
                  <a:lnTo>
                    <a:pt x="0" y="409"/>
                  </a:lnTo>
                  <a:lnTo>
                    <a:pt x="7" y="431"/>
                  </a:lnTo>
                  <a:lnTo>
                    <a:pt x="652" y="170"/>
                  </a:lnTo>
                  <a:lnTo>
                    <a:pt x="692" y="208"/>
                  </a:lnTo>
                  <a:lnTo>
                    <a:pt x="36" y="477"/>
                  </a:lnTo>
                  <a:lnTo>
                    <a:pt x="43" y="499"/>
                  </a:lnTo>
                  <a:lnTo>
                    <a:pt x="732" y="216"/>
                  </a:lnTo>
                  <a:lnTo>
                    <a:pt x="663" y="152"/>
                  </a:lnTo>
                  <a:lnTo>
                    <a:pt x="660" y="0"/>
                  </a:lnTo>
                  <a:lnTo>
                    <a:pt x="642" y="0"/>
                  </a:lnTo>
                  <a:lnTo>
                    <a:pt x="642" y="47"/>
                  </a:lnTo>
                  <a:lnTo>
                    <a:pt x="644" y="1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2" name="Freeform 1438">
              <a:extLst>
                <a:ext uri="{FF2B5EF4-FFF2-40B4-BE49-F238E27FC236}">
                  <a16:creationId xmlns:a16="http://schemas.microsoft.com/office/drawing/2014/main" id="{9AD0D577-9CB7-CA47-B0C9-2EEEEFAFD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" y="2492"/>
              <a:ext cx="347" cy="158"/>
            </a:xfrm>
            <a:custGeom>
              <a:avLst/>
              <a:gdLst>
                <a:gd name="T0" fmla="*/ 41 w 694"/>
                <a:gd name="T1" fmla="*/ 159 h 318"/>
                <a:gd name="T2" fmla="*/ 5 w 694"/>
                <a:gd name="T3" fmla="*/ 201 h 318"/>
                <a:gd name="T4" fmla="*/ 0 w 694"/>
                <a:gd name="T5" fmla="*/ 257 h 318"/>
                <a:gd name="T6" fmla="*/ 6 w 694"/>
                <a:gd name="T7" fmla="*/ 295 h 318"/>
                <a:gd name="T8" fmla="*/ 9 w 694"/>
                <a:gd name="T9" fmla="*/ 318 h 318"/>
                <a:gd name="T10" fmla="*/ 689 w 694"/>
                <a:gd name="T11" fmla="*/ 142 h 318"/>
                <a:gd name="T12" fmla="*/ 694 w 694"/>
                <a:gd name="T13" fmla="*/ 0 h 318"/>
                <a:gd name="T14" fmla="*/ 41 w 694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4"/>
                <a:gd name="T25" fmla="*/ 0 h 318"/>
                <a:gd name="T26" fmla="*/ 694 w 694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4" h="318">
                  <a:moveTo>
                    <a:pt x="41" y="159"/>
                  </a:moveTo>
                  <a:lnTo>
                    <a:pt x="5" y="201"/>
                  </a:lnTo>
                  <a:lnTo>
                    <a:pt x="0" y="257"/>
                  </a:lnTo>
                  <a:lnTo>
                    <a:pt x="6" y="295"/>
                  </a:lnTo>
                  <a:lnTo>
                    <a:pt x="9" y="318"/>
                  </a:lnTo>
                  <a:lnTo>
                    <a:pt x="689" y="142"/>
                  </a:lnTo>
                  <a:lnTo>
                    <a:pt x="694" y="0"/>
                  </a:lnTo>
                  <a:lnTo>
                    <a:pt x="41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3" name="Freeform 1439">
              <a:extLst>
                <a:ext uri="{FF2B5EF4-FFF2-40B4-BE49-F238E27FC236}">
                  <a16:creationId xmlns:a16="http://schemas.microsoft.com/office/drawing/2014/main" id="{E97F279C-81A7-0543-9093-F6DA8FAE8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" y="2564"/>
              <a:ext cx="368" cy="119"/>
            </a:xfrm>
            <a:custGeom>
              <a:avLst/>
              <a:gdLst>
                <a:gd name="T0" fmla="*/ 0 w 737"/>
                <a:gd name="T1" fmla="*/ 181 h 237"/>
                <a:gd name="T2" fmla="*/ 30 w 737"/>
                <a:gd name="T3" fmla="*/ 237 h 237"/>
                <a:gd name="T4" fmla="*/ 737 w 737"/>
                <a:gd name="T5" fmla="*/ 54 h 237"/>
                <a:gd name="T6" fmla="*/ 678 w 737"/>
                <a:gd name="T7" fmla="*/ 0 h 237"/>
                <a:gd name="T8" fmla="*/ 0 w 737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7"/>
                <a:gd name="T16" fmla="*/ 0 h 237"/>
                <a:gd name="T17" fmla="*/ 737 w 737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7" h="237">
                  <a:moveTo>
                    <a:pt x="0" y="181"/>
                  </a:moveTo>
                  <a:lnTo>
                    <a:pt x="30" y="237"/>
                  </a:lnTo>
                  <a:lnTo>
                    <a:pt x="737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4" name="Freeform 1440">
              <a:extLst>
                <a:ext uri="{FF2B5EF4-FFF2-40B4-BE49-F238E27FC236}">
                  <a16:creationId xmlns:a16="http://schemas.microsoft.com/office/drawing/2014/main" id="{2739308E-D40B-A84D-B42D-2BD4327F3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" y="2343"/>
              <a:ext cx="688" cy="346"/>
            </a:xfrm>
            <a:custGeom>
              <a:avLst/>
              <a:gdLst>
                <a:gd name="T0" fmla="*/ 652 w 1377"/>
                <a:gd name="T1" fmla="*/ 468 h 693"/>
                <a:gd name="T2" fmla="*/ 1377 w 1377"/>
                <a:gd name="T3" fmla="*/ 288 h 693"/>
                <a:gd name="T4" fmla="*/ 758 w 1377"/>
                <a:gd name="T5" fmla="*/ 0 h 693"/>
                <a:gd name="T6" fmla="*/ 26 w 1377"/>
                <a:gd name="T7" fmla="*/ 87 h 693"/>
                <a:gd name="T8" fmla="*/ 24 w 1377"/>
                <a:gd name="T9" fmla="*/ 91 h 693"/>
                <a:gd name="T10" fmla="*/ 17 w 1377"/>
                <a:gd name="T11" fmla="*/ 104 h 693"/>
                <a:gd name="T12" fmla="*/ 9 w 1377"/>
                <a:gd name="T13" fmla="*/ 124 h 693"/>
                <a:gd name="T14" fmla="*/ 2 w 1377"/>
                <a:gd name="T15" fmla="*/ 149 h 693"/>
                <a:gd name="T16" fmla="*/ 0 w 1377"/>
                <a:gd name="T17" fmla="*/ 180 h 693"/>
                <a:gd name="T18" fmla="*/ 3 w 1377"/>
                <a:gd name="T19" fmla="*/ 216 h 693"/>
                <a:gd name="T20" fmla="*/ 17 w 1377"/>
                <a:gd name="T21" fmla="*/ 254 h 693"/>
                <a:gd name="T22" fmla="*/ 42 w 1377"/>
                <a:gd name="T23" fmla="*/ 295 h 693"/>
                <a:gd name="T24" fmla="*/ 42 w 1377"/>
                <a:gd name="T25" fmla="*/ 295 h 693"/>
                <a:gd name="T26" fmla="*/ 42 w 1377"/>
                <a:gd name="T27" fmla="*/ 296 h 693"/>
                <a:gd name="T28" fmla="*/ 42 w 1377"/>
                <a:gd name="T29" fmla="*/ 297 h 693"/>
                <a:gd name="T30" fmla="*/ 42 w 1377"/>
                <a:gd name="T31" fmla="*/ 297 h 693"/>
                <a:gd name="T32" fmla="*/ 43 w 1377"/>
                <a:gd name="T33" fmla="*/ 297 h 693"/>
                <a:gd name="T34" fmla="*/ 43 w 1377"/>
                <a:gd name="T35" fmla="*/ 297 h 693"/>
                <a:gd name="T36" fmla="*/ 644 w 1377"/>
                <a:gd name="T37" fmla="*/ 693 h 693"/>
                <a:gd name="T38" fmla="*/ 646 w 1377"/>
                <a:gd name="T39" fmla="*/ 684 h 693"/>
                <a:gd name="T40" fmla="*/ 638 w 1377"/>
                <a:gd name="T41" fmla="*/ 663 h 693"/>
                <a:gd name="T42" fmla="*/ 638 w 1377"/>
                <a:gd name="T43" fmla="*/ 663 h 693"/>
                <a:gd name="T44" fmla="*/ 638 w 1377"/>
                <a:gd name="T45" fmla="*/ 662 h 693"/>
                <a:gd name="T46" fmla="*/ 635 w 1377"/>
                <a:gd name="T47" fmla="*/ 655 h 693"/>
                <a:gd name="T48" fmla="*/ 628 w 1377"/>
                <a:gd name="T49" fmla="*/ 638 h 693"/>
                <a:gd name="T50" fmla="*/ 621 w 1377"/>
                <a:gd name="T51" fmla="*/ 614 h 693"/>
                <a:gd name="T52" fmla="*/ 614 w 1377"/>
                <a:gd name="T53" fmla="*/ 584 h 693"/>
                <a:gd name="T54" fmla="*/ 612 w 1377"/>
                <a:gd name="T55" fmla="*/ 552 h 693"/>
                <a:gd name="T56" fmla="*/ 615 w 1377"/>
                <a:gd name="T57" fmla="*/ 519 h 693"/>
                <a:gd name="T58" fmla="*/ 628 w 1377"/>
                <a:gd name="T59" fmla="*/ 491 h 693"/>
                <a:gd name="T60" fmla="*/ 652 w 1377"/>
                <a:gd name="T61" fmla="*/ 468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2" y="468"/>
                  </a:moveTo>
                  <a:lnTo>
                    <a:pt x="1377" y="288"/>
                  </a:lnTo>
                  <a:lnTo>
                    <a:pt x="758" y="0"/>
                  </a:lnTo>
                  <a:lnTo>
                    <a:pt x="26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4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6"/>
                  </a:lnTo>
                  <a:lnTo>
                    <a:pt x="17" y="254"/>
                  </a:lnTo>
                  <a:lnTo>
                    <a:pt x="42" y="295"/>
                  </a:lnTo>
                  <a:lnTo>
                    <a:pt x="42" y="296"/>
                  </a:lnTo>
                  <a:lnTo>
                    <a:pt x="42" y="297"/>
                  </a:lnTo>
                  <a:lnTo>
                    <a:pt x="43" y="297"/>
                  </a:lnTo>
                  <a:lnTo>
                    <a:pt x="644" y="693"/>
                  </a:lnTo>
                  <a:lnTo>
                    <a:pt x="646" y="684"/>
                  </a:lnTo>
                  <a:lnTo>
                    <a:pt x="638" y="663"/>
                  </a:lnTo>
                  <a:lnTo>
                    <a:pt x="638" y="662"/>
                  </a:lnTo>
                  <a:lnTo>
                    <a:pt x="635" y="655"/>
                  </a:lnTo>
                  <a:lnTo>
                    <a:pt x="628" y="638"/>
                  </a:lnTo>
                  <a:lnTo>
                    <a:pt x="621" y="614"/>
                  </a:lnTo>
                  <a:lnTo>
                    <a:pt x="614" y="584"/>
                  </a:lnTo>
                  <a:lnTo>
                    <a:pt x="612" y="552"/>
                  </a:lnTo>
                  <a:lnTo>
                    <a:pt x="615" y="519"/>
                  </a:lnTo>
                  <a:lnTo>
                    <a:pt x="628" y="491"/>
                  </a:lnTo>
                  <a:lnTo>
                    <a:pt x="652" y="4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5" name="Freeform 1441">
              <a:extLst>
                <a:ext uri="{FF2B5EF4-FFF2-40B4-BE49-F238E27FC236}">
                  <a16:creationId xmlns:a16="http://schemas.microsoft.com/office/drawing/2014/main" id="{B8CABFFA-C42C-F242-92A6-09A47024C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" y="2355"/>
              <a:ext cx="614" cy="209"/>
            </a:xfrm>
            <a:custGeom>
              <a:avLst/>
              <a:gdLst>
                <a:gd name="T0" fmla="*/ 1229 w 1229"/>
                <a:gd name="T1" fmla="*/ 254 h 416"/>
                <a:gd name="T2" fmla="*/ 581 w 1229"/>
                <a:gd name="T3" fmla="*/ 416 h 416"/>
                <a:gd name="T4" fmla="*/ 0 w 1229"/>
                <a:gd name="T5" fmla="*/ 80 h 416"/>
                <a:gd name="T6" fmla="*/ 680 w 1229"/>
                <a:gd name="T7" fmla="*/ 0 h 416"/>
                <a:gd name="T8" fmla="*/ 1229 w 1229"/>
                <a:gd name="T9" fmla="*/ 254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6"/>
                <a:gd name="T17" fmla="*/ 1229 w 1229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6">
                  <a:moveTo>
                    <a:pt x="1229" y="254"/>
                  </a:moveTo>
                  <a:lnTo>
                    <a:pt x="581" y="416"/>
                  </a:lnTo>
                  <a:lnTo>
                    <a:pt x="0" y="80"/>
                  </a:lnTo>
                  <a:lnTo>
                    <a:pt x="680" y="0"/>
                  </a:lnTo>
                  <a:lnTo>
                    <a:pt x="1229" y="25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6" name="Freeform 1442">
              <a:extLst>
                <a:ext uri="{FF2B5EF4-FFF2-40B4-BE49-F238E27FC236}">
                  <a16:creationId xmlns:a16="http://schemas.microsoft.com/office/drawing/2014/main" id="{BD76C0CB-0579-7341-92DF-482750E0F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" y="2399"/>
              <a:ext cx="304" cy="265"/>
            </a:xfrm>
            <a:custGeom>
              <a:avLst/>
              <a:gdLst>
                <a:gd name="T0" fmla="*/ 585 w 608"/>
                <a:gd name="T1" fmla="*/ 529 h 529"/>
                <a:gd name="T2" fmla="*/ 38 w 608"/>
                <a:gd name="T3" fmla="*/ 165 h 529"/>
                <a:gd name="T4" fmla="*/ 20 w 608"/>
                <a:gd name="T5" fmla="*/ 136 h 529"/>
                <a:gd name="T6" fmla="*/ 7 w 608"/>
                <a:gd name="T7" fmla="*/ 108 h 529"/>
                <a:gd name="T8" fmla="*/ 2 w 608"/>
                <a:gd name="T9" fmla="*/ 83 h 529"/>
                <a:gd name="T10" fmla="*/ 0 w 608"/>
                <a:gd name="T11" fmla="*/ 60 h 529"/>
                <a:gd name="T12" fmla="*/ 3 w 608"/>
                <a:gd name="T13" fmla="*/ 40 h 529"/>
                <a:gd name="T14" fmla="*/ 7 w 608"/>
                <a:gd name="T15" fmla="*/ 23 h 529"/>
                <a:gd name="T16" fmla="*/ 13 w 608"/>
                <a:gd name="T17" fmla="*/ 9 h 529"/>
                <a:gd name="T18" fmla="*/ 18 w 608"/>
                <a:gd name="T19" fmla="*/ 0 h 529"/>
                <a:gd name="T20" fmla="*/ 608 w 608"/>
                <a:gd name="T21" fmla="*/ 342 h 529"/>
                <a:gd name="T22" fmla="*/ 591 w 608"/>
                <a:gd name="T23" fmla="*/ 360 h 529"/>
                <a:gd name="T24" fmla="*/ 579 w 608"/>
                <a:gd name="T25" fmla="*/ 382 h 529"/>
                <a:gd name="T26" fmla="*/ 572 w 608"/>
                <a:gd name="T27" fmla="*/ 406 h 529"/>
                <a:gd name="T28" fmla="*/ 569 w 608"/>
                <a:gd name="T29" fmla="*/ 432 h 529"/>
                <a:gd name="T30" fmla="*/ 570 w 608"/>
                <a:gd name="T31" fmla="*/ 457 h 529"/>
                <a:gd name="T32" fmla="*/ 572 w 608"/>
                <a:gd name="T33" fmla="*/ 482 h 529"/>
                <a:gd name="T34" fmla="*/ 578 w 608"/>
                <a:gd name="T35" fmla="*/ 506 h 529"/>
                <a:gd name="T36" fmla="*/ 585 w 608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8"/>
                <a:gd name="T58" fmla="*/ 0 h 529"/>
                <a:gd name="T59" fmla="*/ 608 w 608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8" h="529">
                  <a:moveTo>
                    <a:pt x="585" y="529"/>
                  </a:moveTo>
                  <a:lnTo>
                    <a:pt x="38" y="165"/>
                  </a:lnTo>
                  <a:lnTo>
                    <a:pt x="20" y="136"/>
                  </a:lnTo>
                  <a:lnTo>
                    <a:pt x="7" y="108"/>
                  </a:lnTo>
                  <a:lnTo>
                    <a:pt x="2" y="83"/>
                  </a:lnTo>
                  <a:lnTo>
                    <a:pt x="0" y="60"/>
                  </a:lnTo>
                  <a:lnTo>
                    <a:pt x="3" y="40"/>
                  </a:lnTo>
                  <a:lnTo>
                    <a:pt x="7" y="23"/>
                  </a:lnTo>
                  <a:lnTo>
                    <a:pt x="13" y="9"/>
                  </a:lnTo>
                  <a:lnTo>
                    <a:pt x="18" y="0"/>
                  </a:lnTo>
                  <a:lnTo>
                    <a:pt x="608" y="342"/>
                  </a:lnTo>
                  <a:lnTo>
                    <a:pt x="591" y="360"/>
                  </a:lnTo>
                  <a:lnTo>
                    <a:pt x="579" y="382"/>
                  </a:lnTo>
                  <a:lnTo>
                    <a:pt x="572" y="406"/>
                  </a:lnTo>
                  <a:lnTo>
                    <a:pt x="569" y="432"/>
                  </a:lnTo>
                  <a:lnTo>
                    <a:pt x="570" y="457"/>
                  </a:lnTo>
                  <a:lnTo>
                    <a:pt x="572" y="482"/>
                  </a:lnTo>
                  <a:lnTo>
                    <a:pt x="578" y="506"/>
                  </a:lnTo>
                  <a:lnTo>
                    <a:pt x="585" y="52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7" name="Freeform 1443">
              <a:extLst>
                <a:ext uri="{FF2B5EF4-FFF2-40B4-BE49-F238E27FC236}">
                  <a16:creationId xmlns:a16="http://schemas.microsoft.com/office/drawing/2014/main" id="{46855336-92C1-F74E-BB9D-A9B14A5B2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" y="2492"/>
              <a:ext cx="376" cy="197"/>
            </a:xfrm>
            <a:custGeom>
              <a:avLst/>
              <a:gdLst>
                <a:gd name="T0" fmla="*/ 671 w 754"/>
                <a:gd name="T1" fmla="*/ 135 h 393"/>
                <a:gd name="T2" fmla="*/ 0 w 754"/>
                <a:gd name="T3" fmla="*/ 309 h 393"/>
                <a:gd name="T4" fmla="*/ 5 w 754"/>
                <a:gd name="T5" fmla="*/ 330 h 393"/>
                <a:gd name="T6" fmla="*/ 678 w 754"/>
                <a:gd name="T7" fmla="*/ 155 h 393"/>
                <a:gd name="T8" fmla="*/ 715 w 754"/>
                <a:gd name="T9" fmla="*/ 192 h 393"/>
                <a:gd name="T10" fmla="*/ 29 w 754"/>
                <a:gd name="T11" fmla="*/ 374 h 393"/>
                <a:gd name="T12" fmla="*/ 35 w 754"/>
                <a:gd name="T13" fmla="*/ 393 h 393"/>
                <a:gd name="T14" fmla="*/ 754 w 754"/>
                <a:gd name="T15" fmla="*/ 203 h 393"/>
                <a:gd name="T16" fmla="*/ 691 w 754"/>
                <a:gd name="T17" fmla="*/ 139 h 393"/>
                <a:gd name="T18" fmla="*/ 701 w 754"/>
                <a:gd name="T19" fmla="*/ 1 h 393"/>
                <a:gd name="T20" fmla="*/ 681 w 754"/>
                <a:gd name="T21" fmla="*/ 0 h 393"/>
                <a:gd name="T22" fmla="*/ 679 w 754"/>
                <a:gd name="T23" fmla="*/ 42 h 393"/>
                <a:gd name="T24" fmla="*/ 671 w 754"/>
                <a:gd name="T25" fmla="*/ 135 h 39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4"/>
                <a:gd name="T40" fmla="*/ 0 h 393"/>
                <a:gd name="T41" fmla="*/ 754 w 754"/>
                <a:gd name="T42" fmla="*/ 393 h 39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4" h="393">
                  <a:moveTo>
                    <a:pt x="671" y="135"/>
                  </a:moveTo>
                  <a:lnTo>
                    <a:pt x="0" y="309"/>
                  </a:lnTo>
                  <a:lnTo>
                    <a:pt x="5" y="330"/>
                  </a:lnTo>
                  <a:lnTo>
                    <a:pt x="678" y="155"/>
                  </a:lnTo>
                  <a:lnTo>
                    <a:pt x="715" y="192"/>
                  </a:lnTo>
                  <a:lnTo>
                    <a:pt x="29" y="374"/>
                  </a:lnTo>
                  <a:lnTo>
                    <a:pt x="35" y="393"/>
                  </a:lnTo>
                  <a:lnTo>
                    <a:pt x="754" y="203"/>
                  </a:lnTo>
                  <a:lnTo>
                    <a:pt x="691" y="139"/>
                  </a:lnTo>
                  <a:lnTo>
                    <a:pt x="701" y="1"/>
                  </a:lnTo>
                  <a:lnTo>
                    <a:pt x="681" y="0"/>
                  </a:lnTo>
                  <a:lnTo>
                    <a:pt x="679" y="42"/>
                  </a:lnTo>
                  <a:lnTo>
                    <a:pt x="671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8" name="Freeform 1444">
              <a:extLst>
                <a:ext uri="{FF2B5EF4-FFF2-40B4-BE49-F238E27FC236}">
                  <a16:creationId xmlns:a16="http://schemas.microsoft.com/office/drawing/2014/main" id="{B75C9B4E-FECE-9742-B1F0-D1E4BE28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" y="2325"/>
              <a:ext cx="340" cy="156"/>
            </a:xfrm>
            <a:custGeom>
              <a:avLst/>
              <a:gdLst>
                <a:gd name="T0" fmla="*/ 39 w 681"/>
                <a:gd name="T1" fmla="*/ 155 h 312"/>
                <a:gd name="T2" fmla="*/ 5 w 681"/>
                <a:gd name="T3" fmla="*/ 195 h 312"/>
                <a:gd name="T4" fmla="*/ 0 w 681"/>
                <a:gd name="T5" fmla="*/ 251 h 312"/>
                <a:gd name="T6" fmla="*/ 7 w 681"/>
                <a:gd name="T7" fmla="*/ 289 h 312"/>
                <a:gd name="T8" fmla="*/ 8 w 681"/>
                <a:gd name="T9" fmla="*/ 312 h 312"/>
                <a:gd name="T10" fmla="*/ 676 w 681"/>
                <a:gd name="T11" fmla="*/ 138 h 312"/>
                <a:gd name="T12" fmla="*/ 681 w 681"/>
                <a:gd name="T13" fmla="*/ 0 h 312"/>
                <a:gd name="T14" fmla="*/ 39 w 681"/>
                <a:gd name="T15" fmla="*/ 155 h 3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1"/>
                <a:gd name="T25" fmla="*/ 0 h 312"/>
                <a:gd name="T26" fmla="*/ 681 w 681"/>
                <a:gd name="T27" fmla="*/ 312 h 3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1" h="312">
                  <a:moveTo>
                    <a:pt x="39" y="155"/>
                  </a:moveTo>
                  <a:lnTo>
                    <a:pt x="5" y="195"/>
                  </a:lnTo>
                  <a:lnTo>
                    <a:pt x="0" y="251"/>
                  </a:lnTo>
                  <a:lnTo>
                    <a:pt x="7" y="289"/>
                  </a:lnTo>
                  <a:lnTo>
                    <a:pt x="8" y="312"/>
                  </a:lnTo>
                  <a:lnTo>
                    <a:pt x="676" y="138"/>
                  </a:lnTo>
                  <a:lnTo>
                    <a:pt x="681" y="0"/>
                  </a:lnTo>
                  <a:lnTo>
                    <a:pt x="39" y="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9" name="Freeform 1445">
              <a:extLst>
                <a:ext uri="{FF2B5EF4-FFF2-40B4-BE49-F238E27FC236}">
                  <a16:creationId xmlns:a16="http://schemas.microsoft.com/office/drawing/2014/main" id="{EF805427-BA94-B448-B8C2-E0F77970F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2396"/>
              <a:ext cx="360" cy="116"/>
            </a:xfrm>
            <a:custGeom>
              <a:avLst/>
              <a:gdLst>
                <a:gd name="T0" fmla="*/ 0 w 720"/>
                <a:gd name="T1" fmla="*/ 179 h 234"/>
                <a:gd name="T2" fmla="*/ 29 w 720"/>
                <a:gd name="T3" fmla="*/ 234 h 234"/>
                <a:gd name="T4" fmla="*/ 720 w 720"/>
                <a:gd name="T5" fmla="*/ 54 h 234"/>
                <a:gd name="T6" fmla="*/ 664 w 720"/>
                <a:gd name="T7" fmla="*/ 0 h 234"/>
                <a:gd name="T8" fmla="*/ 0 w 720"/>
                <a:gd name="T9" fmla="*/ 179 h 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0"/>
                <a:gd name="T16" fmla="*/ 0 h 234"/>
                <a:gd name="T17" fmla="*/ 720 w 720"/>
                <a:gd name="T18" fmla="*/ 234 h 2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0" h="234">
                  <a:moveTo>
                    <a:pt x="0" y="179"/>
                  </a:moveTo>
                  <a:lnTo>
                    <a:pt x="29" y="234"/>
                  </a:lnTo>
                  <a:lnTo>
                    <a:pt x="720" y="54"/>
                  </a:lnTo>
                  <a:lnTo>
                    <a:pt x="664" y="0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0" name="Freeform 1446">
              <a:extLst>
                <a:ext uri="{FF2B5EF4-FFF2-40B4-BE49-F238E27FC236}">
                  <a16:creationId xmlns:a16="http://schemas.microsoft.com/office/drawing/2014/main" id="{CAFDACCD-D996-E94B-9904-99B1DCDEC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" y="2179"/>
              <a:ext cx="676" cy="340"/>
            </a:xfrm>
            <a:custGeom>
              <a:avLst/>
              <a:gdLst>
                <a:gd name="T0" fmla="*/ 640 w 1350"/>
                <a:gd name="T1" fmla="*/ 457 h 680"/>
                <a:gd name="T2" fmla="*/ 1350 w 1350"/>
                <a:gd name="T3" fmla="*/ 281 h 680"/>
                <a:gd name="T4" fmla="*/ 744 w 1350"/>
                <a:gd name="T5" fmla="*/ 0 h 680"/>
                <a:gd name="T6" fmla="*/ 27 w 1350"/>
                <a:gd name="T7" fmla="*/ 85 h 680"/>
                <a:gd name="T8" fmla="*/ 24 w 1350"/>
                <a:gd name="T9" fmla="*/ 89 h 680"/>
                <a:gd name="T10" fmla="*/ 17 w 1350"/>
                <a:gd name="T11" fmla="*/ 101 h 680"/>
                <a:gd name="T12" fmla="*/ 9 w 1350"/>
                <a:gd name="T13" fmla="*/ 120 h 680"/>
                <a:gd name="T14" fmla="*/ 2 w 1350"/>
                <a:gd name="T15" fmla="*/ 145 h 680"/>
                <a:gd name="T16" fmla="*/ 0 w 1350"/>
                <a:gd name="T17" fmla="*/ 176 h 680"/>
                <a:gd name="T18" fmla="*/ 4 w 1350"/>
                <a:gd name="T19" fmla="*/ 210 h 680"/>
                <a:gd name="T20" fmla="*/ 17 w 1350"/>
                <a:gd name="T21" fmla="*/ 248 h 680"/>
                <a:gd name="T22" fmla="*/ 42 w 1350"/>
                <a:gd name="T23" fmla="*/ 288 h 680"/>
                <a:gd name="T24" fmla="*/ 43 w 1350"/>
                <a:gd name="T25" fmla="*/ 291 h 680"/>
                <a:gd name="T26" fmla="*/ 43 w 1350"/>
                <a:gd name="T27" fmla="*/ 291 h 680"/>
                <a:gd name="T28" fmla="*/ 43 w 1350"/>
                <a:gd name="T29" fmla="*/ 291 h 680"/>
                <a:gd name="T30" fmla="*/ 632 w 1350"/>
                <a:gd name="T31" fmla="*/ 680 h 680"/>
                <a:gd name="T32" fmla="*/ 634 w 1350"/>
                <a:gd name="T33" fmla="*/ 670 h 680"/>
                <a:gd name="T34" fmla="*/ 627 w 1350"/>
                <a:gd name="T35" fmla="*/ 650 h 680"/>
                <a:gd name="T36" fmla="*/ 627 w 1350"/>
                <a:gd name="T37" fmla="*/ 648 h 680"/>
                <a:gd name="T38" fmla="*/ 627 w 1350"/>
                <a:gd name="T39" fmla="*/ 648 h 680"/>
                <a:gd name="T40" fmla="*/ 623 w 1350"/>
                <a:gd name="T41" fmla="*/ 642 h 680"/>
                <a:gd name="T42" fmla="*/ 617 w 1350"/>
                <a:gd name="T43" fmla="*/ 625 h 680"/>
                <a:gd name="T44" fmla="*/ 609 w 1350"/>
                <a:gd name="T45" fmla="*/ 601 h 680"/>
                <a:gd name="T46" fmla="*/ 603 w 1350"/>
                <a:gd name="T47" fmla="*/ 571 h 680"/>
                <a:gd name="T48" fmla="*/ 600 w 1350"/>
                <a:gd name="T49" fmla="*/ 540 h 680"/>
                <a:gd name="T50" fmla="*/ 604 w 1350"/>
                <a:gd name="T51" fmla="*/ 508 h 680"/>
                <a:gd name="T52" fmla="*/ 616 w 1350"/>
                <a:gd name="T53" fmla="*/ 480 h 680"/>
                <a:gd name="T54" fmla="*/ 640 w 1350"/>
                <a:gd name="T55" fmla="*/ 457 h 68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50"/>
                <a:gd name="T85" fmla="*/ 0 h 680"/>
                <a:gd name="T86" fmla="*/ 1350 w 1350"/>
                <a:gd name="T87" fmla="*/ 680 h 68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50" h="680">
                  <a:moveTo>
                    <a:pt x="640" y="457"/>
                  </a:moveTo>
                  <a:lnTo>
                    <a:pt x="1350" y="281"/>
                  </a:lnTo>
                  <a:lnTo>
                    <a:pt x="744" y="0"/>
                  </a:lnTo>
                  <a:lnTo>
                    <a:pt x="27" y="85"/>
                  </a:lnTo>
                  <a:lnTo>
                    <a:pt x="24" y="89"/>
                  </a:lnTo>
                  <a:lnTo>
                    <a:pt x="17" y="101"/>
                  </a:lnTo>
                  <a:lnTo>
                    <a:pt x="9" y="120"/>
                  </a:lnTo>
                  <a:lnTo>
                    <a:pt x="2" y="145"/>
                  </a:lnTo>
                  <a:lnTo>
                    <a:pt x="0" y="176"/>
                  </a:lnTo>
                  <a:lnTo>
                    <a:pt x="4" y="210"/>
                  </a:lnTo>
                  <a:lnTo>
                    <a:pt x="17" y="248"/>
                  </a:lnTo>
                  <a:lnTo>
                    <a:pt x="42" y="288"/>
                  </a:lnTo>
                  <a:lnTo>
                    <a:pt x="43" y="291"/>
                  </a:lnTo>
                  <a:lnTo>
                    <a:pt x="632" y="680"/>
                  </a:lnTo>
                  <a:lnTo>
                    <a:pt x="634" y="670"/>
                  </a:lnTo>
                  <a:lnTo>
                    <a:pt x="627" y="650"/>
                  </a:lnTo>
                  <a:lnTo>
                    <a:pt x="627" y="648"/>
                  </a:lnTo>
                  <a:lnTo>
                    <a:pt x="623" y="642"/>
                  </a:lnTo>
                  <a:lnTo>
                    <a:pt x="617" y="625"/>
                  </a:lnTo>
                  <a:lnTo>
                    <a:pt x="609" y="601"/>
                  </a:lnTo>
                  <a:lnTo>
                    <a:pt x="603" y="571"/>
                  </a:lnTo>
                  <a:lnTo>
                    <a:pt x="600" y="540"/>
                  </a:lnTo>
                  <a:lnTo>
                    <a:pt x="604" y="508"/>
                  </a:lnTo>
                  <a:lnTo>
                    <a:pt x="616" y="480"/>
                  </a:lnTo>
                  <a:lnTo>
                    <a:pt x="640" y="4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1" name="Freeform 1447">
              <a:extLst>
                <a:ext uri="{FF2B5EF4-FFF2-40B4-BE49-F238E27FC236}">
                  <a16:creationId xmlns:a16="http://schemas.microsoft.com/office/drawing/2014/main" id="{0C4A4128-BEA2-B440-8E5E-C11AAA016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2191"/>
              <a:ext cx="602" cy="205"/>
            </a:xfrm>
            <a:custGeom>
              <a:avLst/>
              <a:gdLst>
                <a:gd name="T0" fmla="*/ 1205 w 1205"/>
                <a:gd name="T1" fmla="*/ 250 h 408"/>
                <a:gd name="T2" fmla="*/ 570 w 1205"/>
                <a:gd name="T3" fmla="*/ 408 h 408"/>
                <a:gd name="T4" fmla="*/ 0 w 1205"/>
                <a:gd name="T5" fmla="*/ 79 h 408"/>
                <a:gd name="T6" fmla="*/ 668 w 1205"/>
                <a:gd name="T7" fmla="*/ 0 h 408"/>
                <a:gd name="T8" fmla="*/ 1205 w 1205"/>
                <a:gd name="T9" fmla="*/ 250 h 4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5"/>
                <a:gd name="T16" fmla="*/ 0 h 408"/>
                <a:gd name="T17" fmla="*/ 1205 w 1205"/>
                <a:gd name="T18" fmla="*/ 408 h 4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5" h="408">
                  <a:moveTo>
                    <a:pt x="1205" y="250"/>
                  </a:moveTo>
                  <a:lnTo>
                    <a:pt x="570" y="408"/>
                  </a:lnTo>
                  <a:lnTo>
                    <a:pt x="0" y="79"/>
                  </a:lnTo>
                  <a:lnTo>
                    <a:pt x="668" y="0"/>
                  </a:lnTo>
                  <a:lnTo>
                    <a:pt x="1205" y="250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2" name="Freeform 1448">
              <a:extLst>
                <a:ext uri="{FF2B5EF4-FFF2-40B4-BE49-F238E27FC236}">
                  <a16:creationId xmlns:a16="http://schemas.microsoft.com/office/drawing/2014/main" id="{5853A62A-7D53-9D49-AA99-105FC5325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" y="2234"/>
              <a:ext cx="298" cy="259"/>
            </a:xfrm>
            <a:custGeom>
              <a:avLst/>
              <a:gdLst>
                <a:gd name="T0" fmla="*/ 572 w 594"/>
                <a:gd name="T1" fmla="*/ 519 h 519"/>
                <a:gd name="T2" fmla="*/ 36 w 594"/>
                <a:gd name="T3" fmla="*/ 162 h 519"/>
                <a:gd name="T4" fmla="*/ 18 w 594"/>
                <a:gd name="T5" fmla="*/ 133 h 519"/>
                <a:gd name="T6" fmla="*/ 7 w 594"/>
                <a:gd name="T7" fmla="*/ 106 h 519"/>
                <a:gd name="T8" fmla="*/ 1 w 594"/>
                <a:gd name="T9" fmla="*/ 82 h 519"/>
                <a:gd name="T10" fmla="*/ 0 w 594"/>
                <a:gd name="T11" fmla="*/ 59 h 519"/>
                <a:gd name="T12" fmla="*/ 2 w 594"/>
                <a:gd name="T13" fmla="*/ 39 h 519"/>
                <a:gd name="T14" fmla="*/ 7 w 594"/>
                <a:gd name="T15" fmla="*/ 23 h 519"/>
                <a:gd name="T16" fmla="*/ 11 w 594"/>
                <a:gd name="T17" fmla="*/ 9 h 519"/>
                <a:gd name="T18" fmla="*/ 17 w 594"/>
                <a:gd name="T19" fmla="*/ 0 h 519"/>
                <a:gd name="T20" fmla="*/ 594 w 594"/>
                <a:gd name="T21" fmla="*/ 335 h 519"/>
                <a:gd name="T22" fmla="*/ 578 w 594"/>
                <a:gd name="T23" fmla="*/ 353 h 519"/>
                <a:gd name="T24" fmla="*/ 567 w 594"/>
                <a:gd name="T25" fmla="*/ 375 h 519"/>
                <a:gd name="T26" fmla="*/ 560 w 594"/>
                <a:gd name="T27" fmla="*/ 398 h 519"/>
                <a:gd name="T28" fmla="*/ 556 w 594"/>
                <a:gd name="T29" fmla="*/ 422 h 519"/>
                <a:gd name="T30" fmla="*/ 558 w 594"/>
                <a:gd name="T31" fmla="*/ 448 h 519"/>
                <a:gd name="T32" fmla="*/ 560 w 594"/>
                <a:gd name="T33" fmla="*/ 473 h 519"/>
                <a:gd name="T34" fmla="*/ 566 w 594"/>
                <a:gd name="T35" fmla="*/ 497 h 519"/>
                <a:gd name="T36" fmla="*/ 572 w 594"/>
                <a:gd name="T37" fmla="*/ 519 h 5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4"/>
                <a:gd name="T58" fmla="*/ 0 h 519"/>
                <a:gd name="T59" fmla="*/ 594 w 594"/>
                <a:gd name="T60" fmla="*/ 519 h 5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4" h="519">
                  <a:moveTo>
                    <a:pt x="572" y="519"/>
                  </a:moveTo>
                  <a:lnTo>
                    <a:pt x="36" y="162"/>
                  </a:lnTo>
                  <a:lnTo>
                    <a:pt x="18" y="133"/>
                  </a:lnTo>
                  <a:lnTo>
                    <a:pt x="7" y="106"/>
                  </a:lnTo>
                  <a:lnTo>
                    <a:pt x="1" y="82"/>
                  </a:lnTo>
                  <a:lnTo>
                    <a:pt x="0" y="59"/>
                  </a:lnTo>
                  <a:lnTo>
                    <a:pt x="2" y="39"/>
                  </a:lnTo>
                  <a:lnTo>
                    <a:pt x="7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594" y="335"/>
                  </a:lnTo>
                  <a:lnTo>
                    <a:pt x="578" y="353"/>
                  </a:lnTo>
                  <a:lnTo>
                    <a:pt x="567" y="375"/>
                  </a:lnTo>
                  <a:lnTo>
                    <a:pt x="560" y="398"/>
                  </a:lnTo>
                  <a:lnTo>
                    <a:pt x="556" y="422"/>
                  </a:lnTo>
                  <a:lnTo>
                    <a:pt x="558" y="448"/>
                  </a:lnTo>
                  <a:lnTo>
                    <a:pt x="560" y="473"/>
                  </a:lnTo>
                  <a:lnTo>
                    <a:pt x="566" y="497"/>
                  </a:lnTo>
                  <a:lnTo>
                    <a:pt x="572" y="519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3" name="Freeform 1449">
              <a:extLst>
                <a:ext uri="{FF2B5EF4-FFF2-40B4-BE49-F238E27FC236}">
                  <a16:creationId xmlns:a16="http://schemas.microsoft.com/office/drawing/2014/main" id="{86690992-A567-6E45-BB20-D331C2696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" y="2325"/>
              <a:ext cx="370" cy="194"/>
            </a:xfrm>
            <a:custGeom>
              <a:avLst/>
              <a:gdLst>
                <a:gd name="T0" fmla="*/ 658 w 738"/>
                <a:gd name="T1" fmla="*/ 132 h 387"/>
                <a:gd name="T2" fmla="*/ 0 w 738"/>
                <a:gd name="T3" fmla="*/ 304 h 387"/>
                <a:gd name="T4" fmla="*/ 5 w 738"/>
                <a:gd name="T5" fmla="*/ 324 h 387"/>
                <a:gd name="T6" fmla="*/ 664 w 738"/>
                <a:gd name="T7" fmla="*/ 152 h 387"/>
                <a:gd name="T8" fmla="*/ 699 w 738"/>
                <a:gd name="T9" fmla="*/ 189 h 387"/>
                <a:gd name="T10" fmla="*/ 29 w 738"/>
                <a:gd name="T11" fmla="*/ 366 h 387"/>
                <a:gd name="T12" fmla="*/ 34 w 738"/>
                <a:gd name="T13" fmla="*/ 387 h 387"/>
                <a:gd name="T14" fmla="*/ 738 w 738"/>
                <a:gd name="T15" fmla="*/ 199 h 387"/>
                <a:gd name="T16" fmla="*/ 676 w 738"/>
                <a:gd name="T17" fmla="*/ 137 h 387"/>
                <a:gd name="T18" fmla="*/ 687 w 738"/>
                <a:gd name="T19" fmla="*/ 1 h 387"/>
                <a:gd name="T20" fmla="*/ 668 w 738"/>
                <a:gd name="T21" fmla="*/ 0 h 387"/>
                <a:gd name="T22" fmla="*/ 665 w 738"/>
                <a:gd name="T23" fmla="*/ 36 h 387"/>
                <a:gd name="T24" fmla="*/ 658 w 738"/>
                <a:gd name="T25" fmla="*/ 132 h 3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8"/>
                <a:gd name="T40" fmla="*/ 0 h 387"/>
                <a:gd name="T41" fmla="*/ 738 w 738"/>
                <a:gd name="T42" fmla="*/ 387 h 3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8" h="387">
                  <a:moveTo>
                    <a:pt x="658" y="132"/>
                  </a:moveTo>
                  <a:lnTo>
                    <a:pt x="0" y="304"/>
                  </a:lnTo>
                  <a:lnTo>
                    <a:pt x="5" y="324"/>
                  </a:lnTo>
                  <a:lnTo>
                    <a:pt x="664" y="152"/>
                  </a:lnTo>
                  <a:lnTo>
                    <a:pt x="699" y="189"/>
                  </a:lnTo>
                  <a:lnTo>
                    <a:pt x="29" y="366"/>
                  </a:lnTo>
                  <a:lnTo>
                    <a:pt x="34" y="387"/>
                  </a:lnTo>
                  <a:lnTo>
                    <a:pt x="738" y="199"/>
                  </a:lnTo>
                  <a:lnTo>
                    <a:pt x="676" y="137"/>
                  </a:lnTo>
                  <a:lnTo>
                    <a:pt x="687" y="1"/>
                  </a:lnTo>
                  <a:lnTo>
                    <a:pt x="668" y="0"/>
                  </a:lnTo>
                  <a:lnTo>
                    <a:pt x="665" y="36"/>
                  </a:lnTo>
                  <a:lnTo>
                    <a:pt x="658" y="1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4" name="Freeform 1450">
              <a:extLst>
                <a:ext uri="{FF2B5EF4-FFF2-40B4-BE49-F238E27FC236}">
                  <a16:creationId xmlns:a16="http://schemas.microsoft.com/office/drawing/2014/main" id="{16FC1853-0424-F142-8A85-530D9C438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" y="2125"/>
              <a:ext cx="321" cy="200"/>
            </a:xfrm>
            <a:custGeom>
              <a:avLst/>
              <a:gdLst>
                <a:gd name="T0" fmla="*/ 30 w 643"/>
                <a:gd name="T1" fmla="*/ 227 h 401"/>
                <a:gd name="T2" fmla="*/ 0 w 643"/>
                <a:gd name="T3" fmla="*/ 274 h 401"/>
                <a:gd name="T4" fmla="*/ 1 w 643"/>
                <a:gd name="T5" fmla="*/ 335 h 401"/>
                <a:gd name="T6" fmla="*/ 11 w 643"/>
                <a:gd name="T7" fmla="*/ 377 h 401"/>
                <a:gd name="T8" fmla="*/ 15 w 643"/>
                <a:gd name="T9" fmla="*/ 401 h 401"/>
                <a:gd name="T10" fmla="*/ 643 w 643"/>
                <a:gd name="T11" fmla="*/ 149 h 401"/>
                <a:gd name="T12" fmla="*/ 635 w 643"/>
                <a:gd name="T13" fmla="*/ 0 h 401"/>
                <a:gd name="T14" fmla="*/ 30 w 643"/>
                <a:gd name="T15" fmla="*/ 227 h 4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3"/>
                <a:gd name="T25" fmla="*/ 0 h 401"/>
                <a:gd name="T26" fmla="*/ 643 w 643"/>
                <a:gd name="T27" fmla="*/ 401 h 4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3" h="401">
                  <a:moveTo>
                    <a:pt x="30" y="227"/>
                  </a:moveTo>
                  <a:lnTo>
                    <a:pt x="0" y="274"/>
                  </a:lnTo>
                  <a:lnTo>
                    <a:pt x="1" y="335"/>
                  </a:lnTo>
                  <a:lnTo>
                    <a:pt x="11" y="377"/>
                  </a:lnTo>
                  <a:lnTo>
                    <a:pt x="15" y="401"/>
                  </a:lnTo>
                  <a:lnTo>
                    <a:pt x="643" y="149"/>
                  </a:lnTo>
                  <a:lnTo>
                    <a:pt x="635" y="0"/>
                  </a:lnTo>
                  <a:lnTo>
                    <a:pt x="30" y="2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5" name="Freeform 1451">
              <a:extLst>
                <a:ext uri="{FF2B5EF4-FFF2-40B4-BE49-F238E27FC236}">
                  <a16:creationId xmlns:a16="http://schemas.microsoft.com/office/drawing/2014/main" id="{3380E42F-9A02-0344-AB2B-FB9FE4CDC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2201"/>
              <a:ext cx="342" cy="157"/>
            </a:xfrm>
            <a:custGeom>
              <a:avLst/>
              <a:gdLst>
                <a:gd name="T0" fmla="*/ 0 w 683"/>
                <a:gd name="T1" fmla="*/ 258 h 316"/>
                <a:gd name="T2" fmla="*/ 34 w 683"/>
                <a:gd name="T3" fmla="*/ 316 h 316"/>
                <a:gd name="T4" fmla="*/ 683 w 683"/>
                <a:gd name="T5" fmla="*/ 52 h 316"/>
                <a:gd name="T6" fmla="*/ 623 w 683"/>
                <a:gd name="T7" fmla="*/ 0 h 316"/>
                <a:gd name="T8" fmla="*/ 0 w 683"/>
                <a:gd name="T9" fmla="*/ 258 h 3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3"/>
                <a:gd name="T16" fmla="*/ 0 h 316"/>
                <a:gd name="T17" fmla="*/ 683 w 683"/>
                <a:gd name="T18" fmla="*/ 316 h 3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3" h="316">
                  <a:moveTo>
                    <a:pt x="0" y="258"/>
                  </a:moveTo>
                  <a:lnTo>
                    <a:pt x="34" y="316"/>
                  </a:lnTo>
                  <a:lnTo>
                    <a:pt x="683" y="52"/>
                  </a:lnTo>
                  <a:lnTo>
                    <a:pt x="623" y="0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6" name="Freeform 1452">
              <a:extLst>
                <a:ext uri="{FF2B5EF4-FFF2-40B4-BE49-F238E27FC236}">
                  <a16:creationId xmlns:a16="http://schemas.microsoft.com/office/drawing/2014/main" id="{4F8EFE99-3936-5B4B-A1BE-9913851AB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" y="1988"/>
              <a:ext cx="660" cy="377"/>
            </a:xfrm>
            <a:custGeom>
              <a:avLst/>
              <a:gdLst>
                <a:gd name="T0" fmla="*/ 650 w 1321"/>
                <a:gd name="T1" fmla="*/ 509 h 753"/>
                <a:gd name="T2" fmla="*/ 1321 w 1321"/>
                <a:gd name="T3" fmla="*/ 255 h 753"/>
                <a:gd name="T4" fmla="*/ 704 w 1321"/>
                <a:gd name="T5" fmla="*/ 0 h 753"/>
                <a:gd name="T6" fmla="*/ 17 w 1321"/>
                <a:gd name="T7" fmla="*/ 154 h 753"/>
                <a:gd name="T8" fmla="*/ 15 w 1321"/>
                <a:gd name="T9" fmla="*/ 159 h 753"/>
                <a:gd name="T10" fmla="*/ 9 w 1321"/>
                <a:gd name="T11" fmla="*/ 173 h 753"/>
                <a:gd name="T12" fmla="*/ 4 w 1321"/>
                <a:gd name="T13" fmla="*/ 195 h 753"/>
                <a:gd name="T14" fmla="*/ 0 w 1321"/>
                <a:gd name="T15" fmla="*/ 224 h 753"/>
                <a:gd name="T16" fmla="*/ 1 w 1321"/>
                <a:gd name="T17" fmla="*/ 258 h 753"/>
                <a:gd name="T18" fmla="*/ 9 w 1321"/>
                <a:gd name="T19" fmla="*/ 298 h 753"/>
                <a:gd name="T20" fmla="*/ 27 w 1321"/>
                <a:gd name="T21" fmla="*/ 339 h 753"/>
                <a:gd name="T22" fmla="*/ 55 w 1321"/>
                <a:gd name="T23" fmla="*/ 382 h 753"/>
                <a:gd name="T24" fmla="*/ 55 w 1321"/>
                <a:gd name="T25" fmla="*/ 382 h 753"/>
                <a:gd name="T26" fmla="*/ 57 w 1321"/>
                <a:gd name="T27" fmla="*/ 382 h 753"/>
                <a:gd name="T28" fmla="*/ 57 w 1321"/>
                <a:gd name="T29" fmla="*/ 383 h 753"/>
                <a:gd name="T30" fmla="*/ 57 w 1321"/>
                <a:gd name="T31" fmla="*/ 383 h 753"/>
                <a:gd name="T32" fmla="*/ 57 w 1321"/>
                <a:gd name="T33" fmla="*/ 383 h 753"/>
                <a:gd name="T34" fmla="*/ 58 w 1321"/>
                <a:gd name="T35" fmla="*/ 384 h 753"/>
                <a:gd name="T36" fmla="*/ 666 w 1321"/>
                <a:gd name="T37" fmla="*/ 753 h 753"/>
                <a:gd name="T38" fmla="*/ 666 w 1321"/>
                <a:gd name="T39" fmla="*/ 743 h 753"/>
                <a:gd name="T40" fmla="*/ 657 w 1321"/>
                <a:gd name="T41" fmla="*/ 721 h 753"/>
                <a:gd name="T42" fmla="*/ 657 w 1321"/>
                <a:gd name="T43" fmla="*/ 721 h 753"/>
                <a:gd name="T44" fmla="*/ 657 w 1321"/>
                <a:gd name="T45" fmla="*/ 721 h 753"/>
                <a:gd name="T46" fmla="*/ 654 w 1321"/>
                <a:gd name="T47" fmla="*/ 714 h 753"/>
                <a:gd name="T48" fmla="*/ 645 w 1321"/>
                <a:gd name="T49" fmla="*/ 696 h 753"/>
                <a:gd name="T50" fmla="*/ 635 w 1321"/>
                <a:gd name="T51" fmla="*/ 670 h 753"/>
                <a:gd name="T52" fmla="*/ 626 w 1321"/>
                <a:gd name="T53" fmla="*/ 638 h 753"/>
                <a:gd name="T54" fmla="*/ 620 w 1321"/>
                <a:gd name="T55" fmla="*/ 604 h 753"/>
                <a:gd name="T56" fmla="*/ 621 w 1321"/>
                <a:gd name="T57" fmla="*/ 569 h 753"/>
                <a:gd name="T58" fmla="*/ 629 w 1321"/>
                <a:gd name="T59" fmla="*/ 537 h 753"/>
                <a:gd name="T60" fmla="*/ 650 w 1321"/>
                <a:gd name="T61" fmla="*/ 509 h 75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21"/>
                <a:gd name="T94" fmla="*/ 0 h 753"/>
                <a:gd name="T95" fmla="*/ 1321 w 1321"/>
                <a:gd name="T96" fmla="*/ 753 h 75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21" h="753">
                  <a:moveTo>
                    <a:pt x="650" y="509"/>
                  </a:moveTo>
                  <a:lnTo>
                    <a:pt x="1321" y="255"/>
                  </a:lnTo>
                  <a:lnTo>
                    <a:pt x="704" y="0"/>
                  </a:lnTo>
                  <a:lnTo>
                    <a:pt x="17" y="154"/>
                  </a:lnTo>
                  <a:lnTo>
                    <a:pt x="15" y="159"/>
                  </a:lnTo>
                  <a:lnTo>
                    <a:pt x="9" y="173"/>
                  </a:lnTo>
                  <a:lnTo>
                    <a:pt x="4" y="195"/>
                  </a:lnTo>
                  <a:lnTo>
                    <a:pt x="0" y="224"/>
                  </a:lnTo>
                  <a:lnTo>
                    <a:pt x="1" y="258"/>
                  </a:lnTo>
                  <a:lnTo>
                    <a:pt x="9" y="298"/>
                  </a:lnTo>
                  <a:lnTo>
                    <a:pt x="27" y="339"/>
                  </a:lnTo>
                  <a:lnTo>
                    <a:pt x="55" y="382"/>
                  </a:lnTo>
                  <a:lnTo>
                    <a:pt x="57" y="382"/>
                  </a:lnTo>
                  <a:lnTo>
                    <a:pt x="57" y="383"/>
                  </a:lnTo>
                  <a:lnTo>
                    <a:pt x="58" y="384"/>
                  </a:lnTo>
                  <a:lnTo>
                    <a:pt x="666" y="753"/>
                  </a:lnTo>
                  <a:lnTo>
                    <a:pt x="666" y="743"/>
                  </a:lnTo>
                  <a:lnTo>
                    <a:pt x="657" y="721"/>
                  </a:lnTo>
                  <a:lnTo>
                    <a:pt x="654" y="714"/>
                  </a:lnTo>
                  <a:lnTo>
                    <a:pt x="645" y="696"/>
                  </a:lnTo>
                  <a:lnTo>
                    <a:pt x="635" y="670"/>
                  </a:lnTo>
                  <a:lnTo>
                    <a:pt x="626" y="638"/>
                  </a:lnTo>
                  <a:lnTo>
                    <a:pt x="620" y="604"/>
                  </a:lnTo>
                  <a:lnTo>
                    <a:pt x="621" y="569"/>
                  </a:lnTo>
                  <a:lnTo>
                    <a:pt x="629" y="537"/>
                  </a:lnTo>
                  <a:lnTo>
                    <a:pt x="650" y="5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7" name="Freeform 1453">
              <a:extLst>
                <a:ext uri="{FF2B5EF4-FFF2-40B4-BE49-F238E27FC236}">
                  <a16:creationId xmlns:a16="http://schemas.microsoft.com/office/drawing/2014/main" id="{A048A390-E521-134E-A628-48EA9C34F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" y="2002"/>
              <a:ext cx="593" cy="227"/>
            </a:xfrm>
            <a:custGeom>
              <a:avLst/>
              <a:gdLst>
                <a:gd name="T0" fmla="*/ 1186 w 1186"/>
                <a:gd name="T1" fmla="*/ 226 h 456"/>
                <a:gd name="T2" fmla="*/ 586 w 1186"/>
                <a:gd name="T3" fmla="*/ 456 h 456"/>
                <a:gd name="T4" fmla="*/ 0 w 1186"/>
                <a:gd name="T5" fmla="*/ 144 h 456"/>
                <a:gd name="T6" fmla="*/ 639 w 1186"/>
                <a:gd name="T7" fmla="*/ 0 h 456"/>
                <a:gd name="T8" fmla="*/ 1186 w 1186"/>
                <a:gd name="T9" fmla="*/ 226 h 4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6"/>
                <a:gd name="T16" fmla="*/ 0 h 456"/>
                <a:gd name="T17" fmla="*/ 1186 w 1186"/>
                <a:gd name="T18" fmla="*/ 456 h 4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6" h="456">
                  <a:moveTo>
                    <a:pt x="1186" y="226"/>
                  </a:moveTo>
                  <a:lnTo>
                    <a:pt x="586" y="456"/>
                  </a:lnTo>
                  <a:lnTo>
                    <a:pt x="0" y="144"/>
                  </a:lnTo>
                  <a:lnTo>
                    <a:pt x="639" y="0"/>
                  </a:lnTo>
                  <a:lnTo>
                    <a:pt x="1186" y="22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8" name="Freeform 1454">
              <a:extLst>
                <a:ext uri="{FF2B5EF4-FFF2-40B4-BE49-F238E27FC236}">
                  <a16:creationId xmlns:a16="http://schemas.microsoft.com/office/drawing/2014/main" id="{382F7D72-EE3C-3048-AB29-52DE8FB4B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" y="2079"/>
              <a:ext cx="302" cy="260"/>
            </a:xfrm>
            <a:custGeom>
              <a:avLst/>
              <a:gdLst>
                <a:gd name="T0" fmla="*/ 602 w 605"/>
                <a:gd name="T1" fmla="*/ 522 h 522"/>
                <a:gd name="T2" fmla="*/ 47 w 605"/>
                <a:gd name="T3" fmla="*/ 180 h 522"/>
                <a:gd name="T4" fmla="*/ 26 w 605"/>
                <a:gd name="T5" fmla="*/ 149 h 522"/>
                <a:gd name="T6" fmla="*/ 12 w 605"/>
                <a:gd name="T7" fmla="*/ 120 h 522"/>
                <a:gd name="T8" fmla="*/ 3 w 605"/>
                <a:gd name="T9" fmla="*/ 94 h 522"/>
                <a:gd name="T10" fmla="*/ 0 w 605"/>
                <a:gd name="T11" fmla="*/ 68 h 522"/>
                <a:gd name="T12" fmla="*/ 0 w 605"/>
                <a:gd name="T13" fmla="*/ 46 h 522"/>
                <a:gd name="T14" fmla="*/ 2 w 605"/>
                <a:gd name="T15" fmla="*/ 27 h 522"/>
                <a:gd name="T16" fmla="*/ 6 w 605"/>
                <a:gd name="T17" fmla="*/ 12 h 522"/>
                <a:gd name="T18" fmla="*/ 9 w 605"/>
                <a:gd name="T19" fmla="*/ 0 h 522"/>
                <a:gd name="T20" fmla="*/ 605 w 605"/>
                <a:gd name="T21" fmla="*/ 318 h 522"/>
                <a:gd name="T22" fmla="*/ 591 w 605"/>
                <a:gd name="T23" fmla="*/ 340 h 522"/>
                <a:gd name="T24" fmla="*/ 582 w 605"/>
                <a:gd name="T25" fmla="*/ 364 h 522"/>
                <a:gd name="T26" fmla="*/ 577 w 605"/>
                <a:gd name="T27" fmla="*/ 390 h 522"/>
                <a:gd name="T28" fmla="*/ 577 w 605"/>
                <a:gd name="T29" fmla="*/ 418 h 522"/>
                <a:gd name="T30" fmla="*/ 580 w 605"/>
                <a:gd name="T31" fmla="*/ 446 h 522"/>
                <a:gd name="T32" fmla="*/ 586 w 605"/>
                <a:gd name="T33" fmla="*/ 472 h 522"/>
                <a:gd name="T34" fmla="*/ 592 w 605"/>
                <a:gd name="T35" fmla="*/ 497 h 522"/>
                <a:gd name="T36" fmla="*/ 602 w 605"/>
                <a:gd name="T37" fmla="*/ 522 h 5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5"/>
                <a:gd name="T58" fmla="*/ 0 h 522"/>
                <a:gd name="T59" fmla="*/ 605 w 605"/>
                <a:gd name="T60" fmla="*/ 522 h 52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5" h="522">
                  <a:moveTo>
                    <a:pt x="602" y="522"/>
                  </a:moveTo>
                  <a:lnTo>
                    <a:pt x="47" y="180"/>
                  </a:lnTo>
                  <a:lnTo>
                    <a:pt x="26" y="149"/>
                  </a:lnTo>
                  <a:lnTo>
                    <a:pt x="12" y="120"/>
                  </a:lnTo>
                  <a:lnTo>
                    <a:pt x="3" y="94"/>
                  </a:lnTo>
                  <a:lnTo>
                    <a:pt x="0" y="68"/>
                  </a:lnTo>
                  <a:lnTo>
                    <a:pt x="0" y="46"/>
                  </a:lnTo>
                  <a:lnTo>
                    <a:pt x="2" y="27"/>
                  </a:lnTo>
                  <a:lnTo>
                    <a:pt x="6" y="12"/>
                  </a:lnTo>
                  <a:lnTo>
                    <a:pt x="9" y="0"/>
                  </a:lnTo>
                  <a:lnTo>
                    <a:pt x="605" y="318"/>
                  </a:lnTo>
                  <a:lnTo>
                    <a:pt x="591" y="340"/>
                  </a:lnTo>
                  <a:lnTo>
                    <a:pt x="582" y="364"/>
                  </a:lnTo>
                  <a:lnTo>
                    <a:pt x="577" y="390"/>
                  </a:lnTo>
                  <a:lnTo>
                    <a:pt x="577" y="418"/>
                  </a:lnTo>
                  <a:lnTo>
                    <a:pt x="580" y="446"/>
                  </a:lnTo>
                  <a:lnTo>
                    <a:pt x="586" y="472"/>
                  </a:lnTo>
                  <a:lnTo>
                    <a:pt x="592" y="497"/>
                  </a:lnTo>
                  <a:lnTo>
                    <a:pt x="602" y="5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9" name="Freeform 1455">
              <a:extLst>
                <a:ext uri="{FF2B5EF4-FFF2-40B4-BE49-F238E27FC236}">
                  <a16:creationId xmlns:a16="http://schemas.microsoft.com/office/drawing/2014/main" id="{15FEB3DB-B088-2043-BB8B-2D49B4DF7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2125"/>
              <a:ext cx="351" cy="240"/>
            </a:xfrm>
            <a:custGeom>
              <a:avLst/>
              <a:gdLst>
                <a:gd name="T0" fmla="*/ 617 w 701"/>
                <a:gd name="T1" fmla="*/ 144 h 480"/>
                <a:gd name="T2" fmla="*/ 0 w 701"/>
                <a:gd name="T3" fmla="*/ 394 h 480"/>
                <a:gd name="T4" fmla="*/ 6 w 701"/>
                <a:gd name="T5" fmla="*/ 416 h 480"/>
                <a:gd name="T6" fmla="*/ 626 w 701"/>
                <a:gd name="T7" fmla="*/ 165 h 480"/>
                <a:gd name="T8" fmla="*/ 663 w 701"/>
                <a:gd name="T9" fmla="*/ 201 h 480"/>
                <a:gd name="T10" fmla="*/ 33 w 701"/>
                <a:gd name="T11" fmla="*/ 459 h 480"/>
                <a:gd name="T12" fmla="*/ 41 w 701"/>
                <a:gd name="T13" fmla="*/ 480 h 480"/>
                <a:gd name="T14" fmla="*/ 701 w 701"/>
                <a:gd name="T15" fmla="*/ 209 h 480"/>
                <a:gd name="T16" fmla="*/ 636 w 701"/>
                <a:gd name="T17" fmla="*/ 148 h 480"/>
                <a:gd name="T18" fmla="*/ 634 w 701"/>
                <a:gd name="T19" fmla="*/ 0 h 480"/>
                <a:gd name="T20" fmla="*/ 615 w 701"/>
                <a:gd name="T21" fmla="*/ 0 h 480"/>
                <a:gd name="T22" fmla="*/ 616 w 701"/>
                <a:gd name="T23" fmla="*/ 46 h 480"/>
                <a:gd name="T24" fmla="*/ 617 w 701"/>
                <a:gd name="T25" fmla="*/ 144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1"/>
                <a:gd name="T40" fmla="*/ 0 h 480"/>
                <a:gd name="T41" fmla="*/ 701 w 701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1" h="480">
                  <a:moveTo>
                    <a:pt x="617" y="144"/>
                  </a:moveTo>
                  <a:lnTo>
                    <a:pt x="0" y="394"/>
                  </a:lnTo>
                  <a:lnTo>
                    <a:pt x="6" y="416"/>
                  </a:lnTo>
                  <a:lnTo>
                    <a:pt x="626" y="165"/>
                  </a:lnTo>
                  <a:lnTo>
                    <a:pt x="663" y="201"/>
                  </a:lnTo>
                  <a:lnTo>
                    <a:pt x="33" y="459"/>
                  </a:lnTo>
                  <a:lnTo>
                    <a:pt x="41" y="480"/>
                  </a:lnTo>
                  <a:lnTo>
                    <a:pt x="701" y="209"/>
                  </a:lnTo>
                  <a:lnTo>
                    <a:pt x="636" y="148"/>
                  </a:lnTo>
                  <a:lnTo>
                    <a:pt x="634" y="0"/>
                  </a:lnTo>
                  <a:lnTo>
                    <a:pt x="615" y="0"/>
                  </a:lnTo>
                  <a:lnTo>
                    <a:pt x="616" y="46"/>
                  </a:lnTo>
                  <a:lnTo>
                    <a:pt x="617" y="1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0" name="Freeform 1456">
              <a:extLst>
                <a:ext uri="{FF2B5EF4-FFF2-40B4-BE49-F238E27FC236}">
                  <a16:creationId xmlns:a16="http://schemas.microsoft.com/office/drawing/2014/main" id="{F951C91E-F389-314C-9A80-2D25E92A9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" y="1973"/>
              <a:ext cx="330" cy="151"/>
            </a:xfrm>
            <a:custGeom>
              <a:avLst/>
              <a:gdLst>
                <a:gd name="T0" fmla="*/ 38 w 659"/>
                <a:gd name="T1" fmla="*/ 151 h 301"/>
                <a:gd name="T2" fmla="*/ 5 w 659"/>
                <a:gd name="T3" fmla="*/ 190 h 301"/>
                <a:gd name="T4" fmla="*/ 0 w 659"/>
                <a:gd name="T5" fmla="*/ 243 h 301"/>
                <a:gd name="T6" fmla="*/ 6 w 659"/>
                <a:gd name="T7" fmla="*/ 279 h 301"/>
                <a:gd name="T8" fmla="*/ 8 w 659"/>
                <a:gd name="T9" fmla="*/ 301 h 301"/>
                <a:gd name="T10" fmla="*/ 655 w 659"/>
                <a:gd name="T11" fmla="*/ 134 h 301"/>
                <a:gd name="T12" fmla="*/ 659 w 659"/>
                <a:gd name="T13" fmla="*/ 0 h 301"/>
                <a:gd name="T14" fmla="*/ 38 w 659"/>
                <a:gd name="T15" fmla="*/ 151 h 3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9"/>
                <a:gd name="T25" fmla="*/ 0 h 301"/>
                <a:gd name="T26" fmla="*/ 659 w 659"/>
                <a:gd name="T27" fmla="*/ 301 h 3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9" h="301">
                  <a:moveTo>
                    <a:pt x="38" y="151"/>
                  </a:moveTo>
                  <a:lnTo>
                    <a:pt x="5" y="190"/>
                  </a:lnTo>
                  <a:lnTo>
                    <a:pt x="0" y="243"/>
                  </a:lnTo>
                  <a:lnTo>
                    <a:pt x="6" y="279"/>
                  </a:lnTo>
                  <a:lnTo>
                    <a:pt x="8" y="301"/>
                  </a:lnTo>
                  <a:lnTo>
                    <a:pt x="655" y="134"/>
                  </a:lnTo>
                  <a:lnTo>
                    <a:pt x="659" y="0"/>
                  </a:lnTo>
                  <a:lnTo>
                    <a:pt x="38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1" name="Freeform 1457">
              <a:extLst>
                <a:ext uri="{FF2B5EF4-FFF2-40B4-BE49-F238E27FC236}">
                  <a16:creationId xmlns:a16="http://schemas.microsoft.com/office/drawing/2014/main" id="{72FC8962-82B8-F040-9A58-21969BC37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" y="1832"/>
              <a:ext cx="654" cy="329"/>
            </a:xfrm>
            <a:custGeom>
              <a:avLst/>
              <a:gdLst>
                <a:gd name="T0" fmla="*/ 620 w 1308"/>
                <a:gd name="T1" fmla="*/ 443 h 658"/>
                <a:gd name="T2" fmla="*/ 1308 w 1308"/>
                <a:gd name="T3" fmla="*/ 272 h 658"/>
                <a:gd name="T4" fmla="*/ 722 w 1308"/>
                <a:gd name="T5" fmla="*/ 0 h 658"/>
                <a:gd name="T6" fmla="*/ 26 w 1308"/>
                <a:gd name="T7" fmla="*/ 81 h 658"/>
                <a:gd name="T8" fmla="*/ 23 w 1308"/>
                <a:gd name="T9" fmla="*/ 86 h 658"/>
                <a:gd name="T10" fmla="*/ 17 w 1308"/>
                <a:gd name="T11" fmla="*/ 98 h 658"/>
                <a:gd name="T12" fmla="*/ 9 w 1308"/>
                <a:gd name="T13" fmla="*/ 116 h 658"/>
                <a:gd name="T14" fmla="*/ 3 w 1308"/>
                <a:gd name="T15" fmla="*/ 140 h 658"/>
                <a:gd name="T16" fmla="*/ 0 w 1308"/>
                <a:gd name="T17" fmla="*/ 170 h 658"/>
                <a:gd name="T18" fmla="*/ 4 w 1308"/>
                <a:gd name="T19" fmla="*/ 203 h 658"/>
                <a:gd name="T20" fmla="*/ 17 w 1308"/>
                <a:gd name="T21" fmla="*/ 240 h 658"/>
                <a:gd name="T22" fmla="*/ 41 w 1308"/>
                <a:gd name="T23" fmla="*/ 279 h 658"/>
                <a:gd name="T24" fmla="*/ 42 w 1308"/>
                <a:gd name="T25" fmla="*/ 281 h 658"/>
                <a:gd name="T26" fmla="*/ 42 w 1308"/>
                <a:gd name="T27" fmla="*/ 282 h 658"/>
                <a:gd name="T28" fmla="*/ 43 w 1308"/>
                <a:gd name="T29" fmla="*/ 282 h 658"/>
                <a:gd name="T30" fmla="*/ 612 w 1308"/>
                <a:gd name="T31" fmla="*/ 658 h 658"/>
                <a:gd name="T32" fmla="*/ 615 w 1308"/>
                <a:gd name="T33" fmla="*/ 649 h 658"/>
                <a:gd name="T34" fmla="*/ 608 w 1308"/>
                <a:gd name="T35" fmla="*/ 629 h 658"/>
                <a:gd name="T36" fmla="*/ 608 w 1308"/>
                <a:gd name="T37" fmla="*/ 629 h 658"/>
                <a:gd name="T38" fmla="*/ 608 w 1308"/>
                <a:gd name="T39" fmla="*/ 629 h 658"/>
                <a:gd name="T40" fmla="*/ 604 w 1308"/>
                <a:gd name="T41" fmla="*/ 622 h 658"/>
                <a:gd name="T42" fmla="*/ 599 w 1308"/>
                <a:gd name="T43" fmla="*/ 606 h 658"/>
                <a:gd name="T44" fmla="*/ 591 w 1308"/>
                <a:gd name="T45" fmla="*/ 582 h 658"/>
                <a:gd name="T46" fmla="*/ 585 w 1308"/>
                <a:gd name="T47" fmla="*/ 553 h 658"/>
                <a:gd name="T48" fmla="*/ 581 w 1308"/>
                <a:gd name="T49" fmla="*/ 523 h 658"/>
                <a:gd name="T50" fmla="*/ 585 w 1308"/>
                <a:gd name="T51" fmla="*/ 492 h 658"/>
                <a:gd name="T52" fmla="*/ 597 w 1308"/>
                <a:gd name="T53" fmla="*/ 465 h 658"/>
                <a:gd name="T54" fmla="*/ 620 w 1308"/>
                <a:gd name="T55" fmla="*/ 443 h 65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08"/>
                <a:gd name="T85" fmla="*/ 0 h 658"/>
                <a:gd name="T86" fmla="*/ 1308 w 1308"/>
                <a:gd name="T87" fmla="*/ 658 h 65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08" h="658">
                  <a:moveTo>
                    <a:pt x="620" y="443"/>
                  </a:moveTo>
                  <a:lnTo>
                    <a:pt x="1308" y="272"/>
                  </a:lnTo>
                  <a:lnTo>
                    <a:pt x="722" y="0"/>
                  </a:lnTo>
                  <a:lnTo>
                    <a:pt x="26" y="81"/>
                  </a:lnTo>
                  <a:lnTo>
                    <a:pt x="23" y="86"/>
                  </a:lnTo>
                  <a:lnTo>
                    <a:pt x="17" y="98"/>
                  </a:lnTo>
                  <a:lnTo>
                    <a:pt x="9" y="116"/>
                  </a:lnTo>
                  <a:lnTo>
                    <a:pt x="3" y="140"/>
                  </a:lnTo>
                  <a:lnTo>
                    <a:pt x="0" y="170"/>
                  </a:lnTo>
                  <a:lnTo>
                    <a:pt x="4" y="203"/>
                  </a:lnTo>
                  <a:lnTo>
                    <a:pt x="17" y="240"/>
                  </a:lnTo>
                  <a:lnTo>
                    <a:pt x="41" y="279"/>
                  </a:lnTo>
                  <a:lnTo>
                    <a:pt x="42" y="281"/>
                  </a:lnTo>
                  <a:lnTo>
                    <a:pt x="42" y="282"/>
                  </a:lnTo>
                  <a:lnTo>
                    <a:pt x="43" y="282"/>
                  </a:lnTo>
                  <a:lnTo>
                    <a:pt x="612" y="658"/>
                  </a:lnTo>
                  <a:lnTo>
                    <a:pt x="615" y="649"/>
                  </a:lnTo>
                  <a:lnTo>
                    <a:pt x="608" y="629"/>
                  </a:lnTo>
                  <a:lnTo>
                    <a:pt x="604" y="622"/>
                  </a:lnTo>
                  <a:lnTo>
                    <a:pt x="599" y="606"/>
                  </a:lnTo>
                  <a:lnTo>
                    <a:pt x="591" y="582"/>
                  </a:lnTo>
                  <a:lnTo>
                    <a:pt x="585" y="553"/>
                  </a:lnTo>
                  <a:lnTo>
                    <a:pt x="581" y="523"/>
                  </a:lnTo>
                  <a:lnTo>
                    <a:pt x="585" y="492"/>
                  </a:lnTo>
                  <a:lnTo>
                    <a:pt x="597" y="465"/>
                  </a:lnTo>
                  <a:lnTo>
                    <a:pt x="620" y="4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2" name="Freeform 1458">
              <a:extLst>
                <a:ext uri="{FF2B5EF4-FFF2-40B4-BE49-F238E27FC236}">
                  <a16:creationId xmlns:a16="http://schemas.microsoft.com/office/drawing/2014/main" id="{5F24AA29-B44B-6348-8EE3-F39623CA1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" y="1973"/>
              <a:ext cx="330" cy="151"/>
            </a:xfrm>
            <a:custGeom>
              <a:avLst/>
              <a:gdLst>
                <a:gd name="T0" fmla="*/ 38 w 659"/>
                <a:gd name="T1" fmla="*/ 151 h 301"/>
                <a:gd name="T2" fmla="*/ 5 w 659"/>
                <a:gd name="T3" fmla="*/ 190 h 301"/>
                <a:gd name="T4" fmla="*/ 0 w 659"/>
                <a:gd name="T5" fmla="*/ 243 h 301"/>
                <a:gd name="T6" fmla="*/ 6 w 659"/>
                <a:gd name="T7" fmla="*/ 279 h 301"/>
                <a:gd name="T8" fmla="*/ 8 w 659"/>
                <a:gd name="T9" fmla="*/ 301 h 301"/>
                <a:gd name="T10" fmla="*/ 655 w 659"/>
                <a:gd name="T11" fmla="*/ 134 h 301"/>
                <a:gd name="T12" fmla="*/ 659 w 659"/>
                <a:gd name="T13" fmla="*/ 0 h 301"/>
                <a:gd name="T14" fmla="*/ 38 w 659"/>
                <a:gd name="T15" fmla="*/ 151 h 3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9"/>
                <a:gd name="T25" fmla="*/ 0 h 301"/>
                <a:gd name="T26" fmla="*/ 659 w 659"/>
                <a:gd name="T27" fmla="*/ 301 h 3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9" h="301">
                  <a:moveTo>
                    <a:pt x="38" y="151"/>
                  </a:moveTo>
                  <a:lnTo>
                    <a:pt x="5" y="190"/>
                  </a:lnTo>
                  <a:lnTo>
                    <a:pt x="0" y="243"/>
                  </a:lnTo>
                  <a:lnTo>
                    <a:pt x="6" y="279"/>
                  </a:lnTo>
                  <a:lnTo>
                    <a:pt x="8" y="301"/>
                  </a:lnTo>
                  <a:lnTo>
                    <a:pt x="655" y="134"/>
                  </a:lnTo>
                  <a:lnTo>
                    <a:pt x="659" y="0"/>
                  </a:lnTo>
                  <a:lnTo>
                    <a:pt x="38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3" name="Freeform 1459">
              <a:extLst>
                <a:ext uri="{FF2B5EF4-FFF2-40B4-BE49-F238E27FC236}">
                  <a16:creationId xmlns:a16="http://schemas.microsoft.com/office/drawing/2014/main" id="{05E7C3FA-00BC-0549-81E4-75951594C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" y="2042"/>
              <a:ext cx="349" cy="113"/>
            </a:xfrm>
            <a:custGeom>
              <a:avLst/>
              <a:gdLst>
                <a:gd name="T0" fmla="*/ 0 w 698"/>
                <a:gd name="T1" fmla="*/ 171 h 225"/>
                <a:gd name="T2" fmla="*/ 29 w 698"/>
                <a:gd name="T3" fmla="*/ 225 h 225"/>
                <a:gd name="T4" fmla="*/ 698 w 698"/>
                <a:gd name="T5" fmla="*/ 50 h 225"/>
                <a:gd name="T6" fmla="*/ 644 w 698"/>
                <a:gd name="T7" fmla="*/ 0 h 225"/>
                <a:gd name="T8" fmla="*/ 0 w 698"/>
                <a:gd name="T9" fmla="*/ 17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8"/>
                <a:gd name="T16" fmla="*/ 0 h 225"/>
                <a:gd name="T17" fmla="*/ 698 w 698"/>
                <a:gd name="T18" fmla="*/ 225 h 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8" h="225">
                  <a:moveTo>
                    <a:pt x="0" y="171"/>
                  </a:moveTo>
                  <a:lnTo>
                    <a:pt x="29" y="225"/>
                  </a:lnTo>
                  <a:lnTo>
                    <a:pt x="698" y="50"/>
                  </a:lnTo>
                  <a:lnTo>
                    <a:pt x="644" y="0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4" name="Freeform 1460">
              <a:extLst>
                <a:ext uri="{FF2B5EF4-FFF2-40B4-BE49-F238E27FC236}">
                  <a16:creationId xmlns:a16="http://schemas.microsoft.com/office/drawing/2014/main" id="{52E8C3DA-F6E5-2048-9400-D8D7AB6F4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" y="1832"/>
              <a:ext cx="654" cy="329"/>
            </a:xfrm>
            <a:custGeom>
              <a:avLst/>
              <a:gdLst>
                <a:gd name="T0" fmla="*/ 620 w 1308"/>
                <a:gd name="T1" fmla="*/ 443 h 658"/>
                <a:gd name="T2" fmla="*/ 1308 w 1308"/>
                <a:gd name="T3" fmla="*/ 272 h 658"/>
                <a:gd name="T4" fmla="*/ 722 w 1308"/>
                <a:gd name="T5" fmla="*/ 0 h 658"/>
                <a:gd name="T6" fmla="*/ 26 w 1308"/>
                <a:gd name="T7" fmla="*/ 81 h 658"/>
                <a:gd name="T8" fmla="*/ 23 w 1308"/>
                <a:gd name="T9" fmla="*/ 86 h 658"/>
                <a:gd name="T10" fmla="*/ 17 w 1308"/>
                <a:gd name="T11" fmla="*/ 98 h 658"/>
                <a:gd name="T12" fmla="*/ 9 w 1308"/>
                <a:gd name="T13" fmla="*/ 116 h 658"/>
                <a:gd name="T14" fmla="*/ 3 w 1308"/>
                <a:gd name="T15" fmla="*/ 140 h 658"/>
                <a:gd name="T16" fmla="*/ 0 w 1308"/>
                <a:gd name="T17" fmla="*/ 170 h 658"/>
                <a:gd name="T18" fmla="*/ 4 w 1308"/>
                <a:gd name="T19" fmla="*/ 203 h 658"/>
                <a:gd name="T20" fmla="*/ 17 w 1308"/>
                <a:gd name="T21" fmla="*/ 240 h 658"/>
                <a:gd name="T22" fmla="*/ 41 w 1308"/>
                <a:gd name="T23" fmla="*/ 279 h 658"/>
                <a:gd name="T24" fmla="*/ 42 w 1308"/>
                <a:gd name="T25" fmla="*/ 281 h 658"/>
                <a:gd name="T26" fmla="*/ 42 w 1308"/>
                <a:gd name="T27" fmla="*/ 282 h 658"/>
                <a:gd name="T28" fmla="*/ 43 w 1308"/>
                <a:gd name="T29" fmla="*/ 282 h 658"/>
                <a:gd name="T30" fmla="*/ 612 w 1308"/>
                <a:gd name="T31" fmla="*/ 658 h 658"/>
                <a:gd name="T32" fmla="*/ 615 w 1308"/>
                <a:gd name="T33" fmla="*/ 649 h 658"/>
                <a:gd name="T34" fmla="*/ 608 w 1308"/>
                <a:gd name="T35" fmla="*/ 629 h 658"/>
                <a:gd name="T36" fmla="*/ 608 w 1308"/>
                <a:gd name="T37" fmla="*/ 629 h 658"/>
                <a:gd name="T38" fmla="*/ 608 w 1308"/>
                <a:gd name="T39" fmla="*/ 629 h 658"/>
                <a:gd name="T40" fmla="*/ 604 w 1308"/>
                <a:gd name="T41" fmla="*/ 622 h 658"/>
                <a:gd name="T42" fmla="*/ 599 w 1308"/>
                <a:gd name="T43" fmla="*/ 606 h 658"/>
                <a:gd name="T44" fmla="*/ 591 w 1308"/>
                <a:gd name="T45" fmla="*/ 582 h 658"/>
                <a:gd name="T46" fmla="*/ 585 w 1308"/>
                <a:gd name="T47" fmla="*/ 553 h 658"/>
                <a:gd name="T48" fmla="*/ 581 w 1308"/>
                <a:gd name="T49" fmla="*/ 523 h 658"/>
                <a:gd name="T50" fmla="*/ 585 w 1308"/>
                <a:gd name="T51" fmla="*/ 492 h 658"/>
                <a:gd name="T52" fmla="*/ 597 w 1308"/>
                <a:gd name="T53" fmla="*/ 465 h 658"/>
                <a:gd name="T54" fmla="*/ 620 w 1308"/>
                <a:gd name="T55" fmla="*/ 443 h 65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08"/>
                <a:gd name="T85" fmla="*/ 0 h 658"/>
                <a:gd name="T86" fmla="*/ 1308 w 1308"/>
                <a:gd name="T87" fmla="*/ 658 h 65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08" h="658">
                  <a:moveTo>
                    <a:pt x="620" y="443"/>
                  </a:moveTo>
                  <a:lnTo>
                    <a:pt x="1308" y="272"/>
                  </a:lnTo>
                  <a:lnTo>
                    <a:pt x="722" y="0"/>
                  </a:lnTo>
                  <a:lnTo>
                    <a:pt x="26" y="81"/>
                  </a:lnTo>
                  <a:lnTo>
                    <a:pt x="23" y="86"/>
                  </a:lnTo>
                  <a:lnTo>
                    <a:pt x="17" y="98"/>
                  </a:lnTo>
                  <a:lnTo>
                    <a:pt x="9" y="116"/>
                  </a:lnTo>
                  <a:lnTo>
                    <a:pt x="3" y="140"/>
                  </a:lnTo>
                  <a:lnTo>
                    <a:pt x="0" y="170"/>
                  </a:lnTo>
                  <a:lnTo>
                    <a:pt x="4" y="203"/>
                  </a:lnTo>
                  <a:lnTo>
                    <a:pt x="17" y="240"/>
                  </a:lnTo>
                  <a:lnTo>
                    <a:pt x="41" y="279"/>
                  </a:lnTo>
                  <a:lnTo>
                    <a:pt x="42" y="281"/>
                  </a:lnTo>
                  <a:lnTo>
                    <a:pt x="42" y="282"/>
                  </a:lnTo>
                  <a:lnTo>
                    <a:pt x="43" y="282"/>
                  </a:lnTo>
                  <a:lnTo>
                    <a:pt x="612" y="658"/>
                  </a:lnTo>
                  <a:lnTo>
                    <a:pt x="615" y="649"/>
                  </a:lnTo>
                  <a:lnTo>
                    <a:pt x="608" y="629"/>
                  </a:lnTo>
                  <a:lnTo>
                    <a:pt x="604" y="622"/>
                  </a:lnTo>
                  <a:lnTo>
                    <a:pt x="599" y="606"/>
                  </a:lnTo>
                  <a:lnTo>
                    <a:pt x="591" y="582"/>
                  </a:lnTo>
                  <a:lnTo>
                    <a:pt x="585" y="553"/>
                  </a:lnTo>
                  <a:lnTo>
                    <a:pt x="581" y="523"/>
                  </a:lnTo>
                  <a:lnTo>
                    <a:pt x="585" y="492"/>
                  </a:lnTo>
                  <a:lnTo>
                    <a:pt x="597" y="465"/>
                  </a:lnTo>
                  <a:lnTo>
                    <a:pt x="620" y="4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5" name="Freeform 1461">
              <a:extLst>
                <a:ext uri="{FF2B5EF4-FFF2-40B4-BE49-F238E27FC236}">
                  <a16:creationId xmlns:a16="http://schemas.microsoft.com/office/drawing/2014/main" id="{459351C1-9022-D245-B562-9DED1494B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" y="1843"/>
              <a:ext cx="584" cy="199"/>
            </a:xfrm>
            <a:custGeom>
              <a:avLst/>
              <a:gdLst>
                <a:gd name="T0" fmla="*/ 1167 w 1167"/>
                <a:gd name="T1" fmla="*/ 243 h 397"/>
                <a:gd name="T2" fmla="*/ 551 w 1167"/>
                <a:gd name="T3" fmla="*/ 397 h 397"/>
                <a:gd name="T4" fmla="*/ 0 w 1167"/>
                <a:gd name="T5" fmla="*/ 78 h 397"/>
                <a:gd name="T6" fmla="*/ 646 w 1167"/>
                <a:gd name="T7" fmla="*/ 0 h 397"/>
                <a:gd name="T8" fmla="*/ 1167 w 1167"/>
                <a:gd name="T9" fmla="*/ 243 h 3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7"/>
                <a:gd name="T16" fmla="*/ 0 h 397"/>
                <a:gd name="T17" fmla="*/ 1167 w 1167"/>
                <a:gd name="T18" fmla="*/ 397 h 3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7" h="397">
                  <a:moveTo>
                    <a:pt x="1167" y="243"/>
                  </a:moveTo>
                  <a:lnTo>
                    <a:pt x="551" y="397"/>
                  </a:lnTo>
                  <a:lnTo>
                    <a:pt x="0" y="78"/>
                  </a:lnTo>
                  <a:lnTo>
                    <a:pt x="646" y="0"/>
                  </a:lnTo>
                  <a:lnTo>
                    <a:pt x="1167" y="24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6" name="Freeform 1462">
              <a:extLst>
                <a:ext uri="{FF2B5EF4-FFF2-40B4-BE49-F238E27FC236}">
                  <a16:creationId xmlns:a16="http://schemas.microsoft.com/office/drawing/2014/main" id="{A1AA0A33-EBB8-7647-98C0-FB479F4C0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" y="1885"/>
              <a:ext cx="288" cy="252"/>
            </a:xfrm>
            <a:custGeom>
              <a:avLst/>
              <a:gdLst>
                <a:gd name="T0" fmla="*/ 555 w 576"/>
                <a:gd name="T1" fmla="*/ 503 h 503"/>
                <a:gd name="T2" fmla="*/ 36 w 576"/>
                <a:gd name="T3" fmla="*/ 156 h 503"/>
                <a:gd name="T4" fmla="*/ 17 w 576"/>
                <a:gd name="T5" fmla="*/ 129 h 503"/>
                <a:gd name="T6" fmla="*/ 6 w 576"/>
                <a:gd name="T7" fmla="*/ 102 h 503"/>
                <a:gd name="T8" fmla="*/ 1 w 576"/>
                <a:gd name="T9" fmla="*/ 78 h 503"/>
                <a:gd name="T10" fmla="*/ 0 w 576"/>
                <a:gd name="T11" fmla="*/ 57 h 503"/>
                <a:gd name="T12" fmla="*/ 2 w 576"/>
                <a:gd name="T13" fmla="*/ 38 h 503"/>
                <a:gd name="T14" fmla="*/ 6 w 576"/>
                <a:gd name="T15" fmla="*/ 22 h 503"/>
                <a:gd name="T16" fmla="*/ 12 w 576"/>
                <a:gd name="T17" fmla="*/ 9 h 503"/>
                <a:gd name="T18" fmla="*/ 16 w 576"/>
                <a:gd name="T19" fmla="*/ 0 h 503"/>
                <a:gd name="T20" fmla="*/ 576 w 576"/>
                <a:gd name="T21" fmla="*/ 324 h 503"/>
                <a:gd name="T22" fmla="*/ 560 w 576"/>
                <a:gd name="T23" fmla="*/ 343 h 503"/>
                <a:gd name="T24" fmla="*/ 549 w 576"/>
                <a:gd name="T25" fmla="*/ 362 h 503"/>
                <a:gd name="T26" fmla="*/ 542 w 576"/>
                <a:gd name="T27" fmla="*/ 385 h 503"/>
                <a:gd name="T28" fmla="*/ 540 w 576"/>
                <a:gd name="T29" fmla="*/ 409 h 503"/>
                <a:gd name="T30" fmla="*/ 540 w 576"/>
                <a:gd name="T31" fmla="*/ 434 h 503"/>
                <a:gd name="T32" fmla="*/ 543 w 576"/>
                <a:gd name="T33" fmla="*/ 458 h 503"/>
                <a:gd name="T34" fmla="*/ 548 w 576"/>
                <a:gd name="T35" fmla="*/ 481 h 503"/>
                <a:gd name="T36" fmla="*/ 555 w 576"/>
                <a:gd name="T37" fmla="*/ 503 h 5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6"/>
                <a:gd name="T58" fmla="*/ 0 h 503"/>
                <a:gd name="T59" fmla="*/ 576 w 576"/>
                <a:gd name="T60" fmla="*/ 503 h 50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6" h="503">
                  <a:moveTo>
                    <a:pt x="555" y="503"/>
                  </a:moveTo>
                  <a:lnTo>
                    <a:pt x="36" y="156"/>
                  </a:lnTo>
                  <a:lnTo>
                    <a:pt x="17" y="129"/>
                  </a:lnTo>
                  <a:lnTo>
                    <a:pt x="6" y="102"/>
                  </a:lnTo>
                  <a:lnTo>
                    <a:pt x="1" y="78"/>
                  </a:lnTo>
                  <a:lnTo>
                    <a:pt x="0" y="57"/>
                  </a:lnTo>
                  <a:lnTo>
                    <a:pt x="2" y="38"/>
                  </a:lnTo>
                  <a:lnTo>
                    <a:pt x="6" y="22"/>
                  </a:lnTo>
                  <a:lnTo>
                    <a:pt x="12" y="9"/>
                  </a:lnTo>
                  <a:lnTo>
                    <a:pt x="16" y="0"/>
                  </a:lnTo>
                  <a:lnTo>
                    <a:pt x="576" y="324"/>
                  </a:lnTo>
                  <a:lnTo>
                    <a:pt x="560" y="343"/>
                  </a:lnTo>
                  <a:lnTo>
                    <a:pt x="549" y="362"/>
                  </a:lnTo>
                  <a:lnTo>
                    <a:pt x="542" y="385"/>
                  </a:lnTo>
                  <a:lnTo>
                    <a:pt x="540" y="409"/>
                  </a:lnTo>
                  <a:lnTo>
                    <a:pt x="540" y="434"/>
                  </a:lnTo>
                  <a:lnTo>
                    <a:pt x="543" y="458"/>
                  </a:lnTo>
                  <a:lnTo>
                    <a:pt x="548" y="481"/>
                  </a:lnTo>
                  <a:lnTo>
                    <a:pt x="555" y="50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7" name="Freeform 1463">
              <a:extLst>
                <a:ext uri="{FF2B5EF4-FFF2-40B4-BE49-F238E27FC236}">
                  <a16:creationId xmlns:a16="http://schemas.microsoft.com/office/drawing/2014/main" id="{AEFB55F7-DDE2-2249-919D-0C99E32D0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" y="1973"/>
              <a:ext cx="357" cy="188"/>
            </a:xfrm>
            <a:custGeom>
              <a:avLst/>
              <a:gdLst>
                <a:gd name="T0" fmla="*/ 637 w 716"/>
                <a:gd name="T1" fmla="*/ 129 h 375"/>
                <a:gd name="T2" fmla="*/ 0 w 716"/>
                <a:gd name="T3" fmla="*/ 295 h 375"/>
                <a:gd name="T4" fmla="*/ 5 w 716"/>
                <a:gd name="T5" fmla="*/ 315 h 375"/>
                <a:gd name="T6" fmla="*/ 643 w 716"/>
                <a:gd name="T7" fmla="*/ 148 h 375"/>
                <a:gd name="T8" fmla="*/ 678 w 716"/>
                <a:gd name="T9" fmla="*/ 184 h 375"/>
                <a:gd name="T10" fmla="*/ 28 w 716"/>
                <a:gd name="T11" fmla="*/ 355 h 375"/>
                <a:gd name="T12" fmla="*/ 32 w 716"/>
                <a:gd name="T13" fmla="*/ 375 h 375"/>
                <a:gd name="T14" fmla="*/ 716 w 716"/>
                <a:gd name="T15" fmla="*/ 194 h 375"/>
                <a:gd name="T16" fmla="*/ 656 w 716"/>
                <a:gd name="T17" fmla="*/ 133 h 375"/>
                <a:gd name="T18" fmla="*/ 665 w 716"/>
                <a:gd name="T19" fmla="*/ 2 h 375"/>
                <a:gd name="T20" fmla="*/ 647 w 716"/>
                <a:gd name="T21" fmla="*/ 0 h 375"/>
                <a:gd name="T22" fmla="*/ 644 w 716"/>
                <a:gd name="T23" fmla="*/ 41 h 375"/>
                <a:gd name="T24" fmla="*/ 637 w 716"/>
                <a:gd name="T25" fmla="*/ 129 h 3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6"/>
                <a:gd name="T40" fmla="*/ 0 h 375"/>
                <a:gd name="T41" fmla="*/ 716 w 716"/>
                <a:gd name="T42" fmla="*/ 375 h 3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6" h="375">
                  <a:moveTo>
                    <a:pt x="637" y="129"/>
                  </a:moveTo>
                  <a:lnTo>
                    <a:pt x="0" y="295"/>
                  </a:lnTo>
                  <a:lnTo>
                    <a:pt x="5" y="315"/>
                  </a:lnTo>
                  <a:lnTo>
                    <a:pt x="643" y="148"/>
                  </a:lnTo>
                  <a:lnTo>
                    <a:pt x="678" y="184"/>
                  </a:lnTo>
                  <a:lnTo>
                    <a:pt x="28" y="355"/>
                  </a:lnTo>
                  <a:lnTo>
                    <a:pt x="32" y="375"/>
                  </a:lnTo>
                  <a:lnTo>
                    <a:pt x="716" y="194"/>
                  </a:lnTo>
                  <a:lnTo>
                    <a:pt x="656" y="133"/>
                  </a:lnTo>
                  <a:lnTo>
                    <a:pt x="665" y="2"/>
                  </a:lnTo>
                  <a:lnTo>
                    <a:pt x="647" y="0"/>
                  </a:lnTo>
                  <a:lnTo>
                    <a:pt x="644" y="41"/>
                  </a:lnTo>
                  <a:lnTo>
                    <a:pt x="637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8" name="Freeform 1464">
              <a:extLst>
                <a:ext uri="{FF2B5EF4-FFF2-40B4-BE49-F238E27FC236}">
                  <a16:creationId xmlns:a16="http://schemas.microsoft.com/office/drawing/2014/main" id="{FE9A0653-F797-144D-A1E7-953A5FD39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" y="1756"/>
              <a:ext cx="311" cy="194"/>
            </a:xfrm>
            <a:custGeom>
              <a:avLst/>
              <a:gdLst>
                <a:gd name="T0" fmla="*/ 29 w 623"/>
                <a:gd name="T1" fmla="*/ 221 h 389"/>
                <a:gd name="T2" fmla="*/ 0 w 623"/>
                <a:gd name="T3" fmla="*/ 266 h 389"/>
                <a:gd name="T4" fmla="*/ 2 w 623"/>
                <a:gd name="T5" fmla="*/ 326 h 389"/>
                <a:gd name="T6" fmla="*/ 11 w 623"/>
                <a:gd name="T7" fmla="*/ 365 h 389"/>
                <a:gd name="T8" fmla="*/ 15 w 623"/>
                <a:gd name="T9" fmla="*/ 389 h 389"/>
                <a:gd name="T10" fmla="*/ 623 w 623"/>
                <a:gd name="T11" fmla="*/ 145 h 389"/>
                <a:gd name="T12" fmla="*/ 615 w 623"/>
                <a:gd name="T13" fmla="*/ 0 h 389"/>
                <a:gd name="T14" fmla="*/ 29 w 623"/>
                <a:gd name="T15" fmla="*/ 221 h 3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23"/>
                <a:gd name="T25" fmla="*/ 0 h 389"/>
                <a:gd name="T26" fmla="*/ 623 w 623"/>
                <a:gd name="T27" fmla="*/ 389 h 3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23" h="389">
                  <a:moveTo>
                    <a:pt x="29" y="221"/>
                  </a:moveTo>
                  <a:lnTo>
                    <a:pt x="0" y="266"/>
                  </a:lnTo>
                  <a:lnTo>
                    <a:pt x="2" y="326"/>
                  </a:lnTo>
                  <a:lnTo>
                    <a:pt x="11" y="365"/>
                  </a:lnTo>
                  <a:lnTo>
                    <a:pt x="15" y="389"/>
                  </a:lnTo>
                  <a:lnTo>
                    <a:pt x="623" y="145"/>
                  </a:lnTo>
                  <a:lnTo>
                    <a:pt x="615" y="0"/>
                  </a:lnTo>
                  <a:lnTo>
                    <a:pt x="29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9" name="Freeform 1465">
              <a:extLst>
                <a:ext uri="{FF2B5EF4-FFF2-40B4-BE49-F238E27FC236}">
                  <a16:creationId xmlns:a16="http://schemas.microsoft.com/office/drawing/2014/main" id="{71ADAA61-BB02-A34A-A3EC-587428DB6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" y="1830"/>
              <a:ext cx="330" cy="153"/>
            </a:xfrm>
            <a:custGeom>
              <a:avLst/>
              <a:gdLst>
                <a:gd name="T0" fmla="*/ 0 w 662"/>
                <a:gd name="T1" fmla="*/ 250 h 305"/>
                <a:gd name="T2" fmla="*/ 33 w 662"/>
                <a:gd name="T3" fmla="*/ 305 h 305"/>
                <a:gd name="T4" fmla="*/ 662 w 662"/>
                <a:gd name="T5" fmla="*/ 51 h 305"/>
                <a:gd name="T6" fmla="*/ 604 w 662"/>
                <a:gd name="T7" fmla="*/ 0 h 305"/>
                <a:gd name="T8" fmla="*/ 0 w 662"/>
                <a:gd name="T9" fmla="*/ 250 h 3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2"/>
                <a:gd name="T16" fmla="*/ 0 h 305"/>
                <a:gd name="T17" fmla="*/ 662 w 662"/>
                <a:gd name="T18" fmla="*/ 305 h 3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2" h="305">
                  <a:moveTo>
                    <a:pt x="0" y="250"/>
                  </a:moveTo>
                  <a:lnTo>
                    <a:pt x="33" y="305"/>
                  </a:lnTo>
                  <a:lnTo>
                    <a:pt x="662" y="51"/>
                  </a:lnTo>
                  <a:lnTo>
                    <a:pt x="604" y="0"/>
                  </a:lnTo>
                  <a:lnTo>
                    <a:pt x="0" y="25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0" name="Freeform 1466">
              <a:extLst>
                <a:ext uri="{FF2B5EF4-FFF2-40B4-BE49-F238E27FC236}">
                  <a16:creationId xmlns:a16="http://schemas.microsoft.com/office/drawing/2014/main" id="{9BCB2FE0-060A-DA4C-A1A2-379D1308B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1624"/>
              <a:ext cx="639" cy="365"/>
            </a:xfrm>
            <a:custGeom>
              <a:avLst/>
              <a:gdLst>
                <a:gd name="T0" fmla="*/ 629 w 1279"/>
                <a:gd name="T1" fmla="*/ 495 h 731"/>
                <a:gd name="T2" fmla="*/ 1279 w 1279"/>
                <a:gd name="T3" fmla="*/ 248 h 731"/>
                <a:gd name="T4" fmla="*/ 681 w 1279"/>
                <a:gd name="T5" fmla="*/ 0 h 731"/>
                <a:gd name="T6" fmla="*/ 16 w 1279"/>
                <a:gd name="T7" fmla="*/ 150 h 731"/>
                <a:gd name="T8" fmla="*/ 14 w 1279"/>
                <a:gd name="T9" fmla="*/ 156 h 731"/>
                <a:gd name="T10" fmla="*/ 8 w 1279"/>
                <a:gd name="T11" fmla="*/ 169 h 731"/>
                <a:gd name="T12" fmla="*/ 4 w 1279"/>
                <a:gd name="T13" fmla="*/ 190 h 731"/>
                <a:gd name="T14" fmla="*/ 0 w 1279"/>
                <a:gd name="T15" fmla="*/ 219 h 731"/>
                <a:gd name="T16" fmla="*/ 0 w 1279"/>
                <a:gd name="T17" fmla="*/ 251 h 731"/>
                <a:gd name="T18" fmla="*/ 8 w 1279"/>
                <a:gd name="T19" fmla="*/ 289 h 731"/>
                <a:gd name="T20" fmla="*/ 26 w 1279"/>
                <a:gd name="T21" fmla="*/ 329 h 731"/>
                <a:gd name="T22" fmla="*/ 53 w 1279"/>
                <a:gd name="T23" fmla="*/ 371 h 731"/>
                <a:gd name="T24" fmla="*/ 53 w 1279"/>
                <a:gd name="T25" fmla="*/ 371 h 731"/>
                <a:gd name="T26" fmla="*/ 54 w 1279"/>
                <a:gd name="T27" fmla="*/ 371 h 731"/>
                <a:gd name="T28" fmla="*/ 54 w 1279"/>
                <a:gd name="T29" fmla="*/ 372 h 731"/>
                <a:gd name="T30" fmla="*/ 54 w 1279"/>
                <a:gd name="T31" fmla="*/ 372 h 731"/>
                <a:gd name="T32" fmla="*/ 54 w 1279"/>
                <a:gd name="T33" fmla="*/ 372 h 731"/>
                <a:gd name="T34" fmla="*/ 54 w 1279"/>
                <a:gd name="T35" fmla="*/ 372 h 731"/>
                <a:gd name="T36" fmla="*/ 644 w 1279"/>
                <a:gd name="T37" fmla="*/ 731 h 731"/>
                <a:gd name="T38" fmla="*/ 646 w 1279"/>
                <a:gd name="T39" fmla="*/ 721 h 731"/>
                <a:gd name="T40" fmla="*/ 636 w 1279"/>
                <a:gd name="T41" fmla="*/ 700 h 731"/>
                <a:gd name="T42" fmla="*/ 636 w 1279"/>
                <a:gd name="T43" fmla="*/ 700 h 731"/>
                <a:gd name="T44" fmla="*/ 636 w 1279"/>
                <a:gd name="T45" fmla="*/ 699 h 731"/>
                <a:gd name="T46" fmla="*/ 633 w 1279"/>
                <a:gd name="T47" fmla="*/ 692 h 731"/>
                <a:gd name="T48" fmla="*/ 625 w 1279"/>
                <a:gd name="T49" fmla="*/ 676 h 731"/>
                <a:gd name="T50" fmla="*/ 616 w 1279"/>
                <a:gd name="T51" fmla="*/ 650 h 731"/>
                <a:gd name="T52" fmla="*/ 606 w 1279"/>
                <a:gd name="T53" fmla="*/ 619 h 731"/>
                <a:gd name="T54" fmla="*/ 601 w 1279"/>
                <a:gd name="T55" fmla="*/ 586 h 731"/>
                <a:gd name="T56" fmla="*/ 601 w 1279"/>
                <a:gd name="T57" fmla="*/ 553 h 731"/>
                <a:gd name="T58" fmla="*/ 610 w 1279"/>
                <a:gd name="T59" fmla="*/ 521 h 731"/>
                <a:gd name="T60" fmla="*/ 629 w 1279"/>
                <a:gd name="T61" fmla="*/ 495 h 73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79"/>
                <a:gd name="T94" fmla="*/ 0 h 731"/>
                <a:gd name="T95" fmla="*/ 1279 w 1279"/>
                <a:gd name="T96" fmla="*/ 731 h 73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79" h="731">
                  <a:moveTo>
                    <a:pt x="629" y="495"/>
                  </a:moveTo>
                  <a:lnTo>
                    <a:pt x="1279" y="248"/>
                  </a:lnTo>
                  <a:lnTo>
                    <a:pt x="681" y="0"/>
                  </a:lnTo>
                  <a:lnTo>
                    <a:pt x="16" y="150"/>
                  </a:lnTo>
                  <a:lnTo>
                    <a:pt x="14" y="156"/>
                  </a:lnTo>
                  <a:lnTo>
                    <a:pt x="8" y="169"/>
                  </a:lnTo>
                  <a:lnTo>
                    <a:pt x="4" y="190"/>
                  </a:lnTo>
                  <a:lnTo>
                    <a:pt x="0" y="219"/>
                  </a:lnTo>
                  <a:lnTo>
                    <a:pt x="0" y="251"/>
                  </a:lnTo>
                  <a:lnTo>
                    <a:pt x="8" y="289"/>
                  </a:lnTo>
                  <a:lnTo>
                    <a:pt x="26" y="329"/>
                  </a:lnTo>
                  <a:lnTo>
                    <a:pt x="53" y="371"/>
                  </a:lnTo>
                  <a:lnTo>
                    <a:pt x="54" y="371"/>
                  </a:lnTo>
                  <a:lnTo>
                    <a:pt x="54" y="372"/>
                  </a:lnTo>
                  <a:lnTo>
                    <a:pt x="644" y="731"/>
                  </a:lnTo>
                  <a:lnTo>
                    <a:pt x="646" y="721"/>
                  </a:lnTo>
                  <a:lnTo>
                    <a:pt x="636" y="700"/>
                  </a:lnTo>
                  <a:lnTo>
                    <a:pt x="636" y="699"/>
                  </a:lnTo>
                  <a:lnTo>
                    <a:pt x="633" y="692"/>
                  </a:lnTo>
                  <a:lnTo>
                    <a:pt x="625" y="676"/>
                  </a:lnTo>
                  <a:lnTo>
                    <a:pt x="616" y="650"/>
                  </a:lnTo>
                  <a:lnTo>
                    <a:pt x="606" y="619"/>
                  </a:lnTo>
                  <a:lnTo>
                    <a:pt x="601" y="586"/>
                  </a:lnTo>
                  <a:lnTo>
                    <a:pt x="601" y="553"/>
                  </a:lnTo>
                  <a:lnTo>
                    <a:pt x="610" y="521"/>
                  </a:lnTo>
                  <a:lnTo>
                    <a:pt x="629" y="4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1" name="Freeform 1467">
              <a:extLst>
                <a:ext uri="{FF2B5EF4-FFF2-40B4-BE49-F238E27FC236}">
                  <a16:creationId xmlns:a16="http://schemas.microsoft.com/office/drawing/2014/main" id="{71A5ECB1-C74E-DD48-AD01-3EF95ADB3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1637"/>
              <a:ext cx="574" cy="221"/>
            </a:xfrm>
            <a:custGeom>
              <a:avLst/>
              <a:gdLst>
                <a:gd name="T0" fmla="*/ 1148 w 1148"/>
                <a:gd name="T1" fmla="*/ 220 h 443"/>
                <a:gd name="T2" fmla="*/ 567 w 1148"/>
                <a:gd name="T3" fmla="*/ 443 h 443"/>
                <a:gd name="T4" fmla="*/ 0 w 1148"/>
                <a:gd name="T5" fmla="*/ 140 h 443"/>
                <a:gd name="T6" fmla="*/ 619 w 1148"/>
                <a:gd name="T7" fmla="*/ 0 h 443"/>
                <a:gd name="T8" fmla="*/ 1148 w 1148"/>
                <a:gd name="T9" fmla="*/ 220 h 4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8"/>
                <a:gd name="T16" fmla="*/ 0 h 443"/>
                <a:gd name="T17" fmla="*/ 1148 w 1148"/>
                <a:gd name="T18" fmla="*/ 443 h 4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8" h="443">
                  <a:moveTo>
                    <a:pt x="1148" y="220"/>
                  </a:moveTo>
                  <a:lnTo>
                    <a:pt x="567" y="443"/>
                  </a:lnTo>
                  <a:lnTo>
                    <a:pt x="0" y="140"/>
                  </a:lnTo>
                  <a:lnTo>
                    <a:pt x="619" y="0"/>
                  </a:lnTo>
                  <a:lnTo>
                    <a:pt x="1148" y="22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2" name="Freeform 1468">
              <a:extLst>
                <a:ext uri="{FF2B5EF4-FFF2-40B4-BE49-F238E27FC236}">
                  <a16:creationId xmlns:a16="http://schemas.microsoft.com/office/drawing/2014/main" id="{6A55053B-DB6E-5641-BEF6-6B4A3B91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" y="1712"/>
              <a:ext cx="293" cy="252"/>
            </a:xfrm>
            <a:custGeom>
              <a:avLst/>
              <a:gdLst>
                <a:gd name="T0" fmla="*/ 583 w 585"/>
                <a:gd name="T1" fmla="*/ 504 h 504"/>
                <a:gd name="T2" fmla="*/ 45 w 585"/>
                <a:gd name="T3" fmla="*/ 174 h 504"/>
                <a:gd name="T4" fmla="*/ 24 w 585"/>
                <a:gd name="T5" fmla="*/ 144 h 504"/>
                <a:gd name="T6" fmla="*/ 10 w 585"/>
                <a:gd name="T7" fmla="*/ 117 h 504"/>
                <a:gd name="T8" fmla="*/ 2 w 585"/>
                <a:gd name="T9" fmla="*/ 90 h 504"/>
                <a:gd name="T10" fmla="*/ 0 w 585"/>
                <a:gd name="T11" fmla="*/ 66 h 504"/>
                <a:gd name="T12" fmla="*/ 0 w 585"/>
                <a:gd name="T13" fmla="*/ 44 h 504"/>
                <a:gd name="T14" fmla="*/ 2 w 585"/>
                <a:gd name="T15" fmla="*/ 26 h 504"/>
                <a:gd name="T16" fmla="*/ 6 w 585"/>
                <a:gd name="T17" fmla="*/ 11 h 504"/>
                <a:gd name="T18" fmla="*/ 9 w 585"/>
                <a:gd name="T19" fmla="*/ 0 h 504"/>
                <a:gd name="T20" fmla="*/ 585 w 585"/>
                <a:gd name="T21" fmla="*/ 308 h 504"/>
                <a:gd name="T22" fmla="*/ 572 w 585"/>
                <a:gd name="T23" fmla="*/ 330 h 504"/>
                <a:gd name="T24" fmla="*/ 562 w 585"/>
                <a:gd name="T25" fmla="*/ 353 h 504"/>
                <a:gd name="T26" fmla="*/ 559 w 585"/>
                <a:gd name="T27" fmla="*/ 378 h 504"/>
                <a:gd name="T28" fmla="*/ 559 w 585"/>
                <a:gd name="T29" fmla="*/ 404 h 504"/>
                <a:gd name="T30" fmla="*/ 561 w 585"/>
                <a:gd name="T31" fmla="*/ 431 h 504"/>
                <a:gd name="T32" fmla="*/ 567 w 585"/>
                <a:gd name="T33" fmla="*/ 457 h 504"/>
                <a:gd name="T34" fmla="*/ 574 w 585"/>
                <a:gd name="T35" fmla="*/ 481 h 504"/>
                <a:gd name="T36" fmla="*/ 583 w 585"/>
                <a:gd name="T37" fmla="*/ 504 h 5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5"/>
                <a:gd name="T58" fmla="*/ 0 h 504"/>
                <a:gd name="T59" fmla="*/ 585 w 585"/>
                <a:gd name="T60" fmla="*/ 504 h 5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5" h="504">
                  <a:moveTo>
                    <a:pt x="583" y="504"/>
                  </a:moveTo>
                  <a:lnTo>
                    <a:pt x="45" y="174"/>
                  </a:lnTo>
                  <a:lnTo>
                    <a:pt x="24" y="144"/>
                  </a:lnTo>
                  <a:lnTo>
                    <a:pt x="10" y="117"/>
                  </a:lnTo>
                  <a:lnTo>
                    <a:pt x="2" y="90"/>
                  </a:lnTo>
                  <a:lnTo>
                    <a:pt x="0" y="66"/>
                  </a:lnTo>
                  <a:lnTo>
                    <a:pt x="0" y="44"/>
                  </a:lnTo>
                  <a:lnTo>
                    <a:pt x="2" y="26"/>
                  </a:lnTo>
                  <a:lnTo>
                    <a:pt x="6" y="11"/>
                  </a:lnTo>
                  <a:lnTo>
                    <a:pt x="9" y="0"/>
                  </a:lnTo>
                  <a:lnTo>
                    <a:pt x="585" y="308"/>
                  </a:lnTo>
                  <a:lnTo>
                    <a:pt x="572" y="330"/>
                  </a:lnTo>
                  <a:lnTo>
                    <a:pt x="562" y="353"/>
                  </a:lnTo>
                  <a:lnTo>
                    <a:pt x="559" y="378"/>
                  </a:lnTo>
                  <a:lnTo>
                    <a:pt x="559" y="404"/>
                  </a:lnTo>
                  <a:lnTo>
                    <a:pt x="561" y="431"/>
                  </a:lnTo>
                  <a:lnTo>
                    <a:pt x="567" y="457"/>
                  </a:lnTo>
                  <a:lnTo>
                    <a:pt x="574" y="481"/>
                  </a:lnTo>
                  <a:lnTo>
                    <a:pt x="583" y="50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3" name="Freeform 1469">
              <a:extLst>
                <a:ext uri="{FF2B5EF4-FFF2-40B4-BE49-F238E27FC236}">
                  <a16:creationId xmlns:a16="http://schemas.microsoft.com/office/drawing/2014/main" id="{1A49FDC0-C381-8349-AFD2-CCFD28D39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" y="1757"/>
              <a:ext cx="339" cy="232"/>
            </a:xfrm>
            <a:custGeom>
              <a:avLst/>
              <a:gdLst>
                <a:gd name="T0" fmla="*/ 599 w 680"/>
                <a:gd name="T1" fmla="*/ 139 h 465"/>
                <a:gd name="T2" fmla="*/ 0 w 680"/>
                <a:gd name="T3" fmla="*/ 381 h 465"/>
                <a:gd name="T4" fmla="*/ 7 w 680"/>
                <a:gd name="T5" fmla="*/ 402 h 465"/>
                <a:gd name="T6" fmla="*/ 606 w 680"/>
                <a:gd name="T7" fmla="*/ 159 h 465"/>
                <a:gd name="T8" fmla="*/ 643 w 680"/>
                <a:gd name="T9" fmla="*/ 193 h 465"/>
                <a:gd name="T10" fmla="*/ 33 w 680"/>
                <a:gd name="T11" fmla="*/ 444 h 465"/>
                <a:gd name="T12" fmla="*/ 40 w 680"/>
                <a:gd name="T13" fmla="*/ 465 h 465"/>
                <a:gd name="T14" fmla="*/ 680 w 680"/>
                <a:gd name="T15" fmla="*/ 201 h 465"/>
                <a:gd name="T16" fmla="*/ 617 w 680"/>
                <a:gd name="T17" fmla="*/ 142 h 465"/>
                <a:gd name="T18" fmla="*/ 614 w 680"/>
                <a:gd name="T19" fmla="*/ 0 h 465"/>
                <a:gd name="T20" fmla="*/ 597 w 680"/>
                <a:gd name="T21" fmla="*/ 0 h 465"/>
                <a:gd name="T22" fmla="*/ 597 w 680"/>
                <a:gd name="T23" fmla="*/ 44 h 465"/>
                <a:gd name="T24" fmla="*/ 599 w 680"/>
                <a:gd name="T25" fmla="*/ 139 h 4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0"/>
                <a:gd name="T40" fmla="*/ 0 h 465"/>
                <a:gd name="T41" fmla="*/ 680 w 680"/>
                <a:gd name="T42" fmla="*/ 465 h 4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0" h="465">
                  <a:moveTo>
                    <a:pt x="599" y="139"/>
                  </a:moveTo>
                  <a:lnTo>
                    <a:pt x="0" y="381"/>
                  </a:lnTo>
                  <a:lnTo>
                    <a:pt x="7" y="402"/>
                  </a:lnTo>
                  <a:lnTo>
                    <a:pt x="606" y="159"/>
                  </a:lnTo>
                  <a:lnTo>
                    <a:pt x="643" y="193"/>
                  </a:lnTo>
                  <a:lnTo>
                    <a:pt x="33" y="444"/>
                  </a:lnTo>
                  <a:lnTo>
                    <a:pt x="40" y="465"/>
                  </a:lnTo>
                  <a:lnTo>
                    <a:pt x="680" y="201"/>
                  </a:lnTo>
                  <a:lnTo>
                    <a:pt x="617" y="142"/>
                  </a:lnTo>
                  <a:lnTo>
                    <a:pt x="614" y="0"/>
                  </a:lnTo>
                  <a:lnTo>
                    <a:pt x="597" y="0"/>
                  </a:lnTo>
                  <a:lnTo>
                    <a:pt x="597" y="44"/>
                  </a:lnTo>
                  <a:lnTo>
                    <a:pt x="599" y="1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4" name="Freeform 1470">
              <a:extLst>
                <a:ext uri="{FF2B5EF4-FFF2-40B4-BE49-F238E27FC236}">
                  <a16:creationId xmlns:a16="http://schemas.microsoft.com/office/drawing/2014/main" id="{E10122DC-6C0F-B741-A14F-AA342EAF3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" y="1589"/>
              <a:ext cx="323" cy="148"/>
            </a:xfrm>
            <a:custGeom>
              <a:avLst/>
              <a:gdLst>
                <a:gd name="T0" fmla="*/ 38 w 647"/>
                <a:gd name="T1" fmla="*/ 149 h 296"/>
                <a:gd name="T2" fmla="*/ 5 w 647"/>
                <a:gd name="T3" fmla="*/ 185 h 296"/>
                <a:gd name="T4" fmla="*/ 0 w 647"/>
                <a:gd name="T5" fmla="*/ 238 h 296"/>
                <a:gd name="T6" fmla="*/ 7 w 647"/>
                <a:gd name="T7" fmla="*/ 274 h 296"/>
                <a:gd name="T8" fmla="*/ 9 w 647"/>
                <a:gd name="T9" fmla="*/ 296 h 296"/>
                <a:gd name="T10" fmla="*/ 642 w 647"/>
                <a:gd name="T11" fmla="*/ 131 h 296"/>
                <a:gd name="T12" fmla="*/ 647 w 647"/>
                <a:gd name="T13" fmla="*/ 0 h 296"/>
                <a:gd name="T14" fmla="*/ 38 w 647"/>
                <a:gd name="T15" fmla="*/ 149 h 2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7"/>
                <a:gd name="T25" fmla="*/ 0 h 296"/>
                <a:gd name="T26" fmla="*/ 647 w 647"/>
                <a:gd name="T27" fmla="*/ 296 h 2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7" h="296">
                  <a:moveTo>
                    <a:pt x="38" y="149"/>
                  </a:moveTo>
                  <a:lnTo>
                    <a:pt x="5" y="185"/>
                  </a:lnTo>
                  <a:lnTo>
                    <a:pt x="0" y="238"/>
                  </a:lnTo>
                  <a:lnTo>
                    <a:pt x="7" y="274"/>
                  </a:lnTo>
                  <a:lnTo>
                    <a:pt x="9" y="296"/>
                  </a:lnTo>
                  <a:lnTo>
                    <a:pt x="642" y="131"/>
                  </a:lnTo>
                  <a:lnTo>
                    <a:pt x="647" y="0"/>
                  </a:lnTo>
                  <a:lnTo>
                    <a:pt x="38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5" name="Freeform 1471">
              <a:extLst>
                <a:ext uri="{FF2B5EF4-FFF2-40B4-BE49-F238E27FC236}">
                  <a16:creationId xmlns:a16="http://schemas.microsoft.com/office/drawing/2014/main" id="{8827FAB3-7CC1-1C47-ABD8-4AB69677D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1656"/>
              <a:ext cx="342" cy="111"/>
            </a:xfrm>
            <a:custGeom>
              <a:avLst/>
              <a:gdLst>
                <a:gd name="T0" fmla="*/ 0 w 685"/>
                <a:gd name="T1" fmla="*/ 169 h 221"/>
                <a:gd name="T2" fmla="*/ 29 w 685"/>
                <a:gd name="T3" fmla="*/ 221 h 221"/>
                <a:gd name="T4" fmla="*/ 685 w 685"/>
                <a:gd name="T5" fmla="*/ 50 h 221"/>
                <a:gd name="T6" fmla="*/ 631 w 685"/>
                <a:gd name="T7" fmla="*/ 0 h 221"/>
                <a:gd name="T8" fmla="*/ 0 w 685"/>
                <a:gd name="T9" fmla="*/ 169 h 2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5"/>
                <a:gd name="T16" fmla="*/ 0 h 221"/>
                <a:gd name="T17" fmla="*/ 685 w 685"/>
                <a:gd name="T18" fmla="*/ 221 h 2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5" h="221">
                  <a:moveTo>
                    <a:pt x="0" y="169"/>
                  </a:moveTo>
                  <a:lnTo>
                    <a:pt x="29" y="221"/>
                  </a:lnTo>
                  <a:lnTo>
                    <a:pt x="685" y="50"/>
                  </a:lnTo>
                  <a:lnTo>
                    <a:pt x="631" y="0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6" name="Freeform 1472">
              <a:extLst>
                <a:ext uri="{FF2B5EF4-FFF2-40B4-BE49-F238E27FC236}">
                  <a16:creationId xmlns:a16="http://schemas.microsoft.com/office/drawing/2014/main" id="{EECFFDFB-90EE-F549-94EF-7A631455A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" y="1450"/>
              <a:ext cx="640" cy="323"/>
            </a:xfrm>
            <a:custGeom>
              <a:avLst/>
              <a:gdLst>
                <a:gd name="T0" fmla="*/ 608 w 1281"/>
                <a:gd name="T1" fmla="*/ 434 h 644"/>
                <a:gd name="T2" fmla="*/ 1281 w 1281"/>
                <a:gd name="T3" fmla="*/ 267 h 644"/>
                <a:gd name="T4" fmla="*/ 705 w 1281"/>
                <a:gd name="T5" fmla="*/ 0 h 644"/>
                <a:gd name="T6" fmla="*/ 26 w 1281"/>
                <a:gd name="T7" fmla="*/ 81 h 644"/>
                <a:gd name="T8" fmla="*/ 22 w 1281"/>
                <a:gd name="T9" fmla="*/ 84 h 644"/>
                <a:gd name="T10" fmla="*/ 16 w 1281"/>
                <a:gd name="T11" fmla="*/ 95 h 644"/>
                <a:gd name="T12" fmla="*/ 8 w 1281"/>
                <a:gd name="T13" fmla="*/ 114 h 644"/>
                <a:gd name="T14" fmla="*/ 3 w 1281"/>
                <a:gd name="T15" fmla="*/ 138 h 644"/>
                <a:gd name="T16" fmla="*/ 0 w 1281"/>
                <a:gd name="T17" fmla="*/ 167 h 644"/>
                <a:gd name="T18" fmla="*/ 4 w 1281"/>
                <a:gd name="T19" fmla="*/ 200 h 644"/>
                <a:gd name="T20" fmla="*/ 16 w 1281"/>
                <a:gd name="T21" fmla="*/ 236 h 644"/>
                <a:gd name="T22" fmla="*/ 39 w 1281"/>
                <a:gd name="T23" fmla="*/ 275 h 644"/>
                <a:gd name="T24" fmla="*/ 39 w 1281"/>
                <a:gd name="T25" fmla="*/ 275 h 644"/>
                <a:gd name="T26" fmla="*/ 41 w 1281"/>
                <a:gd name="T27" fmla="*/ 275 h 644"/>
                <a:gd name="T28" fmla="*/ 41 w 1281"/>
                <a:gd name="T29" fmla="*/ 276 h 644"/>
                <a:gd name="T30" fmla="*/ 41 w 1281"/>
                <a:gd name="T31" fmla="*/ 276 h 644"/>
                <a:gd name="T32" fmla="*/ 41 w 1281"/>
                <a:gd name="T33" fmla="*/ 276 h 644"/>
                <a:gd name="T34" fmla="*/ 42 w 1281"/>
                <a:gd name="T35" fmla="*/ 276 h 644"/>
                <a:gd name="T36" fmla="*/ 600 w 1281"/>
                <a:gd name="T37" fmla="*/ 644 h 644"/>
                <a:gd name="T38" fmla="*/ 602 w 1281"/>
                <a:gd name="T39" fmla="*/ 636 h 644"/>
                <a:gd name="T40" fmla="*/ 595 w 1281"/>
                <a:gd name="T41" fmla="*/ 617 h 644"/>
                <a:gd name="T42" fmla="*/ 594 w 1281"/>
                <a:gd name="T43" fmla="*/ 616 h 644"/>
                <a:gd name="T44" fmla="*/ 594 w 1281"/>
                <a:gd name="T45" fmla="*/ 616 h 644"/>
                <a:gd name="T46" fmla="*/ 592 w 1281"/>
                <a:gd name="T47" fmla="*/ 610 h 644"/>
                <a:gd name="T48" fmla="*/ 585 w 1281"/>
                <a:gd name="T49" fmla="*/ 594 h 644"/>
                <a:gd name="T50" fmla="*/ 578 w 1281"/>
                <a:gd name="T51" fmla="*/ 571 h 644"/>
                <a:gd name="T52" fmla="*/ 572 w 1281"/>
                <a:gd name="T53" fmla="*/ 543 h 644"/>
                <a:gd name="T54" fmla="*/ 570 w 1281"/>
                <a:gd name="T55" fmla="*/ 513 h 644"/>
                <a:gd name="T56" fmla="*/ 573 w 1281"/>
                <a:gd name="T57" fmla="*/ 483 h 644"/>
                <a:gd name="T58" fmla="*/ 585 w 1281"/>
                <a:gd name="T59" fmla="*/ 456 h 644"/>
                <a:gd name="T60" fmla="*/ 608 w 1281"/>
                <a:gd name="T61" fmla="*/ 434 h 64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81"/>
                <a:gd name="T94" fmla="*/ 0 h 644"/>
                <a:gd name="T95" fmla="*/ 1281 w 1281"/>
                <a:gd name="T96" fmla="*/ 644 h 64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81" h="644">
                  <a:moveTo>
                    <a:pt x="608" y="434"/>
                  </a:moveTo>
                  <a:lnTo>
                    <a:pt x="1281" y="267"/>
                  </a:lnTo>
                  <a:lnTo>
                    <a:pt x="705" y="0"/>
                  </a:lnTo>
                  <a:lnTo>
                    <a:pt x="26" y="81"/>
                  </a:lnTo>
                  <a:lnTo>
                    <a:pt x="22" y="84"/>
                  </a:lnTo>
                  <a:lnTo>
                    <a:pt x="16" y="95"/>
                  </a:lnTo>
                  <a:lnTo>
                    <a:pt x="8" y="114"/>
                  </a:lnTo>
                  <a:lnTo>
                    <a:pt x="3" y="138"/>
                  </a:lnTo>
                  <a:lnTo>
                    <a:pt x="0" y="167"/>
                  </a:lnTo>
                  <a:lnTo>
                    <a:pt x="4" y="200"/>
                  </a:lnTo>
                  <a:lnTo>
                    <a:pt x="16" y="236"/>
                  </a:lnTo>
                  <a:lnTo>
                    <a:pt x="39" y="275"/>
                  </a:lnTo>
                  <a:lnTo>
                    <a:pt x="41" y="275"/>
                  </a:lnTo>
                  <a:lnTo>
                    <a:pt x="41" y="276"/>
                  </a:lnTo>
                  <a:lnTo>
                    <a:pt x="42" y="276"/>
                  </a:lnTo>
                  <a:lnTo>
                    <a:pt x="600" y="644"/>
                  </a:lnTo>
                  <a:lnTo>
                    <a:pt x="602" y="636"/>
                  </a:lnTo>
                  <a:lnTo>
                    <a:pt x="595" y="617"/>
                  </a:lnTo>
                  <a:lnTo>
                    <a:pt x="594" y="616"/>
                  </a:lnTo>
                  <a:lnTo>
                    <a:pt x="592" y="610"/>
                  </a:lnTo>
                  <a:lnTo>
                    <a:pt x="585" y="594"/>
                  </a:lnTo>
                  <a:lnTo>
                    <a:pt x="578" y="571"/>
                  </a:lnTo>
                  <a:lnTo>
                    <a:pt x="572" y="543"/>
                  </a:lnTo>
                  <a:lnTo>
                    <a:pt x="570" y="513"/>
                  </a:lnTo>
                  <a:lnTo>
                    <a:pt x="573" y="483"/>
                  </a:lnTo>
                  <a:lnTo>
                    <a:pt x="585" y="456"/>
                  </a:lnTo>
                  <a:lnTo>
                    <a:pt x="608" y="4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7" name="Freeform 1473">
              <a:extLst>
                <a:ext uri="{FF2B5EF4-FFF2-40B4-BE49-F238E27FC236}">
                  <a16:creationId xmlns:a16="http://schemas.microsoft.com/office/drawing/2014/main" id="{8C612412-BCCA-7941-BD79-C8C10DDD7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" y="1462"/>
              <a:ext cx="571" cy="194"/>
            </a:xfrm>
            <a:custGeom>
              <a:avLst/>
              <a:gdLst>
                <a:gd name="T0" fmla="*/ 1143 w 1143"/>
                <a:gd name="T1" fmla="*/ 237 h 389"/>
                <a:gd name="T2" fmla="*/ 540 w 1143"/>
                <a:gd name="T3" fmla="*/ 389 h 389"/>
                <a:gd name="T4" fmla="*/ 0 w 1143"/>
                <a:gd name="T5" fmla="*/ 76 h 389"/>
                <a:gd name="T6" fmla="*/ 633 w 1143"/>
                <a:gd name="T7" fmla="*/ 0 h 389"/>
                <a:gd name="T8" fmla="*/ 1143 w 1143"/>
                <a:gd name="T9" fmla="*/ 237 h 3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3"/>
                <a:gd name="T16" fmla="*/ 0 h 389"/>
                <a:gd name="T17" fmla="*/ 1143 w 1143"/>
                <a:gd name="T18" fmla="*/ 389 h 3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3" h="389">
                  <a:moveTo>
                    <a:pt x="1143" y="237"/>
                  </a:moveTo>
                  <a:lnTo>
                    <a:pt x="540" y="389"/>
                  </a:lnTo>
                  <a:lnTo>
                    <a:pt x="0" y="76"/>
                  </a:lnTo>
                  <a:lnTo>
                    <a:pt x="633" y="0"/>
                  </a:lnTo>
                  <a:lnTo>
                    <a:pt x="1143" y="237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8" name="Freeform 1474">
              <a:extLst>
                <a:ext uri="{FF2B5EF4-FFF2-40B4-BE49-F238E27FC236}">
                  <a16:creationId xmlns:a16="http://schemas.microsoft.com/office/drawing/2014/main" id="{C68B3D7D-358A-7D4F-81F3-1EA5CEDE6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" y="1503"/>
              <a:ext cx="282" cy="246"/>
            </a:xfrm>
            <a:custGeom>
              <a:avLst/>
              <a:gdLst>
                <a:gd name="T0" fmla="*/ 544 w 565"/>
                <a:gd name="T1" fmla="*/ 492 h 492"/>
                <a:gd name="T2" fmla="*/ 34 w 565"/>
                <a:gd name="T3" fmla="*/ 154 h 492"/>
                <a:gd name="T4" fmla="*/ 17 w 565"/>
                <a:gd name="T5" fmla="*/ 126 h 492"/>
                <a:gd name="T6" fmla="*/ 7 w 565"/>
                <a:gd name="T7" fmla="*/ 101 h 492"/>
                <a:gd name="T8" fmla="*/ 1 w 565"/>
                <a:gd name="T9" fmla="*/ 78 h 492"/>
                <a:gd name="T10" fmla="*/ 0 w 565"/>
                <a:gd name="T11" fmla="*/ 56 h 492"/>
                <a:gd name="T12" fmla="*/ 2 w 565"/>
                <a:gd name="T13" fmla="*/ 38 h 492"/>
                <a:gd name="T14" fmla="*/ 7 w 565"/>
                <a:gd name="T15" fmla="*/ 22 h 492"/>
                <a:gd name="T16" fmla="*/ 11 w 565"/>
                <a:gd name="T17" fmla="*/ 9 h 492"/>
                <a:gd name="T18" fmla="*/ 16 w 565"/>
                <a:gd name="T19" fmla="*/ 0 h 492"/>
                <a:gd name="T20" fmla="*/ 565 w 565"/>
                <a:gd name="T21" fmla="*/ 318 h 492"/>
                <a:gd name="T22" fmla="*/ 549 w 565"/>
                <a:gd name="T23" fmla="*/ 336 h 492"/>
                <a:gd name="T24" fmla="*/ 538 w 565"/>
                <a:gd name="T25" fmla="*/ 356 h 492"/>
                <a:gd name="T26" fmla="*/ 531 w 565"/>
                <a:gd name="T27" fmla="*/ 378 h 492"/>
                <a:gd name="T28" fmla="*/ 529 w 565"/>
                <a:gd name="T29" fmla="*/ 401 h 492"/>
                <a:gd name="T30" fmla="*/ 529 w 565"/>
                <a:gd name="T31" fmla="*/ 424 h 492"/>
                <a:gd name="T32" fmla="*/ 532 w 565"/>
                <a:gd name="T33" fmla="*/ 448 h 492"/>
                <a:gd name="T34" fmla="*/ 537 w 565"/>
                <a:gd name="T35" fmla="*/ 471 h 492"/>
                <a:gd name="T36" fmla="*/ 544 w 565"/>
                <a:gd name="T37" fmla="*/ 492 h 4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5"/>
                <a:gd name="T58" fmla="*/ 0 h 492"/>
                <a:gd name="T59" fmla="*/ 565 w 565"/>
                <a:gd name="T60" fmla="*/ 492 h 4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5" h="492">
                  <a:moveTo>
                    <a:pt x="544" y="492"/>
                  </a:moveTo>
                  <a:lnTo>
                    <a:pt x="34" y="154"/>
                  </a:lnTo>
                  <a:lnTo>
                    <a:pt x="17" y="126"/>
                  </a:lnTo>
                  <a:lnTo>
                    <a:pt x="7" y="101"/>
                  </a:lnTo>
                  <a:lnTo>
                    <a:pt x="1" y="78"/>
                  </a:lnTo>
                  <a:lnTo>
                    <a:pt x="0" y="56"/>
                  </a:lnTo>
                  <a:lnTo>
                    <a:pt x="2" y="38"/>
                  </a:lnTo>
                  <a:lnTo>
                    <a:pt x="7" y="22"/>
                  </a:lnTo>
                  <a:lnTo>
                    <a:pt x="11" y="9"/>
                  </a:lnTo>
                  <a:lnTo>
                    <a:pt x="16" y="0"/>
                  </a:lnTo>
                  <a:lnTo>
                    <a:pt x="565" y="318"/>
                  </a:lnTo>
                  <a:lnTo>
                    <a:pt x="549" y="336"/>
                  </a:lnTo>
                  <a:lnTo>
                    <a:pt x="538" y="356"/>
                  </a:lnTo>
                  <a:lnTo>
                    <a:pt x="531" y="378"/>
                  </a:lnTo>
                  <a:lnTo>
                    <a:pt x="529" y="401"/>
                  </a:lnTo>
                  <a:lnTo>
                    <a:pt x="529" y="424"/>
                  </a:lnTo>
                  <a:lnTo>
                    <a:pt x="532" y="448"/>
                  </a:lnTo>
                  <a:lnTo>
                    <a:pt x="537" y="471"/>
                  </a:lnTo>
                  <a:lnTo>
                    <a:pt x="544" y="49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9" name="Freeform 1475">
              <a:extLst>
                <a:ext uri="{FF2B5EF4-FFF2-40B4-BE49-F238E27FC236}">
                  <a16:creationId xmlns:a16="http://schemas.microsoft.com/office/drawing/2014/main" id="{2CE52744-DC19-8847-A6DB-EE73C8556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1589"/>
              <a:ext cx="350" cy="184"/>
            </a:xfrm>
            <a:custGeom>
              <a:avLst/>
              <a:gdLst>
                <a:gd name="T0" fmla="*/ 626 w 701"/>
                <a:gd name="T1" fmla="*/ 104 h 367"/>
                <a:gd name="T2" fmla="*/ 625 w 701"/>
                <a:gd name="T3" fmla="*/ 127 h 367"/>
                <a:gd name="T4" fmla="*/ 0 w 701"/>
                <a:gd name="T5" fmla="*/ 289 h 367"/>
                <a:gd name="T6" fmla="*/ 5 w 701"/>
                <a:gd name="T7" fmla="*/ 309 h 367"/>
                <a:gd name="T8" fmla="*/ 631 w 701"/>
                <a:gd name="T9" fmla="*/ 146 h 367"/>
                <a:gd name="T10" fmla="*/ 664 w 701"/>
                <a:gd name="T11" fmla="*/ 180 h 367"/>
                <a:gd name="T12" fmla="*/ 28 w 701"/>
                <a:gd name="T13" fmla="*/ 349 h 367"/>
                <a:gd name="T14" fmla="*/ 33 w 701"/>
                <a:gd name="T15" fmla="*/ 367 h 367"/>
                <a:gd name="T16" fmla="*/ 701 w 701"/>
                <a:gd name="T17" fmla="*/ 190 h 367"/>
                <a:gd name="T18" fmla="*/ 642 w 701"/>
                <a:gd name="T19" fmla="*/ 131 h 367"/>
                <a:gd name="T20" fmla="*/ 651 w 701"/>
                <a:gd name="T21" fmla="*/ 3 h 367"/>
                <a:gd name="T22" fmla="*/ 634 w 701"/>
                <a:gd name="T23" fmla="*/ 0 h 367"/>
                <a:gd name="T24" fmla="*/ 631 w 701"/>
                <a:gd name="T25" fmla="*/ 41 h 367"/>
                <a:gd name="T26" fmla="*/ 626 w 701"/>
                <a:gd name="T27" fmla="*/ 104 h 3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01"/>
                <a:gd name="T43" fmla="*/ 0 h 367"/>
                <a:gd name="T44" fmla="*/ 701 w 701"/>
                <a:gd name="T45" fmla="*/ 367 h 3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01" h="367">
                  <a:moveTo>
                    <a:pt x="626" y="104"/>
                  </a:moveTo>
                  <a:lnTo>
                    <a:pt x="625" y="127"/>
                  </a:lnTo>
                  <a:lnTo>
                    <a:pt x="0" y="289"/>
                  </a:lnTo>
                  <a:lnTo>
                    <a:pt x="5" y="309"/>
                  </a:lnTo>
                  <a:lnTo>
                    <a:pt x="631" y="146"/>
                  </a:lnTo>
                  <a:lnTo>
                    <a:pt x="664" y="180"/>
                  </a:lnTo>
                  <a:lnTo>
                    <a:pt x="28" y="349"/>
                  </a:lnTo>
                  <a:lnTo>
                    <a:pt x="33" y="367"/>
                  </a:lnTo>
                  <a:lnTo>
                    <a:pt x="701" y="190"/>
                  </a:lnTo>
                  <a:lnTo>
                    <a:pt x="642" y="131"/>
                  </a:lnTo>
                  <a:lnTo>
                    <a:pt x="651" y="3"/>
                  </a:lnTo>
                  <a:lnTo>
                    <a:pt x="634" y="0"/>
                  </a:lnTo>
                  <a:lnTo>
                    <a:pt x="631" y="41"/>
                  </a:lnTo>
                  <a:lnTo>
                    <a:pt x="626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0" name="Freeform 1476">
              <a:extLst>
                <a:ext uri="{FF2B5EF4-FFF2-40B4-BE49-F238E27FC236}">
                  <a16:creationId xmlns:a16="http://schemas.microsoft.com/office/drawing/2014/main" id="{5AB45AC5-7CE7-BF46-9B96-1FCB762F1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" y="1376"/>
              <a:ext cx="301" cy="188"/>
            </a:xfrm>
            <a:custGeom>
              <a:avLst/>
              <a:gdLst>
                <a:gd name="T0" fmla="*/ 28 w 603"/>
                <a:gd name="T1" fmla="*/ 212 h 376"/>
                <a:gd name="T2" fmla="*/ 0 w 603"/>
                <a:gd name="T3" fmla="*/ 256 h 376"/>
                <a:gd name="T4" fmla="*/ 1 w 603"/>
                <a:gd name="T5" fmla="*/ 314 h 376"/>
                <a:gd name="T6" fmla="*/ 11 w 603"/>
                <a:gd name="T7" fmla="*/ 353 h 376"/>
                <a:gd name="T8" fmla="*/ 14 w 603"/>
                <a:gd name="T9" fmla="*/ 376 h 376"/>
                <a:gd name="T10" fmla="*/ 603 w 603"/>
                <a:gd name="T11" fmla="*/ 139 h 376"/>
                <a:gd name="T12" fmla="*/ 595 w 603"/>
                <a:gd name="T13" fmla="*/ 0 h 376"/>
                <a:gd name="T14" fmla="*/ 28 w 603"/>
                <a:gd name="T15" fmla="*/ 212 h 3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03"/>
                <a:gd name="T25" fmla="*/ 0 h 376"/>
                <a:gd name="T26" fmla="*/ 603 w 603"/>
                <a:gd name="T27" fmla="*/ 376 h 3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03" h="376">
                  <a:moveTo>
                    <a:pt x="28" y="212"/>
                  </a:moveTo>
                  <a:lnTo>
                    <a:pt x="0" y="256"/>
                  </a:lnTo>
                  <a:lnTo>
                    <a:pt x="1" y="314"/>
                  </a:lnTo>
                  <a:lnTo>
                    <a:pt x="11" y="353"/>
                  </a:lnTo>
                  <a:lnTo>
                    <a:pt x="14" y="376"/>
                  </a:lnTo>
                  <a:lnTo>
                    <a:pt x="603" y="139"/>
                  </a:lnTo>
                  <a:lnTo>
                    <a:pt x="595" y="0"/>
                  </a:lnTo>
                  <a:lnTo>
                    <a:pt x="28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1" name="Freeform 1477">
              <a:extLst>
                <a:ext uri="{FF2B5EF4-FFF2-40B4-BE49-F238E27FC236}">
                  <a16:creationId xmlns:a16="http://schemas.microsoft.com/office/drawing/2014/main" id="{E7A730FE-CDCD-8247-96C7-4A0C04EE7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" y="1448"/>
              <a:ext cx="320" cy="147"/>
            </a:xfrm>
            <a:custGeom>
              <a:avLst/>
              <a:gdLst>
                <a:gd name="T0" fmla="*/ 0 w 641"/>
                <a:gd name="T1" fmla="*/ 242 h 296"/>
                <a:gd name="T2" fmla="*/ 32 w 641"/>
                <a:gd name="T3" fmla="*/ 296 h 296"/>
                <a:gd name="T4" fmla="*/ 641 w 641"/>
                <a:gd name="T5" fmla="*/ 49 h 296"/>
                <a:gd name="T6" fmla="*/ 586 w 641"/>
                <a:gd name="T7" fmla="*/ 0 h 296"/>
                <a:gd name="T8" fmla="*/ 0 w 641"/>
                <a:gd name="T9" fmla="*/ 242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1"/>
                <a:gd name="T16" fmla="*/ 0 h 296"/>
                <a:gd name="T17" fmla="*/ 641 w 641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1" h="296">
                  <a:moveTo>
                    <a:pt x="0" y="242"/>
                  </a:moveTo>
                  <a:lnTo>
                    <a:pt x="32" y="296"/>
                  </a:lnTo>
                  <a:lnTo>
                    <a:pt x="641" y="49"/>
                  </a:lnTo>
                  <a:lnTo>
                    <a:pt x="586" y="0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2" name="Freeform 1478">
              <a:extLst>
                <a:ext uri="{FF2B5EF4-FFF2-40B4-BE49-F238E27FC236}">
                  <a16:creationId xmlns:a16="http://schemas.microsoft.com/office/drawing/2014/main" id="{05D3AD2D-B704-5947-B356-862F78316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1248"/>
              <a:ext cx="619" cy="353"/>
            </a:xfrm>
            <a:custGeom>
              <a:avLst/>
              <a:gdLst>
                <a:gd name="T0" fmla="*/ 610 w 1238"/>
                <a:gd name="T1" fmla="*/ 479 h 706"/>
                <a:gd name="T2" fmla="*/ 1238 w 1238"/>
                <a:gd name="T3" fmla="*/ 239 h 706"/>
                <a:gd name="T4" fmla="*/ 661 w 1238"/>
                <a:gd name="T5" fmla="*/ 0 h 706"/>
                <a:gd name="T6" fmla="*/ 16 w 1238"/>
                <a:gd name="T7" fmla="*/ 144 h 706"/>
                <a:gd name="T8" fmla="*/ 14 w 1238"/>
                <a:gd name="T9" fmla="*/ 148 h 706"/>
                <a:gd name="T10" fmla="*/ 10 w 1238"/>
                <a:gd name="T11" fmla="*/ 162 h 706"/>
                <a:gd name="T12" fmla="*/ 4 w 1238"/>
                <a:gd name="T13" fmla="*/ 184 h 706"/>
                <a:gd name="T14" fmla="*/ 0 w 1238"/>
                <a:gd name="T15" fmla="*/ 211 h 706"/>
                <a:gd name="T16" fmla="*/ 2 w 1238"/>
                <a:gd name="T17" fmla="*/ 243 h 706"/>
                <a:gd name="T18" fmla="*/ 10 w 1238"/>
                <a:gd name="T19" fmla="*/ 278 h 706"/>
                <a:gd name="T20" fmla="*/ 26 w 1238"/>
                <a:gd name="T21" fmla="*/ 318 h 706"/>
                <a:gd name="T22" fmla="*/ 52 w 1238"/>
                <a:gd name="T23" fmla="*/ 358 h 706"/>
                <a:gd name="T24" fmla="*/ 53 w 1238"/>
                <a:gd name="T25" fmla="*/ 359 h 706"/>
                <a:gd name="T26" fmla="*/ 53 w 1238"/>
                <a:gd name="T27" fmla="*/ 360 h 706"/>
                <a:gd name="T28" fmla="*/ 54 w 1238"/>
                <a:gd name="T29" fmla="*/ 360 h 706"/>
                <a:gd name="T30" fmla="*/ 624 w 1238"/>
                <a:gd name="T31" fmla="*/ 706 h 706"/>
                <a:gd name="T32" fmla="*/ 625 w 1238"/>
                <a:gd name="T33" fmla="*/ 697 h 706"/>
                <a:gd name="T34" fmla="*/ 616 w 1238"/>
                <a:gd name="T35" fmla="*/ 677 h 706"/>
                <a:gd name="T36" fmla="*/ 616 w 1238"/>
                <a:gd name="T37" fmla="*/ 677 h 706"/>
                <a:gd name="T38" fmla="*/ 616 w 1238"/>
                <a:gd name="T39" fmla="*/ 677 h 706"/>
                <a:gd name="T40" fmla="*/ 612 w 1238"/>
                <a:gd name="T41" fmla="*/ 670 h 706"/>
                <a:gd name="T42" fmla="*/ 605 w 1238"/>
                <a:gd name="T43" fmla="*/ 653 h 706"/>
                <a:gd name="T44" fmla="*/ 596 w 1238"/>
                <a:gd name="T45" fmla="*/ 629 h 706"/>
                <a:gd name="T46" fmla="*/ 587 w 1238"/>
                <a:gd name="T47" fmla="*/ 599 h 706"/>
                <a:gd name="T48" fmla="*/ 582 w 1238"/>
                <a:gd name="T49" fmla="*/ 567 h 706"/>
                <a:gd name="T50" fmla="*/ 582 w 1238"/>
                <a:gd name="T51" fmla="*/ 535 h 706"/>
                <a:gd name="T52" fmla="*/ 590 w 1238"/>
                <a:gd name="T53" fmla="*/ 504 h 706"/>
                <a:gd name="T54" fmla="*/ 610 w 1238"/>
                <a:gd name="T55" fmla="*/ 479 h 70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238"/>
                <a:gd name="T85" fmla="*/ 0 h 706"/>
                <a:gd name="T86" fmla="*/ 1238 w 1238"/>
                <a:gd name="T87" fmla="*/ 706 h 70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238" h="706">
                  <a:moveTo>
                    <a:pt x="610" y="479"/>
                  </a:moveTo>
                  <a:lnTo>
                    <a:pt x="1238" y="239"/>
                  </a:lnTo>
                  <a:lnTo>
                    <a:pt x="661" y="0"/>
                  </a:lnTo>
                  <a:lnTo>
                    <a:pt x="16" y="144"/>
                  </a:lnTo>
                  <a:lnTo>
                    <a:pt x="14" y="148"/>
                  </a:lnTo>
                  <a:lnTo>
                    <a:pt x="10" y="162"/>
                  </a:lnTo>
                  <a:lnTo>
                    <a:pt x="4" y="184"/>
                  </a:lnTo>
                  <a:lnTo>
                    <a:pt x="0" y="211"/>
                  </a:lnTo>
                  <a:lnTo>
                    <a:pt x="2" y="243"/>
                  </a:lnTo>
                  <a:lnTo>
                    <a:pt x="10" y="278"/>
                  </a:lnTo>
                  <a:lnTo>
                    <a:pt x="26" y="318"/>
                  </a:lnTo>
                  <a:lnTo>
                    <a:pt x="52" y="358"/>
                  </a:lnTo>
                  <a:lnTo>
                    <a:pt x="53" y="359"/>
                  </a:lnTo>
                  <a:lnTo>
                    <a:pt x="53" y="360"/>
                  </a:lnTo>
                  <a:lnTo>
                    <a:pt x="54" y="360"/>
                  </a:lnTo>
                  <a:lnTo>
                    <a:pt x="624" y="706"/>
                  </a:lnTo>
                  <a:lnTo>
                    <a:pt x="625" y="697"/>
                  </a:lnTo>
                  <a:lnTo>
                    <a:pt x="616" y="677"/>
                  </a:lnTo>
                  <a:lnTo>
                    <a:pt x="612" y="670"/>
                  </a:lnTo>
                  <a:lnTo>
                    <a:pt x="605" y="653"/>
                  </a:lnTo>
                  <a:lnTo>
                    <a:pt x="596" y="629"/>
                  </a:lnTo>
                  <a:lnTo>
                    <a:pt x="587" y="599"/>
                  </a:lnTo>
                  <a:lnTo>
                    <a:pt x="582" y="567"/>
                  </a:lnTo>
                  <a:lnTo>
                    <a:pt x="582" y="535"/>
                  </a:lnTo>
                  <a:lnTo>
                    <a:pt x="590" y="504"/>
                  </a:lnTo>
                  <a:lnTo>
                    <a:pt x="610" y="4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3" name="Freeform 1479">
              <a:extLst>
                <a:ext uri="{FF2B5EF4-FFF2-40B4-BE49-F238E27FC236}">
                  <a16:creationId xmlns:a16="http://schemas.microsoft.com/office/drawing/2014/main" id="{8E46821E-EED7-9B4B-B060-4B042A31A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1261"/>
              <a:ext cx="555" cy="214"/>
            </a:xfrm>
            <a:custGeom>
              <a:avLst/>
              <a:gdLst>
                <a:gd name="T0" fmla="*/ 1112 w 1112"/>
                <a:gd name="T1" fmla="*/ 213 h 428"/>
                <a:gd name="T2" fmla="*/ 549 w 1112"/>
                <a:gd name="T3" fmla="*/ 428 h 428"/>
                <a:gd name="T4" fmla="*/ 0 w 1112"/>
                <a:gd name="T5" fmla="*/ 136 h 428"/>
                <a:gd name="T6" fmla="*/ 598 w 1112"/>
                <a:gd name="T7" fmla="*/ 0 h 428"/>
                <a:gd name="T8" fmla="*/ 1112 w 1112"/>
                <a:gd name="T9" fmla="*/ 213 h 4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2"/>
                <a:gd name="T16" fmla="*/ 0 h 428"/>
                <a:gd name="T17" fmla="*/ 1112 w 1112"/>
                <a:gd name="T18" fmla="*/ 428 h 4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2" h="428">
                  <a:moveTo>
                    <a:pt x="1112" y="213"/>
                  </a:moveTo>
                  <a:lnTo>
                    <a:pt x="549" y="428"/>
                  </a:lnTo>
                  <a:lnTo>
                    <a:pt x="0" y="136"/>
                  </a:lnTo>
                  <a:lnTo>
                    <a:pt x="598" y="0"/>
                  </a:lnTo>
                  <a:lnTo>
                    <a:pt x="1112" y="213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4" name="Freeform 1480">
              <a:extLst>
                <a:ext uri="{FF2B5EF4-FFF2-40B4-BE49-F238E27FC236}">
                  <a16:creationId xmlns:a16="http://schemas.microsoft.com/office/drawing/2014/main" id="{264F923B-E6A0-7E41-8D9E-6906250EC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" y="1334"/>
              <a:ext cx="284" cy="244"/>
            </a:xfrm>
            <a:custGeom>
              <a:avLst/>
              <a:gdLst>
                <a:gd name="T0" fmla="*/ 565 w 568"/>
                <a:gd name="T1" fmla="*/ 488 h 488"/>
                <a:gd name="T2" fmla="*/ 45 w 568"/>
                <a:gd name="T3" fmla="*/ 168 h 488"/>
                <a:gd name="T4" fmla="*/ 25 w 568"/>
                <a:gd name="T5" fmla="*/ 140 h 488"/>
                <a:gd name="T6" fmla="*/ 11 w 568"/>
                <a:gd name="T7" fmla="*/ 112 h 488"/>
                <a:gd name="T8" fmla="*/ 5 w 568"/>
                <a:gd name="T9" fmla="*/ 87 h 488"/>
                <a:gd name="T10" fmla="*/ 1 w 568"/>
                <a:gd name="T11" fmla="*/ 64 h 488"/>
                <a:gd name="T12" fmla="*/ 0 w 568"/>
                <a:gd name="T13" fmla="*/ 43 h 488"/>
                <a:gd name="T14" fmla="*/ 2 w 568"/>
                <a:gd name="T15" fmla="*/ 25 h 488"/>
                <a:gd name="T16" fmla="*/ 6 w 568"/>
                <a:gd name="T17" fmla="*/ 11 h 488"/>
                <a:gd name="T18" fmla="*/ 9 w 568"/>
                <a:gd name="T19" fmla="*/ 0 h 488"/>
                <a:gd name="T20" fmla="*/ 568 w 568"/>
                <a:gd name="T21" fmla="*/ 297 h 488"/>
                <a:gd name="T22" fmla="*/ 554 w 568"/>
                <a:gd name="T23" fmla="*/ 318 h 488"/>
                <a:gd name="T24" fmla="*/ 546 w 568"/>
                <a:gd name="T25" fmla="*/ 341 h 488"/>
                <a:gd name="T26" fmla="*/ 542 w 568"/>
                <a:gd name="T27" fmla="*/ 365 h 488"/>
                <a:gd name="T28" fmla="*/ 542 w 568"/>
                <a:gd name="T29" fmla="*/ 390 h 488"/>
                <a:gd name="T30" fmla="*/ 544 w 568"/>
                <a:gd name="T31" fmla="*/ 417 h 488"/>
                <a:gd name="T32" fmla="*/ 550 w 568"/>
                <a:gd name="T33" fmla="*/ 442 h 488"/>
                <a:gd name="T34" fmla="*/ 557 w 568"/>
                <a:gd name="T35" fmla="*/ 466 h 488"/>
                <a:gd name="T36" fmla="*/ 565 w 568"/>
                <a:gd name="T37" fmla="*/ 488 h 4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8"/>
                <a:gd name="T58" fmla="*/ 0 h 488"/>
                <a:gd name="T59" fmla="*/ 568 w 568"/>
                <a:gd name="T60" fmla="*/ 488 h 4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8" h="488">
                  <a:moveTo>
                    <a:pt x="565" y="488"/>
                  </a:moveTo>
                  <a:lnTo>
                    <a:pt x="45" y="168"/>
                  </a:lnTo>
                  <a:lnTo>
                    <a:pt x="25" y="140"/>
                  </a:lnTo>
                  <a:lnTo>
                    <a:pt x="11" y="112"/>
                  </a:lnTo>
                  <a:lnTo>
                    <a:pt x="5" y="87"/>
                  </a:lnTo>
                  <a:lnTo>
                    <a:pt x="1" y="64"/>
                  </a:lnTo>
                  <a:lnTo>
                    <a:pt x="0" y="43"/>
                  </a:lnTo>
                  <a:lnTo>
                    <a:pt x="2" y="25"/>
                  </a:lnTo>
                  <a:lnTo>
                    <a:pt x="6" y="11"/>
                  </a:lnTo>
                  <a:lnTo>
                    <a:pt x="9" y="0"/>
                  </a:lnTo>
                  <a:lnTo>
                    <a:pt x="568" y="297"/>
                  </a:lnTo>
                  <a:lnTo>
                    <a:pt x="554" y="318"/>
                  </a:lnTo>
                  <a:lnTo>
                    <a:pt x="546" y="341"/>
                  </a:lnTo>
                  <a:lnTo>
                    <a:pt x="542" y="365"/>
                  </a:lnTo>
                  <a:lnTo>
                    <a:pt x="542" y="390"/>
                  </a:lnTo>
                  <a:lnTo>
                    <a:pt x="544" y="417"/>
                  </a:lnTo>
                  <a:lnTo>
                    <a:pt x="550" y="442"/>
                  </a:lnTo>
                  <a:lnTo>
                    <a:pt x="557" y="466"/>
                  </a:lnTo>
                  <a:lnTo>
                    <a:pt x="565" y="488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5" name="Freeform 1481">
              <a:extLst>
                <a:ext uri="{FF2B5EF4-FFF2-40B4-BE49-F238E27FC236}">
                  <a16:creationId xmlns:a16="http://schemas.microsoft.com/office/drawing/2014/main" id="{F4826322-F7F1-7A41-87B1-623F4A089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" y="1377"/>
              <a:ext cx="329" cy="224"/>
            </a:xfrm>
            <a:custGeom>
              <a:avLst/>
              <a:gdLst>
                <a:gd name="T0" fmla="*/ 578 w 658"/>
                <a:gd name="T1" fmla="*/ 109 h 448"/>
                <a:gd name="T2" fmla="*/ 580 w 658"/>
                <a:gd name="T3" fmla="*/ 134 h 448"/>
                <a:gd name="T4" fmla="*/ 0 w 658"/>
                <a:gd name="T5" fmla="*/ 368 h 448"/>
                <a:gd name="T6" fmla="*/ 6 w 658"/>
                <a:gd name="T7" fmla="*/ 387 h 448"/>
                <a:gd name="T8" fmla="*/ 587 w 658"/>
                <a:gd name="T9" fmla="*/ 153 h 448"/>
                <a:gd name="T10" fmla="*/ 622 w 658"/>
                <a:gd name="T11" fmla="*/ 186 h 448"/>
                <a:gd name="T12" fmla="*/ 31 w 658"/>
                <a:gd name="T13" fmla="*/ 429 h 448"/>
                <a:gd name="T14" fmla="*/ 38 w 658"/>
                <a:gd name="T15" fmla="*/ 448 h 448"/>
                <a:gd name="T16" fmla="*/ 658 w 658"/>
                <a:gd name="T17" fmla="*/ 194 h 448"/>
                <a:gd name="T18" fmla="*/ 597 w 658"/>
                <a:gd name="T19" fmla="*/ 137 h 448"/>
                <a:gd name="T20" fmla="*/ 595 w 658"/>
                <a:gd name="T21" fmla="*/ 0 h 448"/>
                <a:gd name="T22" fmla="*/ 577 w 658"/>
                <a:gd name="T23" fmla="*/ 0 h 448"/>
                <a:gd name="T24" fmla="*/ 577 w 658"/>
                <a:gd name="T25" fmla="*/ 41 h 448"/>
                <a:gd name="T26" fmla="*/ 578 w 658"/>
                <a:gd name="T27" fmla="*/ 109 h 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8"/>
                <a:gd name="T43" fmla="*/ 0 h 448"/>
                <a:gd name="T44" fmla="*/ 658 w 658"/>
                <a:gd name="T45" fmla="*/ 448 h 4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8" h="448">
                  <a:moveTo>
                    <a:pt x="578" y="109"/>
                  </a:moveTo>
                  <a:lnTo>
                    <a:pt x="580" y="134"/>
                  </a:lnTo>
                  <a:lnTo>
                    <a:pt x="0" y="368"/>
                  </a:lnTo>
                  <a:lnTo>
                    <a:pt x="6" y="387"/>
                  </a:lnTo>
                  <a:lnTo>
                    <a:pt x="587" y="153"/>
                  </a:lnTo>
                  <a:lnTo>
                    <a:pt x="622" y="186"/>
                  </a:lnTo>
                  <a:lnTo>
                    <a:pt x="31" y="429"/>
                  </a:lnTo>
                  <a:lnTo>
                    <a:pt x="38" y="448"/>
                  </a:lnTo>
                  <a:lnTo>
                    <a:pt x="658" y="194"/>
                  </a:lnTo>
                  <a:lnTo>
                    <a:pt x="597" y="137"/>
                  </a:lnTo>
                  <a:lnTo>
                    <a:pt x="595" y="0"/>
                  </a:lnTo>
                  <a:lnTo>
                    <a:pt x="577" y="0"/>
                  </a:lnTo>
                  <a:lnTo>
                    <a:pt x="577" y="41"/>
                  </a:lnTo>
                  <a:lnTo>
                    <a:pt x="578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15D2D3D-81A7-C26A-38C4-AF62507A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49FC5-8903-FB47-82E2-8942590F4845}" type="slidenum">
              <a:rPr lang="ar-SA" altLang="ar-SA" smtClean="0"/>
              <a:pPr/>
              <a:t>4</a:t>
            </a:fld>
            <a:endParaRPr lang="en-US" altLang="ar-S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20861" y="977651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9">
            <a:extLst>
              <a:ext uri="{FF2B5EF4-FFF2-40B4-BE49-F238E27FC236}">
                <a16:creationId xmlns:a16="http://schemas.microsoft.com/office/drawing/2014/main" id="{2FB2358C-ACA4-BB43-BD2F-F003A61FE8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111" t="31354" r="17784" b="53050"/>
          <a:stretch/>
        </p:blipFill>
        <p:spPr>
          <a:xfrm>
            <a:off x="5704878" y="3950737"/>
            <a:ext cx="2266303" cy="938620"/>
          </a:xfrm>
          <a:prstGeom prst="rect">
            <a:avLst/>
          </a:prstGeom>
        </p:spPr>
      </p:pic>
      <p:pic>
        <p:nvPicPr>
          <p:cNvPr id="3" name="صورة 22">
            <a:extLst>
              <a:ext uri="{FF2B5EF4-FFF2-40B4-BE49-F238E27FC236}">
                <a16:creationId xmlns:a16="http://schemas.microsoft.com/office/drawing/2014/main" id="{FF7DD532-DF60-5B4F-B36E-F494C000E7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815" t="48727" r="18000" b="13293"/>
          <a:stretch/>
        </p:blipFill>
        <p:spPr>
          <a:xfrm>
            <a:off x="3608716" y="3206469"/>
            <a:ext cx="1647365" cy="2427153"/>
          </a:xfrm>
          <a:prstGeom prst="rect">
            <a:avLst/>
          </a:prstGeom>
        </p:spPr>
      </p:pic>
      <p:sp>
        <p:nvSpPr>
          <p:cNvPr id="4" name="مستطيل: زوايا مستديرة 6">
            <a:extLst>
              <a:ext uri="{FF2B5EF4-FFF2-40B4-BE49-F238E27FC236}">
                <a16:creationId xmlns:a16="http://schemas.microsoft.com/office/drawing/2014/main" id="{323CC8B6-1988-0441-9638-69AF761D186C}"/>
              </a:ext>
            </a:extLst>
          </p:cNvPr>
          <p:cNvSpPr/>
          <p:nvPr/>
        </p:nvSpPr>
        <p:spPr>
          <a:xfrm>
            <a:off x="3778350" y="2118804"/>
            <a:ext cx="1529866" cy="3403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350" b="1" dirty="0">
                <a:cs typeface="+mj-cs"/>
              </a:rPr>
              <a:t>الفصل الدراسي الثالث</a:t>
            </a:r>
          </a:p>
        </p:txBody>
      </p:sp>
      <p:sp>
        <p:nvSpPr>
          <p:cNvPr id="5" name="مستطيل: زوايا مستديرة 9">
            <a:extLst>
              <a:ext uri="{FF2B5EF4-FFF2-40B4-BE49-F238E27FC236}">
                <a16:creationId xmlns:a16="http://schemas.microsoft.com/office/drawing/2014/main" id="{D77E8A39-C034-0C4E-8F9C-FA6145C4B161}"/>
              </a:ext>
            </a:extLst>
          </p:cNvPr>
          <p:cNvSpPr/>
          <p:nvPr/>
        </p:nvSpPr>
        <p:spPr>
          <a:xfrm>
            <a:off x="6907445" y="2118804"/>
            <a:ext cx="1380885" cy="3403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cs typeface="+mj-cs"/>
              </a:rPr>
              <a:t>الرياضيــــــــات</a:t>
            </a:r>
            <a:endParaRPr lang="ar-SA" b="1" dirty="0">
              <a:cs typeface="+mj-cs"/>
            </a:endParaRPr>
          </a:p>
        </p:txBody>
      </p:sp>
      <p:sp>
        <p:nvSpPr>
          <p:cNvPr id="8" name="مستطيل: زوايا مستديرة 10">
            <a:extLst>
              <a:ext uri="{FF2B5EF4-FFF2-40B4-BE49-F238E27FC236}">
                <a16:creationId xmlns:a16="http://schemas.microsoft.com/office/drawing/2014/main" id="{8FF5F7B6-98D8-F544-ACA5-FB25CF74B4B5}"/>
              </a:ext>
            </a:extLst>
          </p:cNvPr>
          <p:cNvSpPr/>
          <p:nvPr/>
        </p:nvSpPr>
        <p:spPr>
          <a:xfrm>
            <a:off x="5342897" y="2118804"/>
            <a:ext cx="1529866" cy="340346"/>
          </a:xfrm>
          <a:prstGeom prst="roundRect">
            <a:avLst/>
          </a:prstGeom>
          <a:solidFill>
            <a:srgbClr val="3492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cs typeface="+mj-cs"/>
              </a:rPr>
              <a:t>الصف الأول المتوسط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21F92F8-B63A-AE44-ADB2-DF43F5B84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070" y="1733926"/>
            <a:ext cx="2007219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صورة 12">
            <a:extLst>
              <a:ext uri="{FF2B5EF4-FFF2-40B4-BE49-F238E27FC236}">
                <a16:creationId xmlns:a16="http://schemas.microsoft.com/office/drawing/2014/main" id="{235B82A0-8245-6C4C-86D2-5AE2D349E3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033" t="41939" r="22364" b="45954"/>
          <a:stretch/>
        </p:blipFill>
        <p:spPr>
          <a:xfrm>
            <a:off x="6972213" y="1598392"/>
            <a:ext cx="1201189" cy="448813"/>
          </a:xfrm>
          <a:prstGeom prst="rect">
            <a:avLst/>
          </a:prstGeom>
        </p:spPr>
      </p:pic>
      <p:sp>
        <p:nvSpPr>
          <p:cNvPr id="11" name="عنصر نائب لرقم الشريحة 10">
            <a:extLst>
              <a:ext uri="{FF2B5EF4-FFF2-40B4-BE49-F238E27FC236}">
                <a16:creationId xmlns:a16="http://schemas.microsoft.com/office/drawing/2014/main" id="{3DEEC975-D031-7292-B9AC-B6780CDAA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4593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صورة 265">
            <a:extLst>
              <a:ext uri="{FF2B5EF4-FFF2-40B4-BE49-F238E27FC236}">
                <a16:creationId xmlns:a16="http://schemas.microsoft.com/office/drawing/2014/main" id="{F396B2AA-B5DC-4D07-B28D-75CF9D6EA3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1" r="27177"/>
          <a:stretch/>
        </p:blipFill>
        <p:spPr>
          <a:xfrm rot="14026534">
            <a:off x="9845289" y="-831253"/>
            <a:ext cx="567329" cy="246202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2C77A6B-A504-4AF2-B089-AC1D7CB5F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35953" r="84228" b="28791"/>
          <a:stretch/>
        </p:blipFill>
        <p:spPr>
          <a:xfrm>
            <a:off x="749869" y="0"/>
            <a:ext cx="1044389" cy="110480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943D159-6C13-4C72-AE89-2BB476A40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5953" r="69008" b="28791"/>
          <a:stretch/>
        </p:blipFill>
        <p:spPr>
          <a:xfrm>
            <a:off x="2489967" y="476016"/>
            <a:ext cx="718478" cy="76004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88EE959-F214-4764-82E6-9039AE07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2053" r="74800" b="62691"/>
          <a:stretch/>
        </p:blipFill>
        <p:spPr>
          <a:xfrm>
            <a:off x="1610691" y="490358"/>
            <a:ext cx="1044389" cy="110480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5296D5E-59CE-4EFC-9F26-036EDAF21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7" t="2043" r="12428" b="62701"/>
          <a:stretch/>
        </p:blipFill>
        <p:spPr>
          <a:xfrm>
            <a:off x="14579" y="137971"/>
            <a:ext cx="1044389" cy="1104809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CB49ABB-E199-49CE-8D43-0007B86BB9B8}"/>
              </a:ext>
            </a:extLst>
          </p:cNvPr>
          <p:cNvSpPr/>
          <p:nvPr/>
        </p:nvSpPr>
        <p:spPr>
          <a:xfrm>
            <a:off x="3800738" y="46872"/>
            <a:ext cx="5052807" cy="760043"/>
          </a:xfrm>
          <a:prstGeom prst="roundRect">
            <a:avLst/>
          </a:prstGeom>
          <a:solidFill>
            <a:srgbClr val="140829">
              <a:alpha val="56000"/>
            </a:srgbClr>
          </a:solidFill>
          <a:ln w="57150"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D2D550-7B1D-4FC2-8452-EA307C19690C}"/>
              </a:ext>
            </a:extLst>
          </p:cNvPr>
          <p:cNvSpPr/>
          <p:nvPr/>
        </p:nvSpPr>
        <p:spPr>
          <a:xfrm>
            <a:off x="9578470" y="960189"/>
            <a:ext cx="2582516" cy="40468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" name="33">
            <a:extLst>
              <a:ext uri="{FF2B5EF4-FFF2-40B4-BE49-F238E27FC236}">
                <a16:creationId xmlns:a16="http://schemas.microsoft.com/office/drawing/2014/main" id="{51B079B1-83B0-4114-BEC0-9E5FAF4C754F}"/>
              </a:ext>
            </a:extLst>
          </p:cNvPr>
          <p:cNvSpPr/>
          <p:nvPr/>
        </p:nvSpPr>
        <p:spPr>
          <a:xfrm rot="20318684">
            <a:off x="9598765" y="9826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" name="22">
            <a:extLst>
              <a:ext uri="{FF2B5EF4-FFF2-40B4-BE49-F238E27FC236}">
                <a16:creationId xmlns:a16="http://schemas.microsoft.com/office/drawing/2014/main" id="{ACA4E5FC-74EE-438D-B56A-CF9E9725EDE1}"/>
              </a:ext>
            </a:extLst>
          </p:cNvPr>
          <p:cNvSpPr/>
          <p:nvPr/>
        </p:nvSpPr>
        <p:spPr>
          <a:xfrm rot="20318684">
            <a:off x="9930586" y="98260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B3A46C51-C992-4DA6-A99B-50E661FC03A7}"/>
              </a:ext>
            </a:extLst>
          </p:cNvPr>
          <p:cNvSpPr/>
          <p:nvPr/>
        </p:nvSpPr>
        <p:spPr>
          <a:xfrm rot="20318684">
            <a:off x="10262418" y="9792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E5B77E7-C268-4D9E-B66D-7F88EE295BCC}"/>
              </a:ext>
            </a:extLst>
          </p:cNvPr>
          <p:cNvSpPr/>
          <p:nvPr/>
        </p:nvSpPr>
        <p:spPr>
          <a:xfrm rot="20318684">
            <a:off x="9598766" y="9792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61C511-B019-4B79-98E9-4E2B614065BA}"/>
              </a:ext>
            </a:extLst>
          </p:cNvPr>
          <p:cNvSpPr/>
          <p:nvPr/>
        </p:nvSpPr>
        <p:spPr>
          <a:xfrm rot="20318684">
            <a:off x="9930587" y="9792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D74C060-9FFA-4F69-86AC-D42824BA83DB}"/>
              </a:ext>
            </a:extLst>
          </p:cNvPr>
          <p:cNvSpPr/>
          <p:nvPr/>
        </p:nvSpPr>
        <p:spPr>
          <a:xfrm rot="20318684">
            <a:off x="10262419" y="9758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4" name="مستطيل 263">
            <a:extLst>
              <a:ext uri="{FF2B5EF4-FFF2-40B4-BE49-F238E27FC236}">
                <a16:creationId xmlns:a16="http://schemas.microsoft.com/office/drawing/2014/main" id="{E468310A-8EAC-407A-B530-994A607C02C7}"/>
              </a:ext>
            </a:extLst>
          </p:cNvPr>
          <p:cNvSpPr/>
          <p:nvPr/>
        </p:nvSpPr>
        <p:spPr>
          <a:xfrm>
            <a:off x="4390576" y="-94513"/>
            <a:ext cx="3985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ultan bold" pitchFamily="2" charset="-78"/>
              </a:rPr>
              <a:t>لوحة تعزيز النجوم</a:t>
            </a:r>
            <a:endParaRPr lang="ar-SA" sz="5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Sultan bold" pitchFamily="2" charset="-78"/>
            </a:endParaRPr>
          </a:p>
        </p:txBody>
      </p:sp>
      <p:sp>
        <p:nvSpPr>
          <p:cNvPr id="115" name="مستطيل: زوايا مستديرة 114">
            <a:extLst>
              <a:ext uri="{FF2B5EF4-FFF2-40B4-BE49-F238E27FC236}">
                <a16:creationId xmlns:a16="http://schemas.microsoft.com/office/drawing/2014/main" id="{8D8EDC8D-B5EB-488C-86E1-B62269928841}"/>
              </a:ext>
            </a:extLst>
          </p:cNvPr>
          <p:cNvSpPr/>
          <p:nvPr/>
        </p:nvSpPr>
        <p:spPr>
          <a:xfrm>
            <a:off x="9578469" y="162752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6" name="33">
            <a:extLst>
              <a:ext uri="{FF2B5EF4-FFF2-40B4-BE49-F238E27FC236}">
                <a16:creationId xmlns:a16="http://schemas.microsoft.com/office/drawing/2014/main" id="{E067A32F-3B62-45E4-9FDC-258F4247CA86}"/>
              </a:ext>
            </a:extLst>
          </p:cNvPr>
          <p:cNvSpPr/>
          <p:nvPr/>
        </p:nvSpPr>
        <p:spPr>
          <a:xfrm rot="20318684">
            <a:off x="9598764" y="16633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7" name="22">
            <a:extLst>
              <a:ext uri="{FF2B5EF4-FFF2-40B4-BE49-F238E27FC236}">
                <a16:creationId xmlns:a16="http://schemas.microsoft.com/office/drawing/2014/main" id="{6916D483-7801-4A4B-A438-2C7F3CA324BE}"/>
              </a:ext>
            </a:extLst>
          </p:cNvPr>
          <p:cNvSpPr/>
          <p:nvPr/>
        </p:nvSpPr>
        <p:spPr>
          <a:xfrm rot="20318684">
            <a:off x="9930585" y="16633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8" name="11">
            <a:extLst>
              <a:ext uri="{FF2B5EF4-FFF2-40B4-BE49-F238E27FC236}">
                <a16:creationId xmlns:a16="http://schemas.microsoft.com/office/drawing/2014/main" id="{605B789F-E71D-4A4F-9700-1B7385198A15}"/>
              </a:ext>
            </a:extLst>
          </p:cNvPr>
          <p:cNvSpPr/>
          <p:nvPr/>
        </p:nvSpPr>
        <p:spPr>
          <a:xfrm rot="20318684">
            <a:off x="10262417" y="16600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6FCFA98-53A7-4628-8C57-B463E61D4F91}"/>
              </a:ext>
            </a:extLst>
          </p:cNvPr>
          <p:cNvSpPr/>
          <p:nvPr/>
        </p:nvSpPr>
        <p:spPr>
          <a:xfrm rot="20318684">
            <a:off x="9598765" y="16600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FB700DB-0133-4AF6-93B5-AC2D3905DEC5}"/>
              </a:ext>
            </a:extLst>
          </p:cNvPr>
          <p:cNvSpPr/>
          <p:nvPr/>
        </p:nvSpPr>
        <p:spPr>
          <a:xfrm rot="20318684">
            <a:off x="9930586" y="16600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6FC23B7-96DF-4CA2-9646-0ECCB65CD65B}"/>
              </a:ext>
            </a:extLst>
          </p:cNvPr>
          <p:cNvSpPr/>
          <p:nvPr/>
        </p:nvSpPr>
        <p:spPr>
          <a:xfrm rot="20318684">
            <a:off x="10262418" y="16566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2" name="مستطيل: زوايا مستديرة 121">
            <a:extLst>
              <a:ext uri="{FF2B5EF4-FFF2-40B4-BE49-F238E27FC236}">
                <a16:creationId xmlns:a16="http://schemas.microsoft.com/office/drawing/2014/main" id="{17C07078-9885-408F-8721-479DD3269773}"/>
              </a:ext>
            </a:extLst>
          </p:cNvPr>
          <p:cNvSpPr/>
          <p:nvPr/>
        </p:nvSpPr>
        <p:spPr>
          <a:xfrm>
            <a:off x="9578468" y="230830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23" name="33">
            <a:extLst>
              <a:ext uri="{FF2B5EF4-FFF2-40B4-BE49-F238E27FC236}">
                <a16:creationId xmlns:a16="http://schemas.microsoft.com/office/drawing/2014/main" id="{B52E039B-9EE1-469C-811C-3F1F2C5652E5}"/>
              </a:ext>
            </a:extLst>
          </p:cNvPr>
          <p:cNvSpPr/>
          <p:nvPr/>
        </p:nvSpPr>
        <p:spPr>
          <a:xfrm rot="20318684">
            <a:off x="9598763" y="2344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4" name="22">
            <a:extLst>
              <a:ext uri="{FF2B5EF4-FFF2-40B4-BE49-F238E27FC236}">
                <a16:creationId xmlns:a16="http://schemas.microsoft.com/office/drawing/2014/main" id="{B8BAAAA5-AFD2-47DB-985B-822EFC5F452F}"/>
              </a:ext>
            </a:extLst>
          </p:cNvPr>
          <p:cNvSpPr/>
          <p:nvPr/>
        </p:nvSpPr>
        <p:spPr>
          <a:xfrm rot="20318684">
            <a:off x="9930584" y="23441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5" name="11">
            <a:extLst>
              <a:ext uri="{FF2B5EF4-FFF2-40B4-BE49-F238E27FC236}">
                <a16:creationId xmlns:a16="http://schemas.microsoft.com/office/drawing/2014/main" id="{002625FE-6EB6-4233-AC16-896CD129A79D}"/>
              </a:ext>
            </a:extLst>
          </p:cNvPr>
          <p:cNvSpPr/>
          <p:nvPr/>
        </p:nvSpPr>
        <p:spPr>
          <a:xfrm rot="20318684">
            <a:off x="10262416" y="23408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5E0E426-BE71-4A4D-B60B-463421212347}"/>
              </a:ext>
            </a:extLst>
          </p:cNvPr>
          <p:cNvSpPr/>
          <p:nvPr/>
        </p:nvSpPr>
        <p:spPr>
          <a:xfrm rot="20318684">
            <a:off x="9598764" y="23408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2A951F9-9B37-49B4-917E-D0051C717D19}"/>
              </a:ext>
            </a:extLst>
          </p:cNvPr>
          <p:cNvSpPr/>
          <p:nvPr/>
        </p:nvSpPr>
        <p:spPr>
          <a:xfrm rot="20318684">
            <a:off x="9930585" y="23408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F75202A-2D68-484C-B893-4FA33F0FD331}"/>
              </a:ext>
            </a:extLst>
          </p:cNvPr>
          <p:cNvSpPr/>
          <p:nvPr/>
        </p:nvSpPr>
        <p:spPr>
          <a:xfrm rot="20318684">
            <a:off x="10262417" y="23374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9" name="مستطيل: زوايا مستديرة 128">
            <a:extLst>
              <a:ext uri="{FF2B5EF4-FFF2-40B4-BE49-F238E27FC236}">
                <a16:creationId xmlns:a16="http://schemas.microsoft.com/office/drawing/2014/main" id="{48F29FC7-F34D-43A2-9B9A-FD6C270EFB6E}"/>
              </a:ext>
            </a:extLst>
          </p:cNvPr>
          <p:cNvSpPr/>
          <p:nvPr/>
        </p:nvSpPr>
        <p:spPr>
          <a:xfrm>
            <a:off x="9578467" y="298908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30" name="33">
            <a:extLst>
              <a:ext uri="{FF2B5EF4-FFF2-40B4-BE49-F238E27FC236}">
                <a16:creationId xmlns:a16="http://schemas.microsoft.com/office/drawing/2014/main" id="{F068BB1A-FAC5-46DB-BDE1-6F45AFF94295}"/>
              </a:ext>
            </a:extLst>
          </p:cNvPr>
          <p:cNvSpPr/>
          <p:nvPr/>
        </p:nvSpPr>
        <p:spPr>
          <a:xfrm rot="20318684">
            <a:off x="9598762" y="3024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1" name="22">
            <a:extLst>
              <a:ext uri="{FF2B5EF4-FFF2-40B4-BE49-F238E27FC236}">
                <a16:creationId xmlns:a16="http://schemas.microsoft.com/office/drawing/2014/main" id="{15A69716-BF92-420B-A1A3-A7174AD326FE}"/>
              </a:ext>
            </a:extLst>
          </p:cNvPr>
          <p:cNvSpPr/>
          <p:nvPr/>
        </p:nvSpPr>
        <p:spPr>
          <a:xfrm rot="20318684">
            <a:off x="9930583" y="30249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2" name="11">
            <a:extLst>
              <a:ext uri="{FF2B5EF4-FFF2-40B4-BE49-F238E27FC236}">
                <a16:creationId xmlns:a16="http://schemas.microsoft.com/office/drawing/2014/main" id="{00A5B02F-AA14-4FEC-82C1-8277EC48B71A}"/>
              </a:ext>
            </a:extLst>
          </p:cNvPr>
          <p:cNvSpPr/>
          <p:nvPr/>
        </p:nvSpPr>
        <p:spPr>
          <a:xfrm rot="20318684">
            <a:off x="10262415" y="30215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BB590F4-8297-4641-A16E-0DF65D31D8CA}"/>
              </a:ext>
            </a:extLst>
          </p:cNvPr>
          <p:cNvSpPr/>
          <p:nvPr/>
        </p:nvSpPr>
        <p:spPr>
          <a:xfrm rot="20318684">
            <a:off x="9598763" y="30215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15612C8-394F-407A-BF3D-959F07C01A59}"/>
              </a:ext>
            </a:extLst>
          </p:cNvPr>
          <p:cNvSpPr/>
          <p:nvPr/>
        </p:nvSpPr>
        <p:spPr>
          <a:xfrm rot="20318684">
            <a:off x="9930584" y="30215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63E2408-20D0-46CE-9615-4C41F5231137}"/>
              </a:ext>
            </a:extLst>
          </p:cNvPr>
          <p:cNvSpPr/>
          <p:nvPr/>
        </p:nvSpPr>
        <p:spPr>
          <a:xfrm rot="20318684">
            <a:off x="10262416" y="301822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6" name="مستطيل: زوايا مستديرة 135">
            <a:extLst>
              <a:ext uri="{FF2B5EF4-FFF2-40B4-BE49-F238E27FC236}">
                <a16:creationId xmlns:a16="http://schemas.microsoft.com/office/drawing/2014/main" id="{5725EB0B-A167-4CAA-892C-C63ADDD0A767}"/>
              </a:ext>
            </a:extLst>
          </p:cNvPr>
          <p:cNvSpPr/>
          <p:nvPr/>
        </p:nvSpPr>
        <p:spPr>
          <a:xfrm>
            <a:off x="9578466" y="366986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37" name="33">
            <a:extLst>
              <a:ext uri="{FF2B5EF4-FFF2-40B4-BE49-F238E27FC236}">
                <a16:creationId xmlns:a16="http://schemas.microsoft.com/office/drawing/2014/main" id="{5F1C4CD9-8D8E-446C-B797-1D633657D86D}"/>
              </a:ext>
            </a:extLst>
          </p:cNvPr>
          <p:cNvSpPr/>
          <p:nvPr/>
        </p:nvSpPr>
        <p:spPr>
          <a:xfrm rot="20318684">
            <a:off x="9598761" y="3705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8" name="22">
            <a:extLst>
              <a:ext uri="{FF2B5EF4-FFF2-40B4-BE49-F238E27FC236}">
                <a16:creationId xmlns:a16="http://schemas.microsoft.com/office/drawing/2014/main" id="{4A02A69D-946B-46C0-ADCC-69818DE519BD}"/>
              </a:ext>
            </a:extLst>
          </p:cNvPr>
          <p:cNvSpPr/>
          <p:nvPr/>
        </p:nvSpPr>
        <p:spPr>
          <a:xfrm rot="20318684">
            <a:off x="9930582" y="370572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9" name="11">
            <a:extLst>
              <a:ext uri="{FF2B5EF4-FFF2-40B4-BE49-F238E27FC236}">
                <a16:creationId xmlns:a16="http://schemas.microsoft.com/office/drawing/2014/main" id="{3F523690-A281-4FCD-AE72-BC4EF2EBCB2E}"/>
              </a:ext>
            </a:extLst>
          </p:cNvPr>
          <p:cNvSpPr/>
          <p:nvPr/>
        </p:nvSpPr>
        <p:spPr>
          <a:xfrm rot="20318684">
            <a:off x="10262414" y="37023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9FC8979-91B0-4A93-B9B0-0E604B0940F8}"/>
              </a:ext>
            </a:extLst>
          </p:cNvPr>
          <p:cNvSpPr/>
          <p:nvPr/>
        </p:nvSpPr>
        <p:spPr>
          <a:xfrm rot="20318684">
            <a:off x="9598762" y="37023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695E49-4A3D-4A9F-837C-63EF3CD82764}"/>
              </a:ext>
            </a:extLst>
          </p:cNvPr>
          <p:cNvSpPr/>
          <p:nvPr/>
        </p:nvSpPr>
        <p:spPr>
          <a:xfrm rot="20318684">
            <a:off x="9930583" y="370236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25A3BF9-E232-4B87-AFC6-43226457F348}"/>
              </a:ext>
            </a:extLst>
          </p:cNvPr>
          <p:cNvSpPr/>
          <p:nvPr/>
        </p:nvSpPr>
        <p:spPr>
          <a:xfrm rot="20318684">
            <a:off x="10262415" y="369900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3" name="مستطيل: زوايا مستديرة 142">
            <a:extLst>
              <a:ext uri="{FF2B5EF4-FFF2-40B4-BE49-F238E27FC236}">
                <a16:creationId xmlns:a16="http://schemas.microsoft.com/office/drawing/2014/main" id="{2FA1A52A-EE3D-4E9E-9A72-35D141E3FDBA}"/>
              </a:ext>
            </a:extLst>
          </p:cNvPr>
          <p:cNvSpPr/>
          <p:nvPr/>
        </p:nvSpPr>
        <p:spPr>
          <a:xfrm>
            <a:off x="9578465" y="435064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44" name="33">
            <a:extLst>
              <a:ext uri="{FF2B5EF4-FFF2-40B4-BE49-F238E27FC236}">
                <a16:creationId xmlns:a16="http://schemas.microsoft.com/office/drawing/2014/main" id="{8574C59A-2A37-4DA2-8EE4-393710CBCE5E}"/>
              </a:ext>
            </a:extLst>
          </p:cNvPr>
          <p:cNvSpPr/>
          <p:nvPr/>
        </p:nvSpPr>
        <p:spPr>
          <a:xfrm rot="20318684">
            <a:off x="9598760" y="43865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5" name="22">
            <a:extLst>
              <a:ext uri="{FF2B5EF4-FFF2-40B4-BE49-F238E27FC236}">
                <a16:creationId xmlns:a16="http://schemas.microsoft.com/office/drawing/2014/main" id="{27A2EC19-EF92-4411-8A2F-7BD7A54AEA02}"/>
              </a:ext>
            </a:extLst>
          </p:cNvPr>
          <p:cNvSpPr/>
          <p:nvPr/>
        </p:nvSpPr>
        <p:spPr>
          <a:xfrm rot="20318684">
            <a:off x="9930581" y="438650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6" name="11">
            <a:extLst>
              <a:ext uri="{FF2B5EF4-FFF2-40B4-BE49-F238E27FC236}">
                <a16:creationId xmlns:a16="http://schemas.microsoft.com/office/drawing/2014/main" id="{889402CD-8F4A-40E7-900B-9EB8650819B3}"/>
              </a:ext>
            </a:extLst>
          </p:cNvPr>
          <p:cNvSpPr/>
          <p:nvPr/>
        </p:nvSpPr>
        <p:spPr>
          <a:xfrm rot="20318684">
            <a:off x="10262413" y="43831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B38E575-271C-49C6-830D-D0DFB5632960}"/>
              </a:ext>
            </a:extLst>
          </p:cNvPr>
          <p:cNvSpPr/>
          <p:nvPr/>
        </p:nvSpPr>
        <p:spPr>
          <a:xfrm rot="20318684">
            <a:off x="9598761" y="43831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0282CF9-647B-47B7-AEA7-41DC6D0E6432}"/>
              </a:ext>
            </a:extLst>
          </p:cNvPr>
          <p:cNvSpPr/>
          <p:nvPr/>
        </p:nvSpPr>
        <p:spPr>
          <a:xfrm rot="20318684">
            <a:off x="9930582" y="438314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21059C6-F0A2-4AA0-854B-0CAA79B5D715}"/>
              </a:ext>
            </a:extLst>
          </p:cNvPr>
          <p:cNvSpPr/>
          <p:nvPr/>
        </p:nvSpPr>
        <p:spPr>
          <a:xfrm rot="20318684">
            <a:off x="10262414" y="437978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7" name="مستطيل: زوايا مستديرة 376">
            <a:extLst>
              <a:ext uri="{FF2B5EF4-FFF2-40B4-BE49-F238E27FC236}">
                <a16:creationId xmlns:a16="http://schemas.microsoft.com/office/drawing/2014/main" id="{427EE6C9-F6E2-4DE6-9AF7-C769B33EB4EF}"/>
              </a:ext>
            </a:extLst>
          </p:cNvPr>
          <p:cNvSpPr/>
          <p:nvPr/>
        </p:nvSpPr>
        <p:spPr>
          <a:xfrm>
            <a:off x="9578464" y="504023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78" name="33">
            <a:extLst>
              <a:ext uri="{FF2B5EF4-FFF2-40B4-BE49-F238E27FC236}">
                <a16:creationId xmlns:a16="http://schemas.microsoft.com/office/drawing/2014/main" id="{E3723320-1F52-447C-BF23-9DD6C9B2F3EA}"/>
              </a:ext>
            </a:extLst>
          </p:cNvPr>
          <p:cNvSpPr/>
          <p:nvPr/>
        </p:nvSpPr>
        <p:spPr>
          <a:xfrm rot="20318684">
            <a:off x="9598759" y="50760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9" name="22">
            <a:extLst>
              <a:ext uri="{FF2B5EF4-FFF2-40B4-BE49-F238E27FC236}">
                <a16:creationId xmlns:a16="http://schemas.microsoft.com/office/drawing/2014/main" id="{830DF974-C752-4EC2-A82D-6C53CA399A9A}"/>
              </a:ext>
            </a:extLst>
          </p:cNvPr>
          <p:cNvSpPr/>
          <p:nvPr/>
        </p:nvSpPr>
        <p:spPr>
          <a:xfrm rot="20318684">
            <a:off x="9930580" y="507608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0" name="11">
            <a:extLst>
              <a:ext uri="{FF2B5EF4-FFF2-40B4-BE49-F238E27FC236}">
                <a16:creationId xmlns:a16="http://schemas.microsoft.com/office/drawing/2014/main" id="{99367C6A-DE2F-4326-90C1-778D5CD88147}"/>
              </a:ext>
            </a:extLst>
          </p:cNvPr>
          <p:cNvSpPr/>
          <p:nvPr/>
        </p:nvSpPr>
        <p:spPr>
          <a:xfrm rot="20318684">
            <a:off x="10262412" y="50727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A6AF297-33A2-4C6A-BBA5-11932DD4A44E}"/>
              </a:ext>
            </a:extLst>
          </p:cNvPr>
          <p:cNvSpPr/>
          <p:nvPr/>
        </p:nvSpPr>
        <p:spPr>
          <a:xfrm rot="20318684">
            <a:off x="9598760" y="50727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50F5B35-44FB-47CD-B671-B2E1E289C974}"/>
              </a:ext>
            </a:extLst>
          </p:cNvPr>
          <p:cNvSpPr/>
          <p:nvPr/>
        </p:nvSpPr>
        <p:spPr>
          <a:xfrm rot="20318684">
            <a:off x="9930581" y="50727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513CB61-E83D-4379-B5BD-161FB9F78C63}"/>
              </a:ext>
            </a:extLst>
          </p:cNvPr>
          <p:cNvSpPr/>
          <p:nvPr/>
        </p:nvSpPr>
        <p:spPr>
          <a:xfrm rot="20318684">
            <a:off x="10262413" y="50693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4" name="مستطيل: زوايا مستديرة 383">
            <a:extLst>
              <a:ext uri="{FF2B5EF4-FFF2-40B4-BE49-F238E27FC236}">
                <a16:creationId xmlns:a16="http://schemas.microsoft.com/office/drawing/2014/main" id="{C4AB21C6-88ED-4DA3-B052-69ECAE556986}"/>
              </a:ext>
            </a:extLst>
          </p:cNvPr>
          <p:cNvSpPr/>
          <p:nvPr/>
        </p:nvSpPr>
        <p:spPr>
          <a:xfrm>
            <a:off x="6631941" y="10330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85" name="33">
            <a:extLst>
              <a:ext uri="{FF2B5EF4-FFF2-40B4-BE49-F238E27FC236}">
                <a16:creationId xmlns:a16="http://schemas.microsoft.com/office/drawing/2014/main" id="{7E4CD318-02F4-494F-A063-B9189CA68A54}"/>
              </a:ext>
            </a:extLst>
          </p:cNvPr>
          <p:cNvSpPr/>
          <p:nvPr/>
        </p:nvSpPr>
        <p:spPr>
          <a:xfrm rot="20318684">
            <a:off x="6652236" y="10688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6" name="22">
            <a:extLst>
              <a:ext uri="{FF2B5EF4-FFF2-40B4-BE49-F238E27FC236}">
                <a16:creationId xmlns:a16="http://schemas.microsoft.com/office/drawing/2014/main" id="{2E0CC6A9-346F-40DE-B1F8-60BFFABC6F65}"/>
              </a:ext>
            </a:extLst>
          </p:cNvPr>
          <p:cNvSpPr/>
          <p:nvPr/>
        </p:nvSpPr>
        <p:spPr>
          <a:xfrm rot="20318684">
            <a:off x="6984057" y="10688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7" name="11">
            <a:extLst>
              <a:ext uri="{FF2B5EF4-FFF2-40B4-BE49-F238E27FC236}">
                <a16:creationId xmlns:a16="http://schemas.microsoft.com/office/drawing/2014/main" id="{0FAA1F92-B746-4FB2-AA18-C84C5440AA58}"/>
              </a:ext>
            </a:extLst>
          </p:cNvPr>
          <p:cNvSpPr/>
          <p:nvPr/>
        </p:nvSpPr>
        <p:spPr>
          <a:xfrm rot="20318684">
            <a:off x="7315889" y="1065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8F2C761-7B45-4528-830A-FA00D889DCE6}"/>
              </a:ext>
            </a:extLst>
          </p:cNvPr>
          <p:cNvSpPr/>
          <p:nvPr/>
        </p:nvSpPr>
        <p:spPr>
          <a:xfrm rot="20318684">
            <a:off x="6652237" y="1065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687F97-4A4D-498B-9A71-3A83D81E8B86}"/>
              </a:ext>
            </a:extLst>
          </p:cNvPr>
          <p:cNvSpPr/>
          <p:nvPr/>
        </p:nvSpPr>
        <p:spPr>
          <a:xfrm rot="20318684">
            <a:off x="6984058" y="10655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C2715A-3DCF-4E20-8911-13A9BB119DDA}"/>
              </a:ext>
            </a:extLst>
          </p:cNvPr>
          <p:cNvSpPr/>
          <p:nvPr/>
        </p:nvSpPr>
        <p:spPr>
          <a:xfrm rot="20318684">
            <a:off x="7315890" y="1062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1" name="مستطيل: زوايا مستديرة 390">
            <a:extLst>
              <a:ext uri="{FF2B5EF4-FFF2-40B4-BE49-F238E27FC236}">
                <a16:creationId xmlns:a16="http://schemas.microsoft.com/office/drawing/2014/main" id="{0C68291A-3310-4D8C-9FF7-B658A25A0B1C}"/>
              </a:ext>
            </a:extLst>
          </p:cNvPr>
          <p:cNvSpPr/>
          <p:nvPr/>
        </p:nvSpPr>
        <p:spPr>
          <a:xfrm>
            <a:off x="6631940" y="171380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92" name="33">
            <a:extLst>
              <a:ext uri="{FF2B5EF4-FFF2-40B4-BE49-F238E27FC236}">
                <a16:creationId xmlns:a16="http://schemas.microsoft.com/office/drawing/2014/main" id="{196ADA04-279C-44E3-B744-A8C3577C2C8A}"/>
              </a:ext>
            </a:extLst>
          </p:cNvPr>
          <p:cNvSpPr/>
          <p:nvPr/>
        </p:nvSpPr>
        <p:spPr>
          <a:xfrm rot="20318684">
            <a:off x="6652235" y="17496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3" name="22">
            <a:extLst>
              <a:ext uri="{FF2B5EF4-FFF2-40B4-BE49-F238E27FC236}">
                <a16:creationId xmlns:a16="http://schemas.microsoft.com/office/drawing/2014/main" id="{6E9933CB-92EB-4DF6-BF54-B3EBDF8767E1}"/>
              </a:ext>
            </a:extLst>
          </p:cNvPr>
          <p:cNvSpPr/>
          <p:nvPr/>
        </p:nvSpPr>
        <p:spPr>
          <a:xfrm rot="20318684">
            <a:off x="6984056" y="17496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4" name="11">
            <a:extLst>
              <a:ext uri="{FF2B5EF4-FFF2-40B4-BE49-F238E27FC236}">
                <a16:creationId xmlns:a16="http://schemas.microsoft.com/office/drawing/2014/main" id="{5C14D2F2-02DE-40CB-AE85-04EFE391BA8F}"/>
              </a:ext>
            </a:extLst>
          </p:cNvPr>
          <p:cNvSpPr/>
          <p:nvPr/>
        </p:nvSpPr>
        <p:spPr>
          <a:xfrm rot="20318684">
            <a:off x="7315888" y="1746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DADCC93-80CF-437F-8CCF-17E7F278300D}"/>
              </a:ext>
            </a:extLst>
          </p:cNvPr>
          <p:cNvSpPr/>
          <p:nvPr/>
        </p:nvSpPr>
        <p:spPr>
          <a:xfrm rot="20318684">
            <a:off x="6652236" y="1746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86863A3-6F81-47EF-9B2B-986E9B5477F6}"/>
              </a:ext>
            </a:extLst>
          </p:cNvPr>
          <p:cNvSpPr/>
          <p:nvPr/>
        </p:nvSpPr>
        <p:spPr>
          <a:xfrm rot="20318684">
            <a:off x="6984057" y="17463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30FE6A2-E7F8-4627-9F28-AD2663166255}"/>
              </a:ext>
            </a:extLst>
          </p:cNvPr>
          <p:cNvSpPr/>
          <p:nvPr/>
        </p:nvSpPr>
        <p:spPr>
          <a:xfrm rot="20318684">
            <a:off x="7315889" y="1742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8" name="مستطيل: زوايا مستديرة 397">
            <a:extLst>
              <a:ext uri="{FF2B5EF4-FFF2-40B4-BE49-F238E27FC236}">
                <a16:creationId xmlns:a16="http://schemas.microsoft.com/office/drawing/2014/main" id="{5A05EB83-1D52-425B-B701-3F43637C51DF}"/>
              </a:ext>
            </a:extLst>
          </p:cNvPr>
          <p:cNvSpPr/>
          <p:nvPr/>
        </p:nvSpPr>
        <p:spPr>
          <a:xfrm>
            <a:off x="6631939" y="239458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99" name="33">
            <a:extLst>
              <a:ext uri="{FF2B5EF4-FFF2-40B4-BE49-F238E27FC236}">
                <a16:creationId xmlns:a16="http://schemas.microsoft.com/office/drawing/2014/main" id="{E92C94A5-3447-404C-9981-282665123CC8}"/>
              </a:ext>
            </a:extLst>
          </p:cNvPr>
          <p:cNvSpPr/>
          <p:nvPr/>
        </p:nvSpPr>
        <p:spPr>
          <a:xfrm rot="20318684">
            <a:off x="6652234" y="24304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0" name="22">
            <a:extLst>
              <a:ext uri="{FF2B5EF4-FFF2-40B4-BE49-F238E27FC236}">
                <a16:creationId xmlns:a16="http://schemas.microsoft.com/office/drawing/2014/main" id="{90AB97FF-E41D-49F5-89F4-677911F5910E}"/>
              </a:ext>
            </a:extLst>
          </p:cNvPr>
          <p:cNvSpPr/>
          <p:nvPr/>
        </p:nvSpPr>
        <p:spPr>
          <a:xfrm rot="20318684">
            <a:off x="6984055" y="24304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1" name="11">
            <a:extLst>
              <a:ext uri="{FF2B5EF4-FFF2-40B4-BE49-F238E27FC236}">
                <a16:creationId xmlns:a16="http://schemas.microsoft.com/office/drawing/2014/main" id="{9FF579F9-14DA-4863-A6DE-8A5ACA96308B}"/>
              </a:ext>
            </a:extLst>
          </p:cNvPr>
          <p:cNvSpPr/>
          <p:nvPr/>
        </p:nvSpPr>
        <p:spPr>
          <a:xfrm rot="20318684">
            <a:off x="7315887" y="2427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F9CECB5-0DAB-4429-B9CA-2FD313C197EF}"/>
              </a:ext>
            </a:extLst>
          </p:cNvPr>
          <p:cNvSpPr/>
          <p:nvPr/>
        </p:nvSpPr>
        <p:spPr>
          <a:xfrm rot="20318684">
            <a:off x="6652235" y="2427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7753AE0-3AA8-49BC-9ABA-37E0EFB44F1A}"/>
              </a:ext>
            </a:extLst>
          </p:cNvPr>
          <p:cNvSpPr/>
          <p:nvPr/>
        </p:nvSpPr>
        <p:spPr>
          <a:xfrm rot="20318684">
            <a:off x="6984056" y="24270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4526789-F6C9-403E-9A60-AD358F6851FF}"/>
              </a:ext>
            </a:extLst>
          </p:cNvPr>
          <p:cNvSpPr/>
          <p:nvPr/>
        </p:nvSpPr>
        <p:spPr>
          <a:xfrm rot="20318684">
            <a:off x="7315888" y="2423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5" name="مستطيل: زوايا مستديرة 404">
            <a:extLst>
              <a:ext uri="{FF2B5EF4-FFF2-40B4-BE49-F238E27FC236}">
                <a16:creationId xmlns:a16="http://schemas.microsoft.com/office/drawing/2014/main" id="{E24A623B-C8BE-4B0F-BF07-87B0A446F6F2}"/>
              </a:ext>
            </a:extLst>
          </p:cNvPr>
          <p:cNvSpPr/>
          <p:nvPr/>
        </p:nvSpPr>
        <p:spPr>
          <a:xfrm>
            <a:off x="6631938" y="307536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06" name="33">
            <a:extLst>
              <a:ext uri="{FF2B5EF4-FFF2-40B4-BE49-F238E27FC236}">
                <a16:creationId xmlns:a16="http://schemas.microsoft.com/office/drawing/2014/main" id="{25E51AF2-4F67-4659-962A-0D7FD3D0B51D}"/>
              </a:ext>
            </a:extLst>
          </p:cNvPr>
          <p:cNvSpPr/>
          <p:nvPr/>
        </p:nvSpPr>
        <p:spPr>
          <a:xfrm rot="20318684">
            <a:off x="6652233" y="31112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7" name="22">
            <a:extLst>
              <a:ext uri="{FF2B5EF4-FFF2-40B4-BE49-F238E27FC236}">
                <a16:creationId xmlns:a16="http://schemas.microsoft.com/office/drawing/2014/main" id="{48934BD1-8AA6-4A56-B9CC-C9506CC42514}"/>
              </a:ext>
            </a:extLst>
          </p:cNvPr>
          <p:cNvSpPr/>
          <p:nvPr/>
        </p:nvSpPr>
        <p:spPr>
          <a:xfrm rot="20318684">
            <a:off x="6984054" y="31112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8" name="11">
            <a:extLst>
              <a:ext uri="{FF2B5EF4-FFF2-40B4-BE49-F238E27FC236}">
                <a16:creationId xmlns:a16="http://schemas.microsoft.com/office/drawing/2014/main" id="{C5CD2959-83CA-4A8A-BB46-B159B6252ECC}"/>
              </a:ext>
            </a:extLst>
          </p:cNvPr>
          <p:cNvSpPr/>
          <p:nvPr/>
        </p:nvSpPr>
        <p:spPr>
          <a:xfrm rot="20318684">
            <a:off x="7315886" y="31078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1FB8358-7471-4C55-836D-F105B2B3A9FF}"/>
              </a:ext>
            </a:extLst>
          </p:cNvPr>
          <p:cNvSpPr/>
          <p:nvPr/>
        </p:nvSpPr>
        <p:spPr>
          <a:xfrm rot="20318684">
            <a:off x="6652234" y="31078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5CE94EB-5A44-4DA0-83CE-41DEC998CA90}"/>
              </a:ext>
            </a:extLst>
          </p:cNvPr>
          <p:cNvSpPr/>
          <p:nvPr/>
        </p:nvSpPr>
        <p:spPr>
          <a:xfrm rot="20318684">
            <a:off x="6984055" y="31078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A6028A-BEEB-4991-A5FB-044A1AEECB3D}"/>
              </a:ext>
            </a:extLst>
          </p:cNvPr>
          <p:cNvSpPr/>
          <p:nvPr/>
        </p:nvSpPr>
        <p:spPr>
          <a:xfrm rot="20318684">
            <a:off x="7315887" y="31045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2" name="مستطيل: زوايا مستديرة 411">
            <a:extLst>
              <a:ext uri="{FF2B5EF4-FFF2-40B4-BE49-F238E27FC236}">
                <a16:creationId xmlns:a16="http://schemas.microsoft.com/office/drawing/2014/main" id="{D95F76B9-CF55-408D-AB68-57B1CE66F412}"/>
              </a:ext>
            </a:extLst>
          </p:cNvPr>
          <p:cNvSpPr/>
          <p:nvPr/>
        </p:nvSpPr>
        <p:spPr>
          <a:xfrm>
            <a:off x="6631937" y="375614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13" name="33">
            <a:extLst>
              <a:ext uri="{FF2B5EF4-FFF2-40B4-BE49-F238E27FC236}">
                <a16:creationId xmlns:a16="http://schemas.microsoft.com/office/drawing/2014/main" id="{DCF42BF4-AEA9-4BA9-951C-C19DC9B615B8}"/>
              </a:ext>
            </a:extLst>
          </p:cNvPr>
          <p:cNvSpPr/>
          <p:nvPr/>
        </p:nvSpPr>
        <p:spPr>
          <a:xfrm rot="20318684">
            <a:off x="6652232" y="37920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4" name="22">
            <a:extLst>
              <a:ext uri="{FF2B5EF4-FFF2-40B4-BE49-F238E27FC236}">
                <a16:creationId xmlns:a16="http://schemas.microsoft.com/office/drawing/2014/main" id="{5ABF2A66-0857-4784-8F0D-66741108CA03}"/>
              </a:ext>
            </a:extLst>
          </p:cNvPr>
          <p:cNvSpPr/>
          <p:nvPr/>
        </p:nvSpPr>
        <p:spPr>
          <a:xfrm rot="20318684">
            <a:off x="6984053" y="37920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5" name="11">
            <a:extLst>
              <a:ext uri="{FF2B5EF4-FFF2-40B4-BE49-F238E27FC236}">
                <a16:creationId xmlns:a16="http://schemas.microsoft.com/office/drawing/2014/main" id="{E6671763-5119-460C-A96D-16D2266A95D3}"/>
              </a:ext>
            </a:extLst>
          </p:cNvPr>
          <p:cNvSpPr/>
          <p:nvPr/>
        </p:nvSpPr>
        <p:spPr>
          <a:xfrm rot="20318684">
            <a:off x="7315885" y="378864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F8CA04A-B8C1-45AA-B550-C70B1C281B02}"/>
              </a:ext>
            </a:extLst>
          </p:cNvPr>
          <p:cNvSpPr/>
          <p:nvPr/>
        </p:nvSpPr>
        <p:spPr>
          <a:xfrm rot="20318684">
            <a:off x="6652233" y="378864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AEF37B0-375C-4A6F-87C7-611763B82893}"/>
              </a:ext>
            </a:extLst>
          </p:cNvPr>
          <p:cNvSpPr/>
          <p:nvPr/>
        </p:nvSpPr>
        <p:spPr>
          <a:xfrm rot="20318684">
            <a:off x="6984054" y="37886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276CAA4-7E45-4DAF-AEC9-64204638018A}"/>
              </a:ext>
            </a:extLst>
          </p:cNvPr>
          <p:cNvSpPr/>
          <p:nvPr/>
        </p:nvSpPr>
        <p:spPr>
          <a:xfrm rot="20318684">
            <a:off x="7315886" y="37852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9" name="مستطيل: زوايا مستديرة 418">
            <a:extLst>
              <a:ext uri="{FF2B5EF4-FFF2-40B4-BE49-F238E27FC236}">
                <a16:creationId xmlns:a16="http://schemas.microsoft.com/office/drawing/2014/main" id="{B824EBB8-E1A4-42DC-959B-5BF6EDCEEFD9}"/>
              </a:ext>
            </a:extLst>
          </p:cNvPr>
          <p:cNvSpPr/>
          <p:nvPr/>
        </p:nvSpPr>
        <p:spPr>
          <a:xfrm>
            <a:off x="6631936" y="443692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20" name="33">
            <a:extLst>
              <a:ext uri="{FF2B5EF4-FFF2-40B4-BE49-F238E27FC236}">
                <a16:creationId xmlns:a16="http://schemas.microsoft.com/office/drawing/2014/main" id="{95F3C573-8D7A-44ED-83CB-558650658D5C}"/>
              </a:ext>
            </a:extLst>
          </p:cNvPr>
          <p:cNvSpPr/>
          <p:nvPr/>
        </p:nvSpPr>
        <p:spPr>
          <a:xfrm rot="20318684">
            <a:off x="6652231" y="44727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1" name="22">
            <a:extLst>
              <a:ext uri="{FF2B5EF4-FFF2-40B4-BE49-F238E27FC236}">
                <a16:creationId xmlns:a16="http://schemas.microsoft.com/office/drawing/2014/main" id="{B964EB6C-9776-42A5-B003-410F6927CCC6}"/>
              </a:ext>
            </a:extLst>
          </p:cNvPr>
          <p:cNvSpPr/>
          <p:nvPr/>
        </p:nvSpPr>
        <p:spPr>
          <a:xfrm rot="20318684">
            <a:off x="6984052" y="44727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2" name="11">
            <a:extLst>
              <a:ext uri="{FF2B5EF4-FFF2-40B4-BE49-F238E27FC236}">
                <a16:creationId xmlns:a16="http://schemas.microsoft.com/office/drawing/2014/main" id="{7C427EF7-3AAE-4717-B8F0-58E2FDF441E1}"/>
              </a:ext>
            </a:extLst>
          </p:cNvPr>
          <p:cNvSpPr/>
          <p:nvPr/>
        </p:nvSpPr>
        <p:spPr>
          <a:xfrm rot="20318684">
            <a:off x="7315884" y="44694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D99566E-3FAB-411D-9B05-CB78DDDFFDC8}"/>
              </a:ext>
            </a:extLst>
          </p:cNvPr>
          <p:cNvSpPr/>
          <p:nvPr/>
        </p:nvSpPr>
        <p:spPr>
          <a:xfrm rot="20318684">
            <a:off x="6652232" y="44694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EB05537-8741-4BA6-A5ED-A693B87DDB1C}"/>
              </a:ext>
            </a:extLst>
          </p:cNvPr>
          <p:cNvSpPr/>
          <p:nvPr/>
        </p:nvSpPr>
        <p:spPr>
          <a:xfrm rot="20318684">
            <a:off x="6984053" y="446942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89A22EC-E935-401F-9344-BBEBA23A2060}"/>
              </a:ext>
            </a:extLst>
          </p:cNvPr>
          <p:cNvSpPr/>
          <p:nvPr/>
        </p:nvSpPr>
        <p:spPr>
          <a:xfrm rot="20318684">
            <a:off x="7315885" y="446606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6" name="مستطيل: زوايا مستديرة 425">
            <a:extLst>
              <a:ext uri="{FF2B5EF4-FFF2-40B4-BE49-F238E27FC236}">
                <a16:creationId xmlns:a16="http://schemas.microsoft.com/office/drawing/2014/main" id="{EA0C854B-C1F7-4B61-9431-98AD2841424E}"/>
              </a:ext>
            </a:extLst>
          </p:cNvPr>
          <p:cNvSpPr/>
          <p:nvPr/>
        </p:nvSpPr>
        <p:spPr>
          <a:xfrm>
            <a:off x="6631935" y="512651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27" name="33">
            <a:extLst>
              <a:ext uri="{FF2B5EF4-FFF2-40B4-BE49-F238E27FC236}">
                <a16:creationId xmlns:a16="http://schemas.microsoft.com/office/drawing/2014/main" id="{1D51FED2-803E-4E41-8A0C-544CDACE4B14}"/>
              </a:ext>
            </a:extLst>
          </p:cNvPr>
          <p:cNvSpPr/>
          <p:nvPr/>
        </p:nvSpPr>
        <p:spPr>
          <a:xfrm rot="20318684">
            <a:off x="6652230" y="516237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8" name="22">
            <a:extLst>
              <a:ext uri="{FF2B5EF4-FFF2-40B4-BE49-F238E27FC236}">
                <a16:creationId xmlns:a16="http://schemas.microsoft.com/office/drawing/2014/main" id="{724656C5-85B0-4575-91AF-0703E4F35FD3}"/>
              </a:ext>
            </a:extLst>
          </p:cNvPr>
          <p:cNvSpPr/>
          <p:nvPr/>
        </p:nvSpPr>
        <p:spPr>
          <a:xfrm rot="20318684">
            <a:off x="6984051" y="516236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9" name="11">
            <a:extLst>
              <a:ext uri="{FF2B5EF4-FFF2-40B4-BE49-F238E27FC236}">
                <a16:creationId xmlns:a16="http://schemas.microsoft.com/office/drawing/2014/main" id="{64584836-0924-4248-8120-E97EB696E6DA}"/>
              </a:ext>
            </a:extLst>
          </p:cNvPr>
          <p:cNvSpPr/>
          <p:nvPr/>
        </p:nvSpPr>
        <p:spPr>
          <a:xfrm rot="20318684">
            <a:off x="7315883" y="51590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23418F8-DF5D-4FCF-AB83-40BC84BD86F7}"/>
              </a:ext>
            </a:extLst>
          </p:cNvPr>
          <p:cNvSpPr/>
          <p:nvPr/>
        </p:nvSpPr>
        <p:spPr>
          <a:xfrm rot="20318684">
            <a:off x="6652231" y="51590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956D869-7E7E-43B2-A064-1B6F559FEB25}"/>
              </a:ext>
            </a:extLst>
          </p:cNvPr>
          <p:cNvSpPr/>
          <p:nvPr/>
        </p:nvSpPr>
        <p:spPr>
          <a:xfrm rot="20318684">
            <a:off x="6984052" y="51590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9C8036B-2001-4239-8200-79CBC8778612}"/>
              </a:ext>
            </a:extLst>
          </p:cNvPr>
          <p:cNvSpPr/>
          <p:nvPr/>
        </p:nvSpPr>
        <p:spPr>
          <a:xfrm rot="20318684">
            <a:off x="7315884" y="51556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3" name="مستطيل: زوايا مستديرة 432">
            <a:extLst>
              <a:ext uri="{FF2B5EF4-FFF2-40B4-BE49-F238E27FC236}">
                <a16:creationId xmlns:a16="http://schemas.microsoft.com/office/drawing/2014/main" id="{C51FFF76-A810-4DC8-9B55-F53C8F13339E}"/>
              </a:ext>
            </a:extLst>
          </p:cNvPr>
          <p:cNvSpPr/>
          <p:nvPr/>
        </p:nvSpPr>
        <p:spPr>
          <a:xfrm>
            <a:off x="3497933" y="137505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34" name="33">
            <a:extLst>
              <a:ext uri="{FF2B5EF4-FFF2-40B4-BE49-F238E27FC236}">
                <a16:creationId xmlns:a16="http://schemas.microsoft.com/office/drawing/2014/main" id="{736A31CA-C044-46C3-8EB9-8E6C64A79DC6}"/>
              </a:ext>
            </a:extLst>
          </p:cNvPr>
          <p:cNvSpPr/>
          <p:nvPr/>
        </p:nvSpPr>
        <p:spPr>
          <a:xfrm rot="20318684">
            <a:off x="3518228" y="141091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5" name="22">
            <a:extLst>
              <a:ext uri="{FF2B5EF4-FFF2-40B4-BE49-F238E27FC236}">
                <a16:creationId xmlns:a16="http://schemas.microsoft.com/office/drawing/2014/main" id="{CBDEF036-C56F-4395-B65A-40759BC0DB2F}"/>
              </a:ext>
            </a:extLst>
          </p:cNvPr>
          <p:cNvSpPr/>
          <p:nvPr/>
        </p:nvSpPr>
        <p:spPr>
          <a:xfrm rot="20318684">
            <a:off x="3850049" y="141091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6" name="11">
            <a:extLst>
              <a:ext uri="{FF2B5EF4-FFF2-40B4-BE49-F238E27FC236}">
                <a16:creationId xmlns:a16="http://schemas.microsoft.com/office/drawing/2014/main" id="{48A3B94B-D36A-4D3F-A248-4CB5DA26103A}"/>
              </a:ext>
            </a:extLst>
          </p:cNvPr>
          <p:cNvSpPr/>
          <p:nvPr/>
        </p:nvSpPr>
        <p:spPr>
          <a:xfrm rot="20318684">
            <a:off x="4181881" y="140755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087D1D9-9DBD-418D-9E6D-C0D5B4543C09}"/>
              </a:ext>
            </a:extLst>
          </p:cNvPr>
          <p:cNvSpPr/>
          <p:nvPr/>
        </p:nvSpPr>
        <p:spPr>
          <a:xfrm rot="20318684">
            <a:off x="3518229" y="140755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1662451-5E37-4C25-B415-407507F95F38}"/>
              </a:ext>
            </a:extLst>
          </p:cNvPr>
          <p:cNvSpPr/>
          <p:nvPr/>
        </p:nvSpPr>
        <p:spPr>
          <a:xfrm rot="20318684">
            <a:off x="3850050" y="14075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B155435-5EBA-41A9-8008-D84893A83E08}"/>
              </a:ext>
            </a:extLst>
          </p:cNvPr>
          <p:cNvSpPr/>
          <p:nvPr/>
        </p:nvSpPr>
        <p:spPr>
          <a:xfrm rot="20318684">
            <a:off x="4181882" y="14041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0" name="مستطيل: زوايا مستديرة 439">
            <a:extLst>
              <a:ext uri="{FF2B5EF4-FFF2-40B4-BE49-F238E27FC236}">
                <a16:creationId xmlns:a16="http://schemas.microsoft.com/office/drawing/2014/main" id="{B4DB7C15-70D0-4201-B5D7-7FADB6CA0CF1}"/>
              </a:ext>
            </a:extLst>
          </p:cNvPr>
          <p:cNvSpPr/>
          <p:nvPr/>
        </p:nvSpPr>
        <p:spPr>
          <a:xfrm>
            <a:off x="3497932" y="205583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41" name="33">
            <a:extLst>
              <a:ext uri="{FF2B5EF4-FFF2-40B4-BE49-F238E27FC236}">
                <a16:creationId xmlns:a16="http://schemas.microsoft.com/office/drawing/2014/main" id="{B3EBE4CF-BD19-471A-A140-3CDC4DF0608F}"/>
              </a:ext>
            </a:extLst>
          </p:cNvPr>
          <p:cNvSpPr/>
          <p:nvPr/>
        </p:nvSpPr>
        <p:spPr>
          <a:xfrm rot="20318684">
            <a:off x="3518227" y="209169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2" name="22">
            <a:extLst>
              <a:ext uri="{FF2B5EF4-FFF2-40B4-BE49-F238E27FC236}">
                <a16:creationId xmlns:a16="http://schemas.microsoft.com/office/drawing/2014/main" id="{5B5D56B2-FA0E-4EEE-BCBC-CD97A6233928}"/>
              </a:ext>
            </a:extLst>
          </p:cNvPr>
          <p:cNvSpPr/>
          <p:nvPr/>
        </p:nvSpPr>
        <p:spPr>
          <a:xfrm rot="20318684">
            <a:off x="3850048" y="20916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3" name="11">
            <a:extLst>
              <a:ext uri="{FF2B5EF4-FFF2-40B4-BE49-F238E27FC236}">
                <a16:creationId xmlns:a16="http://schemas.microsoft.com/office/drawing/2014/main" id="{22204553-4666-45C0-B0AD-69D03828F8A8}"/>
              </a:ext>
            </a:extLst>
          </p:cNvPr>
          <p:cNvSpPr/>
          <p:nvPr/>
        </p:nvSpPr>
        <p:spPr>
          <a:xfrm rot="20318684">
            <a:off x="4181880" y="208833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BC9370-47A4-40CA-8647-CCA1255B3189}"/>
              </a:ext>
            </a:extLst>
          </p:cNvPr>
          <p:cNvSpPr/>
          <p:nvPr/>
        </p:nvSpPr>
        <p:spPr>
          <a:xfrm rot="20318684">
            <a:off x="3518228" y="208833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D4AD295-D476-47BB-B3DE-8BB360D763A3}"/>
              </a:ext>
            </a:extLst>
          </p:cNvPr>
          <p:cNvSpPr/>
          <p:nvPr/>
        </p:nvSpPr>
        <p:spPr>
          <a:xfrm rot="20318684">
            <a:off x="3850049" y="20883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C9BAD55-6BF1-41FB-AAA1-5FD9A94AED8D}"/>
              </a:ext>
            </a:extLst>
          </p:cNvPr>
          <p:cNvSpPr/>
          <p:nvPr/>
        </p:nvSpPr>
        <p:spPr>
          <a:xfrm rot="20318684">
            <a:off x="4181881" y="20849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7" name="مستطيل: زوايا مستديرة 446">
            <a:extLst>
              <a:ext uri="{FF2B5EF4-FFF2-40B4-BE49-F238E27FC236}">
                <a16:creationId xmlns:a16="http://schemas.microsoft.com/office/drawing/2014/main" id="{F130B98B-AD86-4159-AF0B-4310D5F33578}"/>
              </a:ext>
            </a:extLst>
          </p:cNvPr>
          <p:cNvSpPr/>
          <p:nvPr/>
        </p:nvSpPr>
        <p:spPr>
          <a:xfrm>
            <a:off x="3497931" y="273661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48" name="33">
            <a:extLst>
              <a:ext uri="{FF2B5EF4-FFF2-40B4-BE49-F238E27FC236}">
                <a16:creationId xmlns:a16="http://schemas.microsoft.com/office/drawing/2014/main" id="{2B1F9A87-819C-47F5-A91D-3D32A26F4EE4}"/>
              </a:ext>
            </a:extLst>
          </p:cNvPr>
          <p:cNvSpPr/>
          <p:nvPr/>
        </p:nvSpPr>
        <p:spPr>
          <a:xfrm rot="20318684">
            <a:off x="3518226" y="277247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9" name="22">
            <a:extLst>
              <a:ext uri="{FF2B5EF4-FFF2-40B4-BE49-F238E27FC236}">
                <a16:creationId xmlns:a16="http://schemas.microsoft.com/office/drawing/2014/main" id="{C2EDEBC9-F1C9-4EE8-9E4C-7793738DE532}"/>
              </a:ext>
            </a:extLst>
          </p:cNvPr>
          <p:cNvSpPr/>
          <p:nvPr/>
        </p:nvSpPr>
        <p:spPr>
          <a:xfrm rot="20318684">
            <a:off x="3850047" y="27724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0" name="11">
            <a:extLst>
              <a:ext uri="{FF2B5EF4-FFF2-40B4-BE49-F238E27FC236}">
                <a16:creationId xmlns:a16="http://schemas.microsoft.com/office/drawing/2014/main" id="{1086FE9F-48B4-4821-88E3-0A1A04433108}"/>
              </a:ext>
            </a:extLst>
          </p:cNvPr>
          <p:cNvSpPr/>
          <p:nvPr/>
        </p:nvSpPr>
        <p:spPr>
          <a:xfrm rot="20318684">
            <a:off x="4181879" y="276911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985CBB1-7705-4B82-A2A2-FF3B1A35C6EB}"/>
              </a:ext>
            </a:extLst>
          </p:cNvPr>
          <p:cNvSpPr/>
          <p:nvPr/>
        </p:nvSpPr>
        <p:spPr>
          <a:xfrm rot="20318684">
            <a:off x="3518227" y="276911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7B36B65-8ECE-4DBD-B771-5B8C4632D6B8}"/>
              </a:ext>
            </a:extLst>
          </p:cNvPr>
          <p:cNvSpPr/>
          <p:nvPr/>
        </p:nvSpPr>
        <p:spPr>
          <a:xfrm rot="20318684">
            <a:off x="3850048" y="27691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AB81A0B-54ED-4CF5-9FB1-45D4AAE8546E}"/>
              </a:ext>
            </a:extLst>
          </p:cNvPr>
          <p:cNvSpPr/>
          <p:nvPr/>
        </p:nvSpPr>
        <p:spPr>
          <a:xfrm rot="20318684">
            <a:off x="4181880" y="27657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4" name="مستطيل: زوايا مستديرة 453">
            <a:extLst>
              <a:ext uri="{FF2B5EF4-FFF2-40B4-BE49-F238E27FC236}">
                <a16:creationId xmlns:a16="http://schemas.microsoft.com/office/drawing/2014/main" id="{F2B1090F-6C7A-4CA7-AF56-71D08F940A39}"/>
              </a:ext>
            </a:extLst>
          </p:cNvPr>
          <p:cNvSpPr/>
          <p:nvPr/>
        </p:nvSpPr>
        <p:spPr>
          <a:xfrm>
            <a:off x="3497930" y="341739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55" name="33">
            <a:extLst>
              <a:ext uri="{FF2B5EF4-FFF2-40B4-BE49-F238E27FC236}">
                <a16:creationId xmlns:a16="http://schemas.microsoft.com/office/drawing/2014/main" id="{4DACB4A1-8E98-4435-B5CC-60EE2C76D391}"/>
              </a:ext>
            </a:extLst>
          </p:cNvPr>
          <p:cNvSpPr/>
          <p:nvPr/>
        </p:nvSpPr>
        <p:spPr>
          <a:xfrm rot="20318684">
            <a:off x="3518225" y="345325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6" name="22">
            <a:extLst>
              <a:ext uri="{FF2B5EF4-FFF2-40B4-BE49-F238E27FC236}">
                <a16:creationId xmlns:a16="http://schemas.microsoft.com/office/drawing/2014/main" id="{236E59B4-04EA-4347-8B1F-4FC45AF1987D}"/>
              </a:ext>
            </a:extLst>
          </p:cNvPr>
          <p:cNvSpPr/>
          <p:nvPr/>
        </p:nvSpPr>
        <p:spPr>
          <a:xfrm rot="20318684">
            <a:off x="3850046" y="34532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7" name="11">
            <a:extLst>
              <a:ext uri="{FF2B5EF4-FFF2-40B4-BE49-F238E27FC236}">
                <a16:creationId xmlns:a16="http://schemas.microsoft.com/office/drawing/2014/main" id="{4D201B2F-F797-4951-B227-3351D2E8DA15}"/>
              </a:ext>
            </a:extLst>
          </p:cNvPr>
          <p:cNvSpPr/>
          <p:nvPr/>
        </p:nvSpPr>
        <p:spPr>
          <a:xfrm rot="20318684">
            <a:off x="4181878" y="34498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360A189-F9A3-405E-850E-1BDA1B5E3332}"/>
              </a:ext>
            </a:extLst>
          </p:cNvPr>
          <p:cNvSpPr/>
          <p:nvPr/>
        </p:nvSpPr>
        <p:spPr>
          <a:xfrm rot="20318684">
            <a:off x="3518226" y="34498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FBA0FB1-D077-4CD8-B58D-1CD6A78CEDFF}"/>
              </a:ext>
            </a:extLst>
          </p:cNvPr>
          <p:cNvSpPr/>
          <p:nvPr/>
        </p:nvSpPr>
        <p:spPr>
          <a:xfrm rot="20318684">
            <a:off x="3850047" y="34498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1181831-FE4A-4453-863A-C2CF8B6FDE2D}"/>
              </a:ext>
            </a:extLst>
          </p:cNvPr>
          <p:cNvSpPr/>
          <p:nvPr/>
        </p:nvSpPr>
        <p:spPr>
          <a:xfrm rot="20318684">
            <a:off x="4181879" y="34465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1" name="مستطيل: زوايا مستديرة 460">
            <a:extLst>
              <a:ext uri="{FF2B5EF4-FFF2-40B4-BE49-F238E27FC236}">
                <a16:creationId xmlns:a16="http://schemas.microsoft.com/office/drawing/2014/main" id="{EEF8E3AB-7511-4A4C-908F-603E779141C4}"/>
              </a:ext>
            </a:extLst>
          </p:cNvPr>
          <p:cNvSpPr/>
          <p:nvPr/>
        </p:nvSpPr>
        <p:spPr>
          <a:xfrm>
            <a:off x="3497929" y="409817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62" name="33">
            <a:extLst>
              <a:ext uri="{FF2B5EF4-FFF2-40B4-BE49-F238E27FC236}">
                <a16:creationId xmlns:a16="http://schemas.microsoft.com/office/drawing/2014/main" id="{4ED778BC-3EA4-4F8F-92B5-DAC41B8C293F}"/>
              </a:ext>
            </a:extLst>
          </p:cNvPr>
          <p:cNvSpPr/>
          <p:nvPr/>
        </p:nvSpPr>
        <p:spPr>
          <a:xfrm rot="20318684">
            <a:off x="3518224" y="41340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3" name="22">
            <a:extLst>
              <a:ext uri="{FF2B5EF4-FFF2-40B4-BE49-F238E27FC236}">
                <a16:creationId xmlns:a16="http://schemas.microsoft.com/office/drawing/2014/main" id="{FE2F3A2E-A873-4F05-A1D1-47DF2E2CA0FD}"/>
              </a:ext>
            </a:extLst>
          </p:cNvPr>
          <p:cNvSpPr/>
          <p:nvPr/>
        </p:nvSpPr>
        <p:spPr>
          <a:xfrm rot="20318684">
            <a:off x="3850045" y="41340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4" name="11">
            <a:extLst>
              <a:ext uri="{FF2B5EF4-FFF2-40B4-BE49-F238E27FC236}">
                <a16:creationId xmlns:a16="http://schemas.microsoft.com/office/drawing/2014/main" id="{A5B2B250-FC36-48C8-AC12-10FF55600A4E}"/>
              </a:ext>
            </a:extLst>
          </p:cNvPr>
          <p:cNvSpPr/>
          <p:nvPr/>
        </p:nvSpPr>
        <p:spPr>
          <a:xfrm rot="20318684">
            <a:off x="4181877" y="4130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CC1B2BB-7A42-4901-ABC2-2FED9F0C6CC2}"/>
              </a:ext>
            </a:extLst>
          </p:cNvPr>
          <p:cNvSpPr/>
          <p:nvPr/>
        </p:nvSpPr>
        <p:spPr>
          <a:xfrm rot="20318684">
            <a:off x="3518225" y="4130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7AB4B0C-9127-490D-A6EB-96A3C4118CCA}"/>
              </a:ext>
            </a:extLst>
          </p:cNvPr>
          <p:cNvSpPr/>
          <p:nvPr/>
        </p:nvSpPr>
        <p:spPr>
          <a:xfrm rot="20318684">
            <a:off x="3850046" y="41306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C09AE1F-2F5E-4C75-A805-74470DF8681A}"/>
              </a:ext>
            </a:extLst>
          </p:cNvPr>
          <p:cNvSpPr/>
          <p:nvPr/>
        </p:nvSpPr>
        <p:spPr>
          <a:xfrm rot="20318684">
            <a:off x="4181878" y="41273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8" name="مستطيل: زوايا مستديرة 467">
            <a:extLst>
              <a:ext uri="{FF2B5EF4-FFF2-40B4-BE49-F238E27FC236}">
                <a16:creationId xmlns:a16="http://schemas.microsoft.com/office/drawing/2014/main" id="{05A92F3A-FA0F-4E49-9540-22A4F5909302}"/>
              </a:ext>
            </a:extLst>
          </p:cNvPr>
          <p:cNvSpPr/>
          <p:nvPr/>
        </p:nvSpPr>
        <p:spPr>
          <a:xfrm>
            <a:off x="3497928" y="477895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69" name="33">
            <a:extLst>
              <a:ext uri="{FF2B5EF4-FFF2-40B4-BE49-F238E27FC236}">
                <a16:creationId xmlns:a16="http://schemas.microsoft.com/office/drawing/2014/main" id="{D7E952C5-2706-4095-B7DD-51400BAF872A}"/>
              </a:ext>
            </a:extLst>
          </p:cNvPr>
          <p:cNvSpPr/>
          <p:nvPr/>
        </p:nvSpPr>
        <p:spPr>
          <a:xfrm rot="20318684">
            <a:off x="3518223" y="48148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0" name="22">
            <a:extLst>
              <a:ext uri="{FF2B5EF4-FFF2-40B4-BE49-F238E27FC236}">
                <a16:creationId xmlns:a16="http://schemas.microsoft.com/office/drawing/2014/main" id="{3AE84720-9410-4F0D-A82F-285E5C9F410F}"/>
              </a:ext>
            </a:extLst>
          </p:cNvPr>
          <p:cNvSpPr/>
          <p:nvPr/>
        </p:nvSpPr>
        <p:spPr>
          <a:xfrm rot="20318684">
            <a:off x="3850044" y="48148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1" name="11">
            <a:extLst>
              <a:ext uri="{FF2B5EF4-FFF2-40B4-BE49-F238E27FC236}">
                <a16:creationId xmlns:a16="http://schemas.microsoft.com/office/drawing/2014/main" id="{C7469E77-8E4A-4EE1-8142-FD3D0D67C870}"/>
              </a:ext>
            </a:extLst>
          </p:cNvPr>
          <p:cNvSpPr/>
          <p:nvPr/>
        </p:nvSpPr>
        <p:spPr>
          <a:xfrm rot="20318684">
            <a:off x="4181876" y="48114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A8B304-3258-4383-9F8A-48592E43DFA4}"/>
              </a:ext>
            </a:extLst>
          </p:cNvPr>
          <p:cNvSpPr/>
          <p:nvPr/>
        </p:nvSpPr>
        <p:spPr>
          <a:xfrm rot="20318684">
            <a:off x="3518224" y="48114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D5B36C-9326-4182-9644-1A6BBCE0639E}"/>
              </a:ext>
            </a:extLst>
          </p:cNvPr>
          <p:cNvSpPr/>
          <p:nvPr/>
        </p:nvSpPr>
        <p:spPr>
          <a:xfrm rot="20318684">
            <a:off x="3850045" y="481145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C8DFD69-2F93-47EE-A57F-4B4966FEF8D4}"/>
              </a:ext>
            </a:extLst>
          </p:cNvPr>
          <p:cNvSpPr/>
          <p:nvPr/>
        </p:nvSpPr>
        <p:spPr>
          <a:xfrm rot="20318684">
            <a:off x="4181877" y="48080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5" name="مستطيل: زوايا مستديرة 474">
            <a:extLst>
              <a:ext uri="{FF2B5EF4-FFF2-40B4-BE49-F238E27FC236}">
                <a16:creationId xmlns:a16="http://schemas.microsoft.com/office/drawing/2014/main" id="{3853BBF9-FC4E-48A3-A191-C53AEE77FB98}"/>
              </a:ext>
            </a:extLst>
          </p:cNvPr>
          <p:cNvSpPr/>
          <p:nvPr/>
        </p:nvSpPr>
        <p:spPr>
          <a:xfrm>
            <a:off x="3539490" y="625825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76" name="33">
            <a:extLst>
              <a:ext uri="{FF2B5EF4-FFF2-40B4-BE49-F238E27FC236}">
                <a16:creationId xmlns:a16="http://schemas.microsoft.com/office/drawing/2014/main" id="{DC610989-01AD-48AF-8FFB-4E31617D73BD}"/>
              </a:ext>
            </a:extLst>
          </p:cNvPr>
          <p:cNvSpPr/>
          <p:nvPr/>
        </p:nvSpPr>
        <p:spPr>
          <a:xfrm rot="20318684">
            <a:off x="3559785" y="62941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7" name="22">
            <a:extLst>
              <a:ext uri="{FF2B5EF4-FFF2-40B4-BE49-F238E27FC236}">
                <a16:creationId xmlns:a16="http://schemas.microsoft.com/office/drawing/2014/main" id="{A4A8F6E4-6C7E-407E-B690-8A6AF8842A43}"/>
              </a:ext>
            </a:extLst>
          </p:cNvPr>
          <p:cNvSpPr/>
          <p:nvPr/>
        </p:nvSpPr>
        <p:spPr>
          <a:xfrm rot="20318684">
            <a:off x="3891606" y="62941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8" name="11">
            <a:extLst>
              <a:ext uri="{FF2B5EF4-FFF2-40B4-BE49-F238E27FC236}">
                <a16:creationId xmlns:a16="http://schemas.microsoft.com/office/drawing/2014/main" id="{A8DD8D48-592F-498C-8583-8C0FA3A666AD}"/>
              </a:ext>
            </a:extLst>
          </p:cNvPr>
          <p:cNvSpPr/>
          <p:nvPr/>
        </p:nvSpPr>
        <p:spPr>
          <a:xfrm rot="20318684">
            <a:off x="4223438" y="6290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50A06E7-4464-4684-8C26-3A395AA999FB}"/>
              </a:ext>
            </a:extLst>
          </p:cNvPr>
          <p:cNvSpPr/>
          <p:nvPr/>
        </p:nvSpPr>
        <p:spPr>
          <a:xfrm rot="20318684">
            <a:off x="3559786" y="6290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ACA1F4A-A14D-4231-AA03-DDC3484E356C}"/>
              </a:ext>
            </a:extLst>
          </p:cNvPr>
          <p:cNvSpPr/>
          <p:nvPr/>
        </p:nvSpPr>
        <p:spPr>
          <a:xfrm rot="20318684">
            <a:off x="3891607" y="629074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FBB4DC1-A44A-4A03-B4FE-C6CE19748A38}"/>
              </a:ext>
            </a:extLst>
          </p:cNvPr>
          <p:cNvSpPr/>
          <p:nvPr/>
        </p:nvSpPr>
        <p:spPr>
          <a:xfrm rot="20318684">
            <a:off x="4223439" y="62873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2" name="مستطيل: زوايا مستديرة 481">
            <a:extLst>
              <a:ext uri="{FF2B5EF4-FFF2-40B4-BE49-F238E27FC236}">
                <a16:creationId xmlns:a16="http://schemas.microsoft.com/office/drawing/2014/main" id="{984E3691-87CE-485D-BCF6-9855020AC7E4}"/>
              </a:ext>
            </a:extLst>
          </p:cNvPr>
          <p:cNvSpPr/>
          <p:nvPr/>
        </p:nvSpPr>
        <p:spPr>
          <a:xfrm>
            <a:off x="583578" y="138177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83" name="33">
            <a:extLst>
              <a:ext uri="{FF2B5EF4-FFF2-40B4-BE49-F238E27FC236}">
                <a16:creationId xmlns:a16="http://schemas.microsoft.com/office/drawing/2014/main" id="{FA1A8D85-FC6E-40A4-8478-901B053E16C8}"/>
              </a:ext>
            </a:extLst>
          </p:cNvPr>
          <p:cNvSpPr/>
          <p:nvPr/>
        </p:nvSpPr>
        <p:spPr>
          <a:xfrm rot="20318684">
            <a:off x="603873" y="141763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4" name="22">
            <a:extLst>
              <a:ext uri="{FF2B5EF4-FFF2-40B4-BE49-F238E27FC236}">
                <a16:creationId xmlns:a16="http://schemas.microsoft.com/office/drawing/2014/main" id="{9BC1973A-F48F-4D39-90B7-7490FA0384CA}"/>
              </a:ext>
            </a:extLst>
          </p:cNvPr>
          <p:cNvSpPr/>
          <p:nvPr/>
        </p:nvSpPr>
        <p:spPr>
          <a:xfrm rot="20318684">
            <a:off x="935694" y="141763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5" name="11">
            <a:extLst>
              <a:ext uri="{FF2B5EF4-FFF2-40B4-BE49-F238E27FC236}">
                <a16:creationId xmlns:a16="http://schemas.microsoft.com/office/drawing/2014/main" id="{93DA1B01-88F5-475D-A50C-1170FF7A3997}"/>
              </a:ext>
            </a:extLst>
          </p:cNvPr>
          <p:cNvSpPr/>
          <p:nvPr/>
        </p:nvSpPr>
        <p:spPr>
          <a:xfrm rot="20318684">
            <a:off x="1267526" y="141427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611CE5D-189E-47B6-B59F-99B4A6988370}"/>
              </a:ext>
            </a:extLst>
          </p:cNvPr>
          <p:cNvSpPr/>
          <p:nvPr/>
        </p:nvSpPr>
        <p:spPr>
          <a:xfrm rot="20318684">
            <a:off x="603874" y="141427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528BC8C-840A-48EB-BD51-DBED90DAD273}"/>
              </a:ext>
            </a:extLst>
          </p:cNvPr>
          <p:cNvSpPr/>
          <p:nvPr/>
        </p:nvSpPr>
        <p:spPr>
          <a:xfrm rot="20318684">
            <a:off x="935695" y="141427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38959D8-38C5-4E76-865A-757E4851B7A4}"/>
              </a:ext>
            </a:extLst>
          </p:cNvPr>
          <p:cNvSpPr/>
          <p:nvPr/>
        </p:nvSpPr>
        <p:spPr>
          <a:xfrm rot="20318684">
            <a:off x="1267527" y="141091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9" name="مستطيل: زوايا مستديرة 488">
            <a:extLst>
              <a:ext uri="{FF2B5EF4-FFF2-40B4-BE49-F238E27FC236}">
                <a16:creationId xmlns:a16="http://schemas.microsoft.com/office/drawing/2014/main" id="{63DF80D3-CFEA-4BD1-B517-6E3BE1F020FD}"/>
              </a:ext>
            </a:extLst>
          </p:cNvPr>
          <p:cNvSpPr/>
          <p:nvPr/>
        </p:nvSpPr>
        <p:spPr>
          <a:xfrm>
            <a:off x="583577" y="206255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90" name="33">
            <a:extLst>
              <a:ext uri="{FF2B5EF4-FFF2-40B4-BE49-F238E27FC236}">
                <a16:creationId xmlns:a16="http://schemas.microsoft.com/office/drawing/2014/main" id="{75079238-D354-4EF3-83DA-BE62D2439A7E}"/>
              </a:ext>
            </a:extLst>
          </p:cNvPr>
          <p:cNvSpPr/>
          <p:nvPr/>
        </p:nvSpPr>
        <p:spPr>
          <a:xfrm rot="20318684">
            <a:off x="603872" y="209841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1" name="22">
            <a:extLst>
              <a:ext uri="{FF2B5EF4-FFF2-40B4-BE49-F238E27FC236}">
                <a16:creationId xmlns:a16="http://schemas.microsoft.com/office/drawing/2014/main" id="{878344DA-7764-4828-9D31-7136FE3D734B}"/>
              </a:ext>
            </a:extLst>
          </p:cNvPr>
          <p:cNvSpPr/>
          <p:nvPr/>
        </p:nvSpPr>
        <p:spPr>
          <a:xfrm rot="20318684">
            <a:off x="935693" y="209841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2" name="11">
            <a:extLst>
              <a:ext uri="{FF2B5EF4-FFF2-40B4-BE49-F238E27FC236}">
                <a16:creationId xmlns:a16="http://schemas.microsoft.com/office/drawing/2014/main" id="{289E03BE-CF95-4769-8561-F78232FD5609}"/>
              </a:ext>
            </a:extLst>
          </p:cNvPr>
          <p:cNvSpPr/>
          <p:nvPr/>
        </p:nvSpPr>
        <p:spPr>
          <a:xfrm rot="20318684">
            <a:off x="1267525" y="20950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4D9F05C-42DD-4C01-90E5-8481A7B1EEE8}"/>
              </a:ext>
            </a:extLst>
          </p:cNvPr>
          <p:cNvSpPr/>
          <p:nvPr/>
        </p:nvSpPr>
        <p:spPr>
          <a:xfrm rot="20318684">
            <a:off x="603873" y="20950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1DEEFC3-2D47-4A3E-AE63-BE89457C87BD}"/>
              </a:ext>
            </a:extLst>
          </p:cNvPr>
          <p:cNvSpPr/>
          <p:nvPr/>
        </p:nvSpPr>
        <p:spPr>
          <a:xfrm rot="20318684">
            <a:off x="935694" y="209505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FDA959-5640-4F33-82F9-0A7CA97A250B}"/>
              </a:ext>
            </a:extLst>
          </p:cNvPr>
          <p:cNvSpPr/>
          <p:nvPr/>
        </p:nvSpPr>
        <p:spPr>
          <a:xfrm rot="20318684">
            <a:off x="1267526" y="209169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6" name="مستطيل: زوايا مستديرة 495">
            <a:extLst>
              <a:ext uri="{FF2B5EF4-FFF2-40B4-BE49-F238E27FC236}">
                <a16:creationId xmlns:a16="http://schemas.microsoft.com/office/drawing/2014/main" id="{B22F0E69-7C13-4530-BA40-3B5CBE1DD348}"/>
              </a:ext>
            </a:extLst>
          </p:cNvPr>
          <p:cNvSpPr/>
          <p:nvPr/>
        </p:nvSpPr>
        <p:spPr>
          <a:xfrm>
            <a:off x="583576" y="274333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97" name="33">
            <a:extLst>
              <a:ext uri="{FF2B5EF4-FFF2-40B4-BE49-F238E27FC236}">
                <a16:creationId xmlns:a16="http://schemas.microsoft.com/office/drawing/2014/main" id="{3CD8C93E-8620-46B1-8383-A762E7794755}"/>
              </a:ext>
            </a:extLst>
          </p:cNvPr>
          <p:cNvSpPr/>
          <p:nvPr/>
        </p:nvSpPr>
        <p:spPr>
          <a:xfrm rot="20318684">
            <a:off x="603871" y="27791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8" name="22">
            <a:extLst>
              <a:ext uri="{FF2B5EF4-FFF2-40B4-BE49-F238E27FC236}">
                <a16:creationId xmlns:a16="http://schemas.microsoft.com/office/drawing/2014/main" id="{66362AAF-70B2-4575-9120-1E66941A4C53}"/>
              </a:ext>
            </a:extLst>
          </p:cNvPr>
          <p:cNvSpPr/>
          <p:nvPr/>
        </p:nvSpPr>
        <p:spPr>
          <a:xfrm rot="20318684">
            <a:off x="935692" y="277919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9" name="11">
            <a:extLst>
              <a:ext uri="{FF2B5EF4-FFF2-40B4-BE49-F238E27FC236}">
                <a16:creationId xmlns:a16="http://schemas.microsoft.com/office/drawing/2014/main" id="{9FEE9BB0-FDC3-468F-ABD5-B6BDD8F01161}"/>
              </a:ext>
            </a:extLst>
          </p:cNvPr>
          <p:cNvSpPr/>
          <p:nvPr/>
        </p:nvSpPr>
        <p:spPr>
          <a:xfrm rot="20318684">
            <a:off x="1267524" y="27758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A0C929-2751-4C67-B9F5-01E702EAC37C}"/>
              </a:ext>
            </a:extLst>
          </p:cNvPr>
          <p:cNvSpPr/>
          <p:nvPr/>
        </p:nvSpPr>
        <p:spPr>
          <a:xfrm rot="20318684">
            <a:off x="603872" y="27758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16285C-1F26-4EC1-8388-F8522A1274C5}"/>
              </a:ext>
            </a:extLst>
          </p:cNvPr>
          <p:cNvSpPr/>
          <p:nvPr/>
        </p:nvSpPr>
        <p:spPr>
          <a:xfrm rot="20318684">
            <a:off x="935693" y="27758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F2A35E0-D4BA-42E1-BE8A-0F250EEA1118}"/>
              </a:ext>
            </a:extLst>
          </p:cNvPr>
          <p:cNvSpPr/>
          <p:nvPr/>
        </p:nvSpPr>
        <p:spPr>
          <a:xfrm rot="20318684">
            <a:off x="1267525" y="27724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3" name="مستطيل: زوايا مستديرة 502">
            <a:extLst>
              <a:ext uri="{FF2B5EF4-FFF2-40B4-BE49-F238E27FC236}">
                <a16:creationId xmlns:a16="http://schemas.microsoft.com/office/drawing/2014/main" id="{4A916C94-DD1E-4C75-9C0D-A5B0DF0AD803}"/>
              </a:ext>
            </a:extLst>
          </p:cNvPr>
          <p:cNvSpPr/>
          <p:nvPr/>
        </p:nvSpPr>
        <p:spPr>
          <a:xfrm>
            <a:off x="583575" y="342411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04" name="33">
            <a:extLst>
              <a:ext uri="{FF2B5EF4-FFF2-40B4-BE49-F238E27FC236}">
                <a16:creationId xmlns:a16="http://schemas.microsoft.com/office/drawing/2014/main" id="{16035D31-1514-4244-938B-B58056DFB36B}"/>
              </a:ext>
            </a:extLst>
          </p:cNvPr>
          <p:cNvSpPr/>
          <p:nvPr/>
        </p:nvSpPr>
        <p:spPr>
          <a:xfrm rot="20318684">
            <a:off x="603870" y="34599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5" name="22">
            <a:extLst>
              <a:ext uri="{FF2B5EF4-FFF2-40B4-BE49-F238E27FC236}">
                <a16:creationId xmlns:a16="http://schemas.microsoft.com/office/drawing/2014/main" id="{FCFEE4D0-057B-4992-BFD0-834A4D81F781}"/>
              </a:ext>
            </a:extLst>
          </p:cNvPr>
          <p:cNvSpPr/>
          <p:nvPr/>
        </p:nvSpPr>
        <p:spPr>
          <a:xfrm rot="20318684">
            <a:off x="935691" y="34599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6" name="11">
            <a:extLst>
              <a:ext uri="{FF2B5EF4-FFF2-40B4-BE49-F238E27FC236}">
                <a16:creationId xmlns:a16="http://schemas.microsoft.com/office/drawing/2014/main" id="{BBA7789B-49AD-4F2A-A492-7A12AC9FD5AA}"/>
              </a:ext>
            </a:extLst>
          </p:cNvPr>
          <p:cNvSpPr/>
          <p:nvPr/>
        </p:nvSpPr>
        <p:spPr>
          <a:xfrm rot="20318684">
            <a:off x="1267523" y="34566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DF9752-92B4-4FD8-A86B-FAE3887F9D83}"/>
              </a:ext>
            </a:extLst>
          </p:cNvPr>
          <p:cNvSpPr/>
          <p:nvPr/>
        </p:nvSpPr>
        <p:spPr>
          <a:xfrm rot="20318684">
            <a:off x="603871" y="34566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614BFCC-3162-4758-8598-15A48A9C00F6}"/>
              </a:ext>
            </a:extLst>
          </p:cNvPr>
          <p:cNvSpPr/>
          <p:nvPr/>
        </p:nvSpPr>
        <p:spPr>
          <a:xfrm rot="20318684">
            <a:off x="935692" y="34566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C174F0-8198-4845-8426-2388747B1315}"/>
              </a:ext>
            </a:extLst>
          </p:cNvPr>
          <p:cNvSpPr/>
          <p:nvPr/>
        </p:nvSpPr>
        <p:spPr>
          <a:xfrm rot="20318684">
            <a:off x="1267524" y="34532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0" name="مستطيل: زوايا مستديرة 509">
            <a:extLst>
              <a:ext uri="{FF2B5EF4-FFF2-40B4-BE49-F238E27FC236}">
                <a16:creationId xmlns:a16="http://schemas.microsoft.com/office/drawing/2014/main" id="{7EB16308-C22B-45FF-B5E6-11C53BFDA470}"/>
              </a:ext>
            </a:extLst>
          </p:cNvPr>
          <p:cNvSpPr/>
          <p:nvPr/>
        </p:nvSpPr>
        <p:spPr>
          <a:xfrm>
            <a:off x="583574" y="410489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11" name="33">
            <a:extLst>
              <a:ext uri="{FF2B5EF4-FFF2-40B4-BE49-F238E27FC236}">
                <a16:creationId xmlns:a16="http://schemas.microsoft.com/office/drawing/2014/main" id="{408672B6-CD39-4250-8764-2F94C070F246}"/>
              </a:ext>
            </a:extLst>
          </p:cNvPr>
          <p:cNvSpPr/>
          <p:nvPr/>
        </p:nvSpPr>
        <p:spPr>
          <a:xfrm rot="20318684">
            <a:off x="603869" y="41407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2" name="22">
            <a:extLst>
              <a:ext uri="{FF2B5EF4-FFF2-40B4-BE49-F238E27FC236}">
                <a16:creationId xmlns:a16="http://schemas.microsoft.com/office/drawing/2014/main" id="{AAD71ADB-D8E1-4C2E-9D2E-B639593B2792}"/>
              </a:ext>
            </a:extLst>
          </p:cNvPr>
          <p:cNvSpPr/>
          <p:nvPr/>
        </p:nvSpPr>
        <p:spPr>
          <a:xfrm rot="20318684">
            <a:off x="935690" y="41407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3" name="11">
            <a:extLst>
              <a:ext uri="{FF2B5EF4-FFF2-40B4-BE49-F238E27FC236}">
                <a16:creationId xmlns:a16="http://schemas.microsoft.com/office/drawing/2014/main" id="{51C35655-85F8-4351-ADD7-AF9914984246}"/>
              </a:ext>
            </a:extLst>
          </p:cNvPr>
          <p:cNvSpPr/>
          <p:nvPr/>
        </p:nvSpPr>
        <p:spPr>
          <a:xfrm rot="20318684">
            <a:off x="1267522" y="41373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631B1CE-C987-457B-B96E-048037D98263}"/>
              </a:ext>
            </a:extLst>
          </p:cNvPr>
          <p:cNvSpPr/>
          <p:nvPr/>
        </p:nvSpPr>
        <p:spPr>
          <a:xfrm rot="20318684">
            <a:off x="603870" y="41373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5544058-C88E-4D93-B1C1-B8D83970BA8D}"/>
              </a:ext>
            </a:extLst>
          </p:cNvPr>
          <p:cNvSpPr/>
          <p:nvPr/>
        </p:nvSpPr>
        <p:spPr>
          <a:xfrm rot="20318684">
            <a:off x="935691" y="413739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2B6E5CE-F37C-45DA-A592-879280F446C0}"/>
              </a:ext>
            </a:extLst>
          </p:cNvPr>
          <p:cNvSpPr/>
          <p:nvPr/>
        </p:nvSpPr>
        <p:spPr>
          <a:xfrm rot="20318684">
            <a:off x="1267523" y="41340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7" name="مستطيل: زوايا مستديرة 516">
            <a:extLst>
              <a:ext uri="{FF2B5EF4-FFF2-40B4-BE49-F238E27FC236}">
                <a16:creationId xmlns:a16="http://schemas.microsoft.com/office/drawing/2014/main" id="{F78D7CAC-AB1E-4EB5-932B-6F8E9D5FB99F}"/>
              </a:ext>
            </a:extLst>
          </p:cNvPr>
          <p:cNvSpPr/>
          <p:nvPr/>
        </p:nvSpPr>
        <p:spPr>
          <a:xfrm>
            <a:off x="583573" y="478567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18" name="33">
            <a:extLst>
              <a:ext uri="{FF2B5EF4-FFF2-40B4-BE49-F238E27FC236}">
                <a16:creationId xmlns:a16="http://schemas.microsoft.com/office/drawing/2014/main" id="{4062668C-5CDE-4759-8CFD-8939601A645B}"/>
              </a:ext>
            </a:extLst>
          </p:cNvPr>
          <p:cNvSpPr/>
          <p:nvPr/>
        </p:nvSpPr>
        <p:spPr>
          <a:xfrm rot="20318684">
            <a:off x="603868" y="48215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9" name="22">
            <a:extLst>
              <a:ext uri="{FF2B5EF4-FFF2-40B4-BE49-F238E27FC236}">
                <a16:creationId xmlns:a16="http://schemas.microsoft.com/office/drawing/2014/main" id="{77967CAD-9D91-46B5-99E1-F927B0D4C54B}"/>
              </a:ext>
            </a:extLst>
          </p:cNvPr>
          <p:cNvSpPr/>
          <p:nvPr/>
        </p:nvSpPr>
        <p:spPr>
          <a:xfrm rot="20318684">
            <a:off x="935689" y="48215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0" name="11">
            <a:extLst>
              <a:ext uri="{FF2B5EF4-FFF2-40B4-BE49-F238E27FC236}">
                <a16:creationId xmlns:a16="http://schemas.microsoft.com/office/drawing/2014/main" id="{754E19F1-F441-4D0F-96DB-3C8D559D6FF2}"/>
              </a:ext>
            </a:extLst>
          </p:cNvPr>
          <p:cNvSpPr/>
          <p:nvPr/>
        </p:nvSpPr>
        <p:spPr>
          <a:xfrm rot="20318684">
            <a:off x="1267521" y="48181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E9110BA-FADD-43E8-9F5D-09C1D2CF4CF4}"/>
              </a:ext>
            </a:extLst>
          </p:cNvPr>
          <p:cNvSpPr/>
          <p:nvPr/>
        </p:nvSpPr>
        <p:spPr>
          <a:xfrm rot="20318684">
            <a:off x="603869" y="48181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71653ED-DC16-444E-BB76-B889E291ABF3}"/>
              </a:ext>
            </a:extLst>
          </p:cNvPr>
          <p:cNvSpPr/>
          <p:nvPr/>
        </p:nvSpPr>
        <p:spPr>
          <a:xfrm rot="20318684">
            <a:off x="935690" y="481817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AE793F7-F615-424D-95B2-28D9FC3A65F0}"/>
              </a:ext>
            </a:extLst>
          </p:cNvPr>
          <p:cNvSpPr/>
          <p:nvPr/>
        </p:nvSpPr>
        <p:spPr>
          <a:xfrm rot="20318684">
            <a:off x="1267522" y="481481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4" name="مستطيل: زوايا مستديرة 523">
            <a:extLst>
              <a:ext uri="{FF2B5EF4-FFF2-40B4-BE49-F238E27FC236}">
                <a16:creationId xmlns:a16="http://schemas.microsoft.com/office/drawing/2014/main" id="{F4D78724-EA93-41D1-BDA9-367D229F2C47}"/>
              </a:ext>
            </a:extLst>
          </p:cNvPr>
          <p:cNvSpPr/>
          <p:nvPr/>
        </p:nvSpPr>
        <p:spPr>
          <a:xfrm>
            <a:off x="625135" y="626497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25" name="33">
            <a:extLst>
              <a:ext uri="{FF2B5EF4-FFF2-40B4-BE49-F238E27FC236}">
                <a16:creationId xmlns:a16="http://schemas.microsoft.com/office/drawing/2014/main" id="{BF66D425-815D-4937-8A52-9FA59BA5CB73}"/>
              </a:ext>
            </a:extLst>
          </p:cNvPr>
          <p:cNvSpPr/>
          <p:nvPr/>
        </p:nvSpPr>
        <p:spPr>
          <a:xfrm rot="20318684">
            <a:off x="645430" y="63008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6" name="22">
            <a:extLst>
              <a:ext uri="{FF2B5EF4-FFF2-40B4-BE49-F238E27FC236}">
                <a16:creationId xmlns:a16="http://schemas.microsoft.com/office/drawing/2014/main" id="{1379C6B6-9FCF-4181-B0C0-B9F286A2221C}"/>
              </a:ext>
            </a:extLst>
          </p:cNvPr>
          <p:cNvSpPr/>
          <p:nvPr/>
        </p:nvSpPr>
        <p:spPr>
          <a:xfrm rot="20318684">
            <a:off x="977251" y="63008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7" name="11">
            <a:extLst>
              <a:ext uri="{FF2B5EF4-FFF2-40B4-BE49-F238E27FC236}">
                <a16:creationId xmlns:a16="http://schemas.microsoft.com/office/drawing/2014/main" id="{8B0123F1-1554-4E1B-AD43-92D78EE1FE72}"/>
              </a:ext>
            </a:extLst>
          </p:cNvPr>
          <p:cNvSpPr/>
          <p:nvPr/>
        </p:nvSpPr>
        <p:spPr>
          <a:xfrm rot="20318684">
            <a:off x="1309083" y="6297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082B32C-A136-4665-9C21-284A79971A3C}"/>
              </a:ext>
            </a:extLst>
          </p:cNvPr>
          <p:cNvSpPr/>
          <p:nvPr/>
        </p:nvSpPr>
        <p:spPr>
          <a:xfrm rot="20318684">
            <a:off x="645431" y="6297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F53EB7-3CE7-4BFE-9C61-89BFEA656D2C}"/>
              </a:ext>
            </a:extLst>
          </p:cNvPr>
          <p:cNvSpPr/>
          <p:nvPr/>
        </p:nvSpPr>
        <p:spPr>
          <a:xfrm rot="20318684">
            <a:off x="977252" y="629746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3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1B129EC-625B-4007-9D90-4B9FEFE3752B}"/>
              </a:ext>
            </a:extLst>
          </p:cNvPr>
          <p:cNvSpPr/>
          <p:nvPr/>
        </p:nvSpPr>
        <p:spPr>
          <a:xfrm rot="20318684">
            <a:off x="1309084" y="62941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08" name="مستطيل: زوايا مستديرة 376">
            <a:extLst>
              <a:ext uri="{FF2B5EF4-FFF2-40B4-BE49-F238E27FC236}">
                <a16:creationId xmlns:a16="http://schemas.microsoft.com/office/drawing/2014/main" id="{C09C9DD7-540F-4D43-8E89-FB0202E06D6C}"/>
              </a:ext>
            </a:extLst>
          </p:cNvPr>
          <p:cNvSpPr/>
          <p:nvPr/>
        </p:nvSpPr>
        <p:spPr>
          <a:xfrm>
            <a:off x="9547374" y="5746730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09" name="33">
            <a:extLst>
              <a:ext uri="{FF2B5EF4-FFF2-40B4-BE49-F238E27FC236}">
                <a16:creationId xmlns:a16="http://schemas.microsoft.com/office/drawing/2014/main" id="{A424B96B-5356-9541-81E3-7F31BC33D283}"/>
              </a:ext>
            </a:extLst>
          </p:cNvPr>
          <p:cNvSpPr/>
          <p:nvPr/>
        </p:nvSpPr>
        <p:spPr>
          <a:xfrm rot="20318684">
            <a:off x="9567669" y="578258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0" name="22">
            <a:extLst>
              <a:ext uri="{FF2B5EF4-FFF2-40B4-BE49-F238E27FC236}">
                <a16:creationId xmlns:a16="http://schemas.microsoft.com/office/drawing/2014/main" id="{ABC1F22B-26C7-C04B-9B9C-8BFE9886F53C}"/>
              </a:ext>
            </a:extLst>
          </p:cNvPr>
          <p:cNvSpPr/>
          <p:nvPr/>
        </p:nvSpPr>
        <p:spPr>
          <a:xfrm rot="20318684">
            <a:off x="9899490" y="5782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1" name="11">
            <a:extLst>
              <a:ext uri="{FF2B5EF4-FFF2-40B4-BE49-F238E27FC236}">
                <a16:creationId xmlns:a16="http://schemas.microsoft.com/office/drawing/2014/main" id="{549C382A-D3CB-A041-82DB-936A8F05DC35}"/>
              </a:ext>
            </a:extLst>
          </p:cNvPr>
          <p:cNvSpPr/>
          <p:nvPr/>
        </p:nvSpPr>
        <p:spPr>
          <a:xfrm rot="20318684">
            <a:off x="10231322" y="57792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E68270F-9D70-124D-AA2C-0EF23944F68A}"/>
              </a:ext>
            </a:extLst>
          </p:cNvPr>
          <p:cNvSpPr/>
          <p:nvPr/>
        </p:nvSpPr>
        <p:spPr>
          <a:xfrm rot="20318684">
            <a:off x="9567670" y="57792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167F0AD-2542-F94D-954D-C83C62EE6AD6}"/>
              </a:ext>
            </a:extLst>
          </p:cNvPr>
          <p:cNvSpPr/>
          <p:nvPr/>
        </p:nvSpPr>
        <p:spPr>
          <a:xfrm rot="20318684">
            <a:off x="9899491" y="5779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9789AD7-F4AC-EA4C-BF31-66E91CD7416F}"/>
              </a:ext>
            </a:extLst>
          </p:cNvPr>
          <p:cNvSpPr/>
          <p:nvPr/>
        </p:nvSpPr>
        <p:spPr>
          <a:xfrm rot="20318684">
            <a:off x="10231323" y="57758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5" name="مستطيل: زوايا مستديرة 376">
            <a:extLst>
              <a:ext uri="{FF2B5EF4-FFF2-40B4-BE49-F238E27FC236}">
                <a16:creationId xmlns:a16="http://schemas.microsoft.com/office/drawing/2014/main" id="{058C7DBB-559D-434A-B7BB-B79BEEAA1E44}"/>
              </a:ext>
            </a:extLst>
          </p:cNvPr>
          <p:cNvSpPr/>
          <p:nvPr/>
        </p:nvSpPr>
        <p:spPr>
          <a:xfrm>
            <a:off x="9547374" y="630973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16" name="33">
            <a:extLst>
              <a:ext uri="{FF2B5EF4-FFF2-40B4-BE49-F238E27FC236}">
                <a16:creationId xmlns:a16="http://schemas.microsoft.com/office/drawing/2014/main" id="{7E303CD0-A811-C645-8547-7CD74206AB97}"/>
              </a:ext>
            </a:extLst>
          </p:cNvPr>
          <p:cNvSpPr/>
          <p:nvPr/>
        </p:nvSpPr>
        <p:spPr>
          <a:xfrm rot="20318684">
            <a:off x="9567669" y="63455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7" name="22">
            <a:extLst>
              <a:ext uri="{FF2B5EF4-FFF2-40B4-BE49-F238E27FC236}">
                <a16:creationId xmlns:a16="http://schemas.microsoft.com/office/drawing/2014/main" id="{CA5678F0-B98D-6A48-9D38-40F2B482E185}"/>
              </a:ext>
            </a:extLst>
          </p:cNvPr>
          <p:cNvSpPr/>
          <p:nvPr/>
        </p:nvSpPr>
        <p:spPr>
          <a:xfrm rot="20318684">
            <a:off x="9899490" y="63455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8" name="11">
            <a:extLst>
              <a:ext uri="{FF2B5EF4-FFF2-40B4-BE49-F238E27FC236}">
                <a16:creationId xmlns:a16="http://schemas.microsoft.com/office/drawing/2014/main" id="{C6CF72D2-8E91-344F-8B64-8A9BC3C99AF5}"/>
              </a:ext>
            </a:extLst>
          </p:cNvPr>
          <p:cNvSpPr/>
          <p:nvPr/>
        </p:nvSpPr>
        <p:spPr>
          <a:xfrm rot="20318684">
            <a:off x="10231322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8397C6-59CA-DB41-992B-EA991B369CA8}"/>
              </a:ext>
            </a:extLst>
          </p:cNvPr>
          <p:cNvSpPr/>
          <p:nvPr/>
        </p:nvSpPr>
        <p:spPr>
          <a:xfrm rot="20318684">
            <a:off x="9567670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0301584-BCA8-C945-AD32-E8BF390005FB}"/>
              </a:ext>
            </a:extLst>
          </p:cNvPr>
          <p:cNvSpPr/>
          <p:nvPr/>
        </p:nvSpPr>
        <p:spPr>
          <a:xfrm rot="20318684">
            <a:off x="9899491" y="63422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B4C826C-0CBC-D746-B64C-519418D5A82C}"/>
              </a:ext>
            </a:extLst>
          </p:cNvPr>
          <p:cNvSpPr/>
          <p:nvPr/>
        </p:nvSpPr>
        <p:spPr>
          <a:xfrm rot="20318684">
            <a:off x="10231323" y="63388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2" name="مستطيل: زوايا مستديرة 376">
            <a:extLst>
              <a:ext uri="{FF2B5EF4-FFF2-40B4-BE49-F238E27FC236}">
                <a16:creationId xmlns:a16="http://schemas.microsoft.com/office/drawing/2014/main" id="{566E555C-6017-0541-A844-2814ADCAE579}"/>
              </a:ext>
            </a:extLst>
          </p:cNvPr>
          <p:cNvSpPr/>
          <p:nvPr/>
        </p:nvSpPr>
        <p:spPr>
          <a:xfrm>
            <a:off x="6600845" y="568272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23" name="33">
            <a:extLst>
              <a:ext uri="{FF2B5EF4-FFF2-40B4-BE49-F238E27FC236}">
                <a16:creationId xmlns:a16="http://schemas.microsoft.com/office/drawing/2014/main" id="{8F80535F-2578-B443-A6E4-BE04918E2085}"/>
              </a:ext>
            </a:extLst>
          </p:cNvPr>
          <p:cNvSpPr/>
          <p:nvPr/>
        </p:nvSpPr>
        <p:spPr>
          <a:xfrm rot="20318684">
            <a:off x="6621140" y="57185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4" name="22">
            <a:extLst>
              <a:ext uri="{FF2B5EF4-FFF2-40B4-BE49-F238E27FC236}">
                <a16:creationId xmlns:a16="http://schemas.microsoft.com/office/drawing/2014/main" id="{8B185207-DED0-5E44-853F-662962F29729}"/>
              </a:ext>
            </a:extLst>
          </p:cNvPr>
          <p:cNvSpPr/>
          <p:nvPr/>
        </p:nvSpPr>
        <p:spPr>
          <a:xfrm rot="20318684">
            <a:off x="6952961" y="57185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5" name="11">
            <a:extLst>
              <a:ext uri="{FF2B5EF4-FFF2-40B4-BE49-F238E27FC236}">
                <a16:creationId xmlns:a16="http://schemas.microsoft.com/office/drawing/2014/main" id="{C0E49A43-C097-334A-BA58-3E47F5293BA1}"/>
              </a:ext>
            </a:extLst>
          </p:cNvPr>
          <p:cNvSpPr/>
          <p:nvPr/>
        </p:nvSpPr>
        <p:spPr>
          <a:xfrm rot="20318684">
            <a:off x="7284793" y="57152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4FD2E97-B3F9-D243-BB20-07B5B8712F05}"/>
              </a:ext>
            </a:extLst>
          </p:cNvPr>
          <p:cNvSpPr/>
          <p:nvPr/>
        </p:nvSpPr>
        <p:spPr>
          <a:xfrm rot="20318684">
            <a:off x="6621141" y="57152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03AD30E-6ADC-ED4D-B4F1-9A7D3C2C5599}"/>
              </a:ext>
            </a:extLst>
          </p:cNvPr>
          <p:cNvSpPr/>
          <p:nvPr/>
        </p:nvSpPr>
        <p:spPr>
          <a:xfrm rot="20318684">
            <a:off x="6952962" y="571522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5895E2D-671E-AE45-A8E0-49D7BE6988B7}"/>
              </a:ext>
            </a:extLst>
          </p:cNvPr>
          <p:cNvSpPr/>
          <p:nvPr/>
        </p:nvSpPr>
        <p:spPr>
          <a:xfrm rot="20318684">
            <a:off x="7284794" y="571186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9" name="مستطيل: زوايا مستديرة 376">
            <a:extLst>
              <a:ext uri="{FF2B5EF4-FFF2-40B4-BE49-F238E27FC236}">
                <a16:creationId xmlns:a16="http://schemas.microsoft.com/office/drawing/2014/main" id="{3478C3AE-77C4-4843-A660-3777C70DD3E0}"/>
              </a:ext>
            </a:extLst>
          </p:cNvPr>
          <p:cNvSpPr/>
          <p:nvPr/>
        </p:nvSpPr>
        <p:spPr>
          <a:xfrm>
            <a:off x="6600845" y="62457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30" name="33">
            <a:extLst>
              <a:ext uri="{FF2B5EF4-FFF2-40B4-BE49-F238E27FC236}">
                <a16:creationId xmlns:a16="http://schemas.microsoft.com/office/drawing/2014/main" id="{182B2649-2C75-B643-AEC9-25DC6CF7505B}"/>
              </a:ext>
            </a:extLst>
          </p:cNvPr>
          <p:cNvSpPr/>
          <p:nvPr/>
        </p:nvSpPr>
        <p:spPr>
          <a:xfrm rot="20318684">
            <a:off x="6621140" y="6281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1" name="22">
            <a:extLst>
              <a:ext uri="{FF2B5EF4-FFF2-40B4-BE49-F238E27FC236}">
                <a16:creationId xmlns:a16="http://schemas.microsoft.com/office/drawing/2014/main" id="{F9154441-1066-7147-BFC3-C2870754E709}"/>
              </a:ext>
            </a:extLst>
          </p:cNvPr>
          <p:cNvSpPr/>
          <p:nvPr/>
        </p:nvSpPr>
        <p:spPr>
          <a:xfrm rot="20318684">
            <a:off x="6952961" y="62815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2" name="11">
            <a:extLst>
              <a:ext uri="{FF2B5EF4-FFF2-40B4-BE49-F238E27FC236}">
                <a16:creationId xmlns:a16="http://schemas.microsoft.com/office/drawing/2014/main" id="{514A3F19-8184-3944-81D7-53A50C6214DE}"/>
              </a:ext>
            </a:extLst>
          </p:cNvPr>
          <p:cNvSpPr/>
          <p:nvPr/>
        </p:nvSpPr>
        <p:spPr>
          <a:xfrm rot="20318684">
            <a:off x="7284793" y="6278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C30E465-10A7-4E47-975A-747B6D30D4CD}"/>
              </a:ext>
            </a:extLst>
          </p:cNvPr>
          <p:cNvSpPr/>
          <p:nvPr/>
        </p:nvSpPr>
        <p:spPr>
          <a:xfrm rot="20318684">
            <a:off x="6621141" y="6278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BC391C6-C35A-5849-8DF2-0717D02AABF5}"/>
              </a:ext>
            </a:extLst>
          </p:cNvPr>
          <p:cNvSpPr/>
          <p:nvPr/>
        </p:nvSpPr>
        <p:spPr>
          <a:xfrm rot="20318684">
            <a:off x="6952962" y="62782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454D31-E226-6C40-A54A-B8F0A8017520}"/>
              </a:ext>
            </a:extLst>
          </p:cNvPr>
          <p:cNvSpPr/>
          <p:nvPr/>
        </p:nvSpPr>
        <p:spPr>
          <a:xfrm rot="20318684">
            <a:off x="7284794" y="62748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7" name="مستطيل: زوايا مستديرة 474">
            <a:extLst>
              <a:ext uri="{FF2B5EF4-FFF2-40B4-BE49-F238E27FC236}">
                <a16:creationId xmlns:a16="http://schemas.microsoft.com/office/drawing/2014/main" id="{459A5D15-CB6E-0247-9EED-170671019A5D}"/>
              </a:ext>
            </a:extLst>
          </p:cNvPr>
          <p:cNvSpPr/>
          <p:nvPr/>
        </p:nvSpPr>
        <p:spPr>
          <a:xfrm>
            <a:off x="3520246" y="555482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68" name="33">
            <a:extLst>
              <a:ext uri="{FF2B5EF4-FFF2-40B4-BE49-F238E27FC236}">
                <a16:creationId xmlns:a16="http://schemas.microsoft.com/office/drawing/2014/main" id="{445FAED7-6C08-8F48-BA26-87C0650BB147}"/>
              </a:ext>
            </a:extLst>
          </p:cNvPr>
          <p:cNvSpPr/>
          <p:nvPr/>
        </p:nvSpPr>
        <p:spPr>
          <a:xfrm rot="20318684">
            <a:off x="3540541" y="559068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9" name="22">
            <a:extLst>
              <a:ext uri="{FF2B5EF4-FFF2-40B4-BE49-F238E27FC236}">
                <a16:creationId xmlns:a16="http://schemas.microsoft.com/office/drawing/2014/main" id="{31055E17-430F-FB4A-ACC8-787580B10107}"/>
              </a:ext>
            </a:extLst>
          </p:cNvPr>
          <p:cNvSpPr/>
          <p:nvPr/>
        </p:nvSpPr>
        <p:spPr>
          <a:xfrm rot="20318684">
            <a:off x="3872362" y="559067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0" name="11">
            <a:extLst>
              <a:ext uri="{FF2B5EF4-FFF2-40B4-BE49-F238E27FC236}">
                <a16:creationId xmlns:a16="http://schemas.microsoft.com/office/drawing/2014/main" id="{A8ABD268-1B6F-4B4E-A5B3-DF5A821B4A1F}"/>
              </a:ext>
            </a:extLst>
          </p:cNvPr>
          <p:cNvSpPr/>
          <p:nvPr/>
        </p:nvSpPr>
        <p:spPr>
          <a:xfrm rot="20318684">
            <a:off x="4204194" y="558731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0C3089F-F0F0-7C44-97CB-287A67035DDB}"/>
              </a:ext>
            </a:extLst>
          </p:cNvPr>
          <p:cNvSpPr/>
          <p:nvPr/>
        </p:nvSpPr>
        <p:spPr>
          <a:xfrm rot="20318684">
            <a:off x="3540542" y="558731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7AE73D6-7B90-F041-BAD3-8BF025C89253}"/>
              </a:ext>
            </a:extLst>
          </p:cNvPr>
          <p:cNvSpPr/>
          <p:nvPr/>
        </p:nvSpPr>
        <p:spPr>
          <a:xfrm rot="20318684">
            <a:off x="3872363" y="558731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AEAC803-30A7-EB4D-A593-DAE71A0B0F61}"/>
              </a:ext>
            </a:extLst>
          </p:cNvPr>
          <p:cNvSpPr/>
          <p:nvPr/>
        </p:nvSpPr>
        <p:spPr>
          <a:xfrm rot="20318684">
            <a:off x="4204195" y="558395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4" name="مستطيل: زوايا مستديرة 523">
            <a:extLst>
              <a:ext uri="{FF2B5EF4-FFF2-40B4-BE49-F238E27FC236}">
                <a16:creationId xmlns:a16="http://schemas.microsoft.com/office/drawing/2014/main" id="{06FC940A-134B-BA4C-B652-0994AEA66C76}"/>
              </a:ext>
            </a:extLst>
          </p:cNvPr>
          <p:cNvSpPr/>
          <p:nvPr/>
        </p:nvSpPr>
        <p:spPr>
          <a:xfrm>
            <a:off x="605891" y="556154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75" name="33">
            <a:extLst>
              <a:ext uri="{FF2B5EF4-FFF2-40B4-BE49-F238E27FC236}">
                <a16:creationId xmlns:a16="http://schemas.microsoft.com/office/drawing/2014/main" id="{FAE4E710-1AC2-3F43-A466-12DB8A461216}"/>
              </a:ext>
            </a:extLst>
          </p:cNvPr>
          <p:cNvSpPr/>
          <p:nvPr/>
        </p:nvSpPr>
        <p:spPr>
          <a:xfrm rot="20318684">
            <a:off x="626186" y="559740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6" name="22">
            <a:extLst>
              <a:ext uri="{FF2B5EF4-FFF2-40B4-BE49-F238E27FC236}">
                <a16:creationId xmlns:a16="http://schemas.microsoft.com/office/drawing/2014/main" id="{B4F55A0F-82C1-DC49-8231-C4FAB9BBC071}"/>
              </a:ext>
            </a:extLst>
          </p:cNvPr>
          <p:cNvSpPr/>
          <p:nvPr/>
        </p:nvSpPr>
        <p:spPr>
          <a:xfrm rot="20318684">
            <a:off x="958007" y="559739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7" name="11">
            <a:extLst>
              <a:ext uri="{FF2B5EF4-FFF2-40B4-BE49-F238E27FC236}">
                <a16:creationId xmlns:a16="http://schemas.microsoft.com/office/drawing/2014/main" id="{56DFE5EF-D2F2-4446-8ED1-B7753DE1F173}"/>
              </a:ext>
            </a:extLst>
          </p:cNvPr>
          <p:cNvSpPr/>
          <p:nvPr/>
        </p:nvSpPr>
        <p:spPr>
          <a:xfrm rot="20318684">
            <a:off x="1289839" y="559403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1BD0DD2-7B3B-EF44-AA64-0833361EED1E}"/>
              </a:ext>
            </a:extLst>
          </p:cNvPr>
          <p:cNvSpPr/>
          <p:nvPr/>
        </p:nvSpPr>
        <p:spPr>
          <a:xfrm rot="20318684">
            <a:off x="626187" y="559403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522978F-0281-7E40-A07A-4BF65D20515F}"/>
              </a:ext>
            </a:extLst>
          </p:cNvPr>
          <p:cNvSpPr/>
          <p:nvPr/>
        </p:nvSpPr>
        <p:spPr>
          <a:xfrm rot="20318684">
            <a:off x="958008" y="559403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A07597E-6647-8441-A7D0-0A7D5E199667}"/>
              </a:ext>
            </a:extLst>
          </p:cNvPr>
          <p:cNvSpPr/>
          <p:nvPr/>
        </p:nvSpPr>
        <p:spPr>
          <a:xfrm rot="20318684">
            <a:off x="1289840" y="559067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9939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1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5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8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6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4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7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1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4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1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8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9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3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0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7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699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0" fill="hold">
                      <p:stCondLst>
                        <p:cond delay="0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4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7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4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8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1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5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8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2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5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2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3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5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6" fill="hold">
                      <p:stCondLst>
                        <p:cond delay="indefinite"/>
                      </p:stCondLst>
                      <p:childTnLst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9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1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2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784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5" fill="hold">
                      <p:stCondLst>
                        <p:cond delay="0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9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2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6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7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8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9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6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9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0" fill="hold">
                      <p:stCondLst>
                        <p:cond delay="indefinite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3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6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3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6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7" fill="hold">
                      <p:stCondLst>
                        <p:cond delay="indefinite"/>
                      </p:stCondLst>
                      <p:childTnLst>
                        <p:par>
                          <p:cTn id="828" fill="hold">
                            <p:stCondLst>
                              <p:cond delay="0"/>
                            </p:stCondLst>
                            <p:childTnLst>
                              <p:par>
                                <p:cTn id="8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3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0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3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4" fill="hold">
                      <p:stCondLst>
                        <p:cond delay="indefinite"/>
                      </p:stCondLst>
                      <p:childTnLst>
                        <p:par>
                          <p:cTn id="845" fill="hold">
                            <p:stCondLst>
                              <p:cond delay="0"/>
                            </p:stCondLst>
                            <p:childTnLst>
                              <p:par>
                                <p:cTn id="8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7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9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0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1" fill="hold">
                      <p:stCondLst>
                        <p:cond delay="indefinite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4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7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4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5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6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7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8" fill="hold">
                      <p:stCondLst>
                        <p:cond delay="indefinite"/>
                      </p:stCondLst>
                      <p:childTnLst>
                        <p:par>
                          <p:cTn id="879" fill="hold">
                            <p:stCondLst>
                              <p:cond delay="0"/>
                            </p:stCondLst>
                            <p:childTnLst>
                              <p:par>
                                <p:cTn id="8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1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3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4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88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7" fill="hold">
                      <p:stCondLst>
                        <p:cond delay="0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1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2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3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4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5" fill="hold">
                      <p:stCondLst>
                        <p:cond delay="indefinite"/>
                      </p:stCondLst>
                      <p:childTnLst>
                        <p:par>
                          <p:cTn id="896" fill="hold">
                            <p:stCondLst>
                              <p:cond delay="0"/>
                            </p:stCondLst>
                            <p:childTnLst>
                              <p:par>
                                <p:cTn id="8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8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0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1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903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4" fill="hold">
                      <p:stCondLst>
                        <p:cond delay="0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8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1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5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6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7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8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920" restart="whenNotActive" fill="hold" evtFilter="cancelBubble" nodeType="interactiveSeq">
                <p:stCondLst>
                  <p:cond evt="onClick" delay="0">
                    <p:tgtEl>
                      <p:spTgt spid="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1" fill="hold">
                      <p:stCondLst>
                        <p:cond delay="0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5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6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8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9" fill="hold">
                      <p:stCondLst>
                        <p:cond delay="indefinite"/>
                      </p:stCondLst>
                      <p:childTnLst>
                        <p:par>
                          <p:cTn id="930" fill="hold">
                            <p:stCondLst>
                              <p:cond delay="0"/>
                            </p:stCondLst>
                            <p:childTnLst>
                              <p:par>
                                <p:cTn id="9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2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3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4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5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2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5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6" fill="hold">
                      <p:stCondLst>
                        <p:cond delay="indefinite"/>
                      </p:stCondLst>
                      <p:childTnLst>
                        <p:par>
                          <p:cTn id="947" fill="hold">
                            <p:stCondLst>
                              <p:cond delay="0"/>
                            </p:stCondLst>
                            <p:childTnLst>
                              <p:par>
                                <p:cTn id="9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9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2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6"/>
                  </p:tgtEl>
                </p:cond>
              </p:nextCondLst>
            </p:seq>
            <p:seq concurrent="1" nextAc="seek">
              <p:cTn id="954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5" fill="hold">
                      <p:stCondLst>
                        <p:cond delay="0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9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2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3" fill="hold">
                      <p:stCondLst>
                        <p:cond delay="indefinite"/>
                      </p:stCondLst>
                      <p:childTnLst>
                        <p:par>
                          <p:cTn id="964" fill="hold">
                            <p:stCondLst>
                              <p:cond delay="0"/>
                            </p:stCondLst>
                            <p:childTnLst>
                              <p:par>
                                <p:cTn id="96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6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9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71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2" fill="hold">
                      <p:stCondLst>
                        <p:cond delay="0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6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7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8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9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0" fill="hold">
                      <p:stCondLst>
                        <p:cond delay="indefinite"/>
                      </p:stCondLst>
                      <p:childTnLst>
                        <p:par>
                          <p:cTn id="981" fill="hold">
                            <p:stCondLst>
                              <p:cond delay="0"/>
                            </p:stCondLst>
                            <p:childTnLst>
                              <p:par>
                                <p:cTn id="98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3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4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5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6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  <p:seq concurrent="1" nextAc="seek">
              <p:cTn id="988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9" fill="hold">
                      <p:stCondLst>
                        <p:cond delay="0"/>
                      </p:stCondLst>
                      <p:childTnLst>
                        <p:par>
                          <p:cTn id="990" fill="hold">
                            <p:stCondLst>
                              <p:cond delay="0"/>
                            </p:stCondLst>
                            <p:childTnLst>
                              <p:par>
                                <p:cTn id="9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3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4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6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7" fill="hold">
                      <p:stCondLst>
                        <p:cond delay="indefinite"/>
                      </p:stCondLst>
                      <p:childTnLst>
                        <p:par>
                          <p:cTn id="998" fill="hold">
                            <p:stCondLst>
                              <p:cond delay="0"/>
                            </p:stCondLst>
                            <p:childTnLst>
                              <p:par>
                                <p:cTn id="99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0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1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2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3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  <p:seq concurrent="1" nextAc="seek">
              <p:cTn id="1005" restart="whenNotActive" fill="hold" evtFilter="cancelBubble" nodeType="interactiveSeq">
                <p:stCondLst>
                  <p:cond evt="onClick" delay="0">
                    <p:tgtEl>
                      <p:spTgt spid="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6" fill="hold">
                      <p:stCondLst>
                        <p:cond delay="0"/>
                      </p:stCondLst>
                      <p:childTnLst>
                        <p:par>
                          <p:cTn id="1007" fill="hold">
                            <p:stCondLst>
                              <p:cond delay="0"/>
                            </p:stCondLst>
                            <p:childTnLst>
                              <p:par>
                                <p:cTn id="10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0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1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2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3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4" fill="hold">
                      <p:stCondLst>
                        <p:cond delay="indefinite"/>
                      </p:stCondLst>
                      <p:childTnLst>
                        <p:par>
                          <p:cTn id="1015" fill="hold">
                            <p:stCondLst>
                              <p:cond delay="0"/>
                            </p:stCondLst>
                            <p:childTnLst>
                              <p:par>
                                <p:cTn id="101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7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8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9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0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2"/>
                  </p:tgtEl>
                </p:cond>
              </p:nextCondLst>
            </p:seq>
            <p:seq concurrent="1" nextAc="seek">
              <p:cTn id="1022" restart="whenNotActive" fill="hold" evtFilter="cancelBubble" nodeType="interactiveSeq">
                <p:stCondLst>
                  <p:cond evt="onClick" delay="0">
                    <p:tgtEl>
                      <p:spTgt spid="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3" fill="hold">
                      <p:stCondLst>
                        <p:cond delay="0"/>
                      </p:stCondLst>
                      <p:childTnLst>
                        <p:par>
                          <p:cTn id="1024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7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8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9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0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1" fill="hold">
                      <p:stCondLst>
                        <p:cond delay="indefinite"/>
                      </p:stCondLst>
                      <p:childTnLst>
                        <p:par>
                          <p:cTn id="1032" fill="hold">
                            <p:stCondLst>
                              <p:cond delay="0"/>
                            </p:stCondLst>
                            <p:childTnLst>
                              <p:par>
                                <p:cTn id="103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4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5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6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7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"/>
                  </p:tgtEl>
                </p:cond>
              </p:nextCondLst>
            </p:seq>
            <p:seq concurrent="1" nextAc="seek">
              <p:cTn id="1039" restart="whenNotActive" fill="hold" evtFilter="cancelBubble" nodeType="interactiveSeq">
                <p:stCondLst>
                  <p:cond evt="onClick" delay="0">
                    <p:tgtEl>
                      <p:spTgt spid="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0" fill="hold">
                      <p:stCondLst>
                        <p:cond delay="0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4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5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6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7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8" fill="hold">
                      <p:stCondLst>
                        <p:cond delay="indefinite"/>
                      </p:stCondLst>
                      <p:childTnLst>
                        <p:par>
                          <p:cTn id="1049" fill="hold">
                            <p:stCondLst>
                              <p:cond delay="0"/>
                            </p:stCondLst>
                            <p:childTnLst>
                              <p:par>
                                <p:cTn id="105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1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2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3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4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0"/>
                  </p:tgtEl>
                </p:cond>
              </p:nextCondLst>
            </p:seq>
            <p:seq concurrent="1" nextAc="seek">
              <p:cTn id="1056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7" fill="hold">
                      <p:stCondLst>
                        <p:cond delay="0"/>
                      </p:stCondLst>
                      <p:childTnLst>
                        <p:par>
                          <p:cTn id="1058" fill="hold">
                            <p:stCondLst>
                              <p:cond delay="0"/>
                            </p:stCondLst>
                            <p:childTnLst>
                              <p:par>
                                <p:cTn id="10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1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2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3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4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5" fill="hold">
                      <p:stCondLst>
                        <p:cond delay="indefinite"/>
                      </p:stCondLst>
                      <p:childTnLst>
                        <p:par>
                          <p:cTn id="1066" fill="hold">
                            <p:stCondLst>
                              <p:cond delay="0"/>
                            </p:stCondLst>
                            <p:childTnLst>
                              <p:par>
                                <p:cTn id="106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8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9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0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1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seq concurrent="1" nextAc="seek">
              <p:cTn id="1073" restart="whenNotActive" fill="hold" evtFilter="cancelBubble" nodeType="interactiveSeq">
                <p:stCondLst>
                  <p:cond evt="onClick" delay="0">
                    <p:tgtEl>
                      <p:spTgt spid="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4" fill="hold">
                      <p:stCondLst>
                        <p:cond delay="0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8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9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0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1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2" fill="hold">
                      <p:stCondLst>
                        <p:cond delay="indefinite"/>
                      </p:stCondLst>
                      <p:childTnLst>
                        <p:par>
                          <p:cTn id="1083" fill="hold">
                            <p:stCondLst>
                              <p:cond delay="0"/>
                            </p:stCondLst>
                            <p:childTnLst>
                              <p:par>
                                <p:cTn id="108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5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6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7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8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8"/>
                  </p:tgtEl>
                </p:cond>
              </p:nextCondLst>
            </p:seq>
            <p:seq concurrent="1" nextAc="seek">
              <p:cTn id="1090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1" fill="hold">
                      <p:stCondLst>
                        <p:cond delay="0"/>
                      </p:stCondLst>
                      <p:childTnLst>
                        <p:par>
                          <p:cTn id="1092" fill="hold">
                            <p:stCondLst>
                              <p:cond delay="0"/>
                            </p:stCondLst>
                            <p:childTnLst>
                              <p:par>
                                <p:cTn id="10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5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6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7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8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9" fill="hold">
                      <p:stCondLst>
                        <p:cond delay="indefinite"/>
                      </p:stCondLst>
                      <p:childTnLst>
                        <p:par>
                          <p:cTn id="1100" fill="hold">
                            <p:stCondLst>
                              <p:cond delay="0"/>
                            </p:stCondLst>
                            <p:childTnLst>
                              <p:par>
                                <p:cTn id="110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2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4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5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  <p:seq concurrent="1" nextAc="seek">
              <p:cTn id="1107" restart="whenNotActive" fill="hold" evtFilter="cancelBubble" nodeType="interactiveSeq">
                <p:stCondLst>
                  <p:cond evt="onClick" delay="0">
                    <p:tgtEl>
                      <p:spTgt spid="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8" fill="hold">
                      <p:stCondLst>
                        <p:cond delay="0"/>
                      </p:stCondLst>
                      <p:childTnLst>
                        <p:par>
                          <p:cTn id="1109" fill="hold">
                            <p:stCondLst>
                              <p:cond delay="0"/>
                            </p:stCondLst>
                            <p:childTnLst>
                              <p:par>
                                <p:cTn id="11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2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3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4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5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6" fill="hold">
                      <p:stCondLst>
                        <p:cond delay="indefinite"/>
                      </p:stCondLst>
                      <p:childTnLst>
                        <p:par>
                          <p:cTn id="1117" fill="hold">
                            <p:stCondLst>
                              <p:cond delay="0"/>
                            </p:stCondLst>
                            <p:childTnLst>
                              <p:par>
                                <p:cTn id="11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9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0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1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2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"/>
                  </p:tgtEl>
                </p:cond>
              </p:nextCondLst>
            </p:seq>
            <p:seq concurrent="1" nextAc="seek">
              <p:cTn id="1124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5" fill="hold">
                      <p:stCondLst>
                        <p:cond delay="0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9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0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1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2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3" fill="hold">
                      <p:stCondLst>
                        <p:cond delay="indefinite"/>
                      </p:stCondLst>
                      <p:childTnLst>
                        <p:par>
                          <p:cTn id="1134" fill="hold">
                            <p:stCondLst>
                              <p:cond delay="0"/>
                            </p:stCondLst>
                            <p:childTnLst>
                              <p:par>
                                <p:cTn id="11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6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8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9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1141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2" fill="hold">
                      <p:stCondLst>
                        <p:cond delay="0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6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7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8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9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0" fill="hold">
                      <p:stCondLst>
                        <p:cond delay="indefinite"/>
                      </p:stCondLst>
                      <p:childTnLst>
                        <p:par>
                          <p:cTn id="1151" fill="hold">
                            <p:stCondLst>
                              <p:cond delay="0"/>
                            </p:stCondLst>
                            <p:childTnLst>
                              <p:par>
                                <p:cTn id="115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3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5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6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1158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9" fill="hold">
                      <p:stCondLst>
                        <p:cond delay="0"/>
                      </p:stCondLst>
                      <p:childTnLst>
                        <p:par>
                          <p:cTn id="1160" fill="hold">
                            <p:stCondLst>
                              <p:cond delay="0"/>
                            </p:stCondLst>
                            <p:childTnLst>
                              <p:par>
                                <p:cTn id="11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3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4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5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6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7" fill="hold">
                      <p:stCondLst>
                        <p:cond delay="indefinite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0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1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2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3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1175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6" fill="hold">
                      <p:stCondLst>
                        <p:cond delay="0"/>
                      </p:stCondLst>
                      <p:childTnLst>
                        <p:par>
                          <p:cTn id="1177" fill="hold">
                            <p:stCondLst>
                              <p:cond delay="0"/>
                            </p:stCondLst>
                            <p:childTnLst>
                              <p:par>
                                <p:cTn id="11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0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1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2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3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4" fill="hold">
                      <p:stCondLst>
                        <p:cond delay="indefinite"/>
                      </p:stCondLst>
                      <p:childTnLst>
                        <p:par>
                          <p:cTn id="1185" fill="hold">
                            <p:stCondLst>
                              <p:cond delay="0"/>
                            </p:stCondLst>
                            <p:childTnLst>
                              <p:par>
                                <p:cTn id="11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7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8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9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0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1192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3" fill="hold">
                      <p:stCondLst>
                        <p:cond delay="0"/>
                      </p:stCondLst>
                      <p:childTnLst>
                        <p:par>
                          <p:cTn id="1194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7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8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9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0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1" fill="hold">
                      <p:stCondLst>
                        <p:cond delay="indefinite"/>
                      </p:stCondLst>
                      <p:childTnLst>
                        <p:par>
                          <p:cTn id="1202" fill="hold">
                            <p:stCondLst>
                              <p:cond delay="0"/>
                            </p:stCondLst>
                            <p:childTnLst>
                              <p:par>
                                <p:cTn id="120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4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5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6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7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1209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0" fill="hold">
                      <p:stCondLst>
                        <p:cond delay="0"/>
                      </p:stCondLst>
                      <p:childTnLst>
                        <p:par>
                          <p:cTn id="1211" fill="hold">
                            <p:stCondLst>
                              <p:cond delay="0"/>
                            </p:stCondLst>
                            <p:childTnLst>
                              <p:par>
                                <p:cTn id="12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4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5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6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7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8" fill="hold">
                      <p:stCondLst>
                        <p:cond delay="indefinite"/>
                      </p:stCondLst>
                      <p:childTnLst>
                        <p:par>
                          <p:cTn id="1219" fill="hold">
                            <p:stCondLst>
                              <p:cond delay="0"/>
                            </p:stCondLst>
                            <p:childTnLst>
                              <p:par>
                                <p:cTn id="12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1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2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3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4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226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7" fill="hold">
                      <p:stCondLst>
                        <p:cond delay="0"/>
                      </p:stCondLst>
                      <p:childTnLst>
                        <p:par>
                          <p:cTn id="1228" fill="hold">
                            <p:stCondLst>
                              <p:cond delay="0"/>
                            </p:stCondLst>
                            <p:childTnLst>
                              <p:par>
                                <p:cTn id="12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1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2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3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4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5" fill="hold">
                      <p:stCondLst>
                        <p:cond delay="indefinite"/>
                      </p:stCondLst>
                      <p:childTnLst>
                        <p:par>
                          <p:cTn id="1236" fill="hold">
                            <p:stCondLst>
                              <p:cond delay="0"/>
                            </p:stCondLst>
                            <p:childTnLst>
                              <p:par>
                                <p:cTn id="12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8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9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0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1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1243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4" fill="hold">
                      <p:stCondLst>
                        <p:cond delay="0"/>
                      </p:stCondLst>
                      <p:childTnLst>
                        <p:par>
                          <p:cTn id="1245" fill="hold">
                            <p:stCondLst>
                              <p:cond delay="0"/>
                            </p:stCondLst>
                            <p:childTnLst>
                              <p:par>
                                <p:cTn id="12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8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9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0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1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2" fill="hold">
                      <p:stCondLst>
                        <p:cond delay="indefinite"/>
                      </p:stCondLst>
                      <p:childTnLst>
                        <p:par>
                          <p:cTn id="1253" fill="hold">
                            <p:stCondLst>
                              <p:cond delay="0"/>
                            </p:stCondLst>
                            <p:childTnLst>
                              <p:par>
                                <p:cTn id="12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5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6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7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8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1260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1" fill="hold">
                      <p:stCondLst>
                        <p:cond delay="0"/>
                      </p:stCondLst>
                      <p:childTnLst>
                        <p:par>
                          <p:cTn id="1262" fill="hold">
                            <p:stCondLst>
                              <p:cond delay="0"/>
                            </p:stCondLst>
                            <p:childTnLst>
                              <p:par>
                                <p:cTn id="12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5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6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7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8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9" fill="hold">
                      <p:stCondLst>
                        <p:cond delay="indefinite"/>
                      </p:stCondLst>
                      <p:childTnLst>
                        <p:par>
                          <p:cTn id="1270" fill="hold">
                            <p:stCondLst>
                              <p:cond delay="0"/>
                            </p:stCondLst>
                            <p:childTnLst>
                              <p:par>
                                <p:cTn id="127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2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3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4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5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1277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8" fill="hold">
                      <p:stCondLst>
                        <p:cond delay="0"/>
                      </p:stCondLst>
                      <p:childTnLst>
                        <p:par>
                          <p:cTn id="1279" fill="hold">
                            <p:stCondLst>
                              <p:cond delay="0"/>
                            </p:stCondLst>
                            <p:childTnLst>
                              <p:par>
                                <p:cTn id="12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2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3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4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5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6" fill="hold">
                      <p:stCondLst>
                        <p:cond delay="indefinite"/>
                      </p:stCondLst>
                      <p:childTnLst>
                        <p:par>
                          <p:cTn id="1287" fill="hold">
                            <p:stCondLst>
                              <p:cond delay="0"/>
                            </p:stCondLst>
                            <p:childTnLst>
                              <p:par>
                                <p:cTn id="128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9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0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1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2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294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5" fill="hold">
                      <p:stCondLst>
                        <p:cond delay="0"/>
                      </p:stCondLst>
                      <p:childTnLst>
                        <p:par>
                          <p:cTn id="1296" fill="hold">
                            <p:stCondLst>
                              <p:cond delay="0"/>
                            </p:stCondLst>
                            <p:childTnLst>
                              <p:par>
                                <p:cTn id="12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9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0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1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2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3" fill="hold">
                      <p:stCondLst>
                        <p:cond delay="indefinite"/>
                      </p:stCondLst>
                      <p:childTnLst>
                        <p:par>
                          <p:cTn id="1304" fill="hold">
                            <p:stCondLst>
                              <p:cond delay="0"/>
                            </p:stCondLst>
                            <p:childTnLst>
                              <p:par>
                                <p:cTn id="130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6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7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8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9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1311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2" fill="hold">
                      <p:stCondLst>
                        <p:cond delay="0"/>
                      </p:stCondLst>
                      <p:childTnLst>
                        <p:par>
                          <p:cTn id="1313" fill="hold">
                            <p:stCondLst>
                              <p:cond delay="0"/>
                            </p:stCondLst>
                            <p:childTnLst>
                              <p:par>
                                <p:cTn id="13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6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7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8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9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0" fill="hold">
                      <p:stCondLst>
                        <p:cond delay="indefinite"/>
                      </p:stCondLst>
                      <p:childTnLst>
                        <p:par>
                          <p:cTn id="1321" fill="hold">
                            <p:stCondLst>
                              <p:cond delay="0"/>
                            </p:stCondLst>
                            <p:childTnLst>
                              <p:par>
                                <p:cTn id="132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3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4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5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6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1328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9" fill="hold">
                      <p:stCondLst>
                        <p:cond delay="0"/>
                      </p:stCondLst>
                      <p:childTnLst>
                        <p:par>
                          <p:cTn id="1330" fill="hold">
                            <p:stCondLst>
                              <p:cond delay="0"/>
                            </p:stCondLst>
                            <p:childTnLst>
                              <p:par>
                                <p:cTn id="13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3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4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5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6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7" fill="hold">
                      <p:stCondLst>
                        <p:cond delay="indefinite"/>
                      </p:stCondLst>
                      <p:childTnLst>
                        <p:par>
                          <p:cTn id="1338" fill="hold">
                            <p:stCondLst>
                              <p:cond delay="0"/>
                            </p:stCondLst>
                            <p:childTnLst>
                              <p:par>
                                <p:cTn id="13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0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1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2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3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1345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6" fill="hold">
                      <p:stCondLst>
                        <p:cond delay="0"/>
                      </p:stCondLst>
                      <p:childTnLst>
                        <p:par>
                          <p:cTn id="1347" fill="hold">
                            <p:stCondLst>
                              <p:cond delay="0"/>
                            </p:stCondLst>
                            <p:childTnLst>
                              <p:par>
                                <p:cTn id="13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0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1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2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3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4" fill="hold">
                      <p:stCondLst>
                        <p:cond delay="indefinite"/>
                      </p:stCondLst>
                      <p:childTnLst>
                        <p:par>
                          <p:cTn id="1355" fill="hold">
                            <p:stCondLst>
                              <p:cond delay="0"/>
                            </p:stCondLst>
                            <p:childTnLst>
                              <p:par>
                                <p:cTn id="13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7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8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9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0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1362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3" fill="hold">
                      <p:stCondLst>
                        <p:cond delay="0"/>
                      </p:stCondLst>
                      <p:childTnLst>
                        <p:par>
                          <p:cTn id="1364" fill="hold">
                            <p:stCondLst>
                              <p:cond delay="0"/>
                            </p:stCondLst>
                            <p:childTnLst>
                              <p:par>
                                <p:cTn id="13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7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8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9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0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1" fill="hold">
                      <p:stCondLst>
                        <p:cond delay="indefinite"/>
                      </p:stCondLst>
                      <p:childTnLst>
                        <p:par>
                          <p:cTn id="1372" fill="hold">
                            <p:stCondLst>
                              <p:cond delay="0"/>
                            </p:stCondLst>
                            <p:childTnLst>
                              <p:par>
                                <p:cTn id="137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4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5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6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7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1379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0" fill="hold">
                      <p:stCondLst>
                        <p:cond delay="0"/>
                      </p:stCondLst>
                      <p:childTnLst>
                        <p:par>
                          <p:cTn id="1381" fill="hold">
                            <p:stCondLst>
                              <p:cond delay="0"/>
                            </p:stCondLst>
                            <p:childTnLst>
                              <p:par>
                                <p:cTn id="13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4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5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6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7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8" fill="hold">
                      <p:stCondLst>
                        <p:cond delay="indefinite"/>
                      </p:stCondLst>
                      <p:childTnLst>
                        <p:par>
                          <p:cTn id="1389" fill="hold">
                            <p:stCondLst>
                              <p:cond delay="0"/>
                            </p:stCondLst>
                            <p:childTnLst>
                              <p:par>
                                <p:cTn id="139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1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2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3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4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1396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7" fill="hold">
                      <p:stCondLst>
                        <p:cond delay="0"/>
                      </p:stCondLst>
                      <p:childTnLst>
                        <p:par>
                          <p:cTn id="1398" fill="hold">
                            <p:stCondLst>
                              <p:cond delay="0"/>
                            </p:stCondLst>
                            <p:childTnLst>
                              <p:par>
                                <p:cTn id="13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1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2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3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4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5" fill="hold">
                      <p:stCondLst>
                        <p:cond delay="indefinite"/>
                      </p:stCondLst>
                      <p:childTnLst>
                        <p:par>
                          <p:cTn id="1406" fill="hold">
                            <p:stCondLst>
                              <p:cond delay="0"/>
                            </p:stCondLst>
                            <p:childTnLst>
                              <p:par>
                                <p:cTn id="140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8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9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0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1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1413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4" fill="hold">
                      <p:stCondLst>
                        <p:cond delay="0"/>
                      </p:stCondLst>
                      <p:childTnLst>
                        <p:par>
                          <p:cTn id="1415" fill="hold">
                            <p:stCondLst>
                              <p:cond delay="0"/>
                            </p:stCondLst>
                            <p:childTnLst>
                              <p:par>
                                <p:cTn id="14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8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9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0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1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2" fill="hold">
                      <p:stCondLst>
                        <p:cond delay="indefinite"/>
                      </p:stCondLst>
                      <p:childTnLst>
                        <p:par>
                          <p:cTn id="1423" fill="hold">
                            <p:stCondLst>
                              <p:cond delay="0"/>
                            </p:stCondLst>
                            <p:childTnLst>
                              <p:par>
                                <p:cTn id="142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5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6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7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8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  <p:seq concurrent="1" nextAc="seek">
              <p:cTn id="1430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1" fill="hold">
                      <p:stCondLst>
                        <p:cond delay="0"/>
                      </p:stCondLst>
                      <p:childTnLst>
                        <p:par>
                          <p:cTn id="1432" fill="hold">
                            <p:stCondLst>
                              <p:cond delay="0"/>
                            </p:stCondLst>
                            <p:childTnLst>
                              <p:par>
                                <p:cTn id="14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5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6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7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8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9" fill="hold">
                      <p:stCondLst>
                        <p:cond delay="indefinite"/>
                      </p:stCondLst>
                      <p:childTnLst>
                        <p:par>
                          <p:cTn id="1440" fill="hold">
                            <p:stCondLst>
                              <p:cond delay="0"/>
                            </p:stCondLst>
                            <p:childTnLst>
                              <p:par>
                                <p:cTn id="144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2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3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4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5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1447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8" fill="hold">
                      <p:stCondLst>
                        <p:cond delay="0"/>
                      </p:stCondLst>
                      <p:childTnLst>
                        <p:par>
                          <p:cTn id="1449" fill="hold">
                            <p:stCondLst>
                              <p:cond delay="0"/>
                            </p:stCondLst>
                            <p:childTnLst>
                              <p:par>
                                <p:cTn id="14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2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3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4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5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6" fill="hold">
                      <p:stCondLst>
                        <p:cond delay="indefinite"/>
                      </p:stCondLst>
                      <p:childTnLst>
                        <p:par>
                          <p:cTn id="1457" fill="hold">
                            <p:stCondLst>
                              <p:cond delay="0"/>
                            </p:stCondLst>
                            <p:childTnLst>
                              <p:par>
                                <p:cTn id="145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9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0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1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2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146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5" fill="hold">
                      <p:stCondLst>
                        <p:cond delay="0"/>
                      </p:stCondLst>
                      <p:childTnLst>
                        <p:par>
                          <p:cTn id="1466" fill="hold">
                            <p:stCondLst>
                              <p:cond delay="0"/>
                            </p:stCondLst>
                            <p:childTnLst>
                              <p:par>
                                <p:cTn id="14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9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3" fill="hold">
                      <p:stCondLst>
                        <p:cond delay="indefinite"/>
                      </p:stCondLst>
                      <p:childTnLst>
                        <p:par>
                          <p:cTn id="1474" fill="hold">
                            <p:stCondLst>
                              <p:cond delay="0"/>
                            </p:stCondLst>
                            <p:childTnLst>
                              <p:par>
                                <p:cTn id="147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6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7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8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9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481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2" fill="hold">
                      <p:stCondLst>
                        <p:cond delay="0"/>
                      </p:stCondLst>
                      <p:childTnLst>
                        <p:par>
                          <p:cTn id="1483" fill="hold">
                            <p:stCondLst>
                              <p:cond delay="0"/>
                            </p:stCondLst>
                            <p:childTnLst>
                              <p:par>
                                <p:cTn id="14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9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0" fill="hold">
                      <p:stCondLst>
                        <p:cond delay="indefinite"/>
                      </p:stCondLst>
                      <p:childTnLst>
                        <p:par>
                          <p:cTn id="1491" fill="hold">
                            <p:stCondLst>
                              <p:cond delay="0"/>
                            </p:stCondLst>
                            <p:childTnLst>
                              <p:par>
                                <p:cTn id="14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3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4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5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6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1498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9" fill="hold">
                      <p:stCondLst>
                        <p:cond delay="0"/>
                      </p:stCondLst>
                      <p:childTnLst>
                        <p:par>
                          <p:cTn id="1500" fill="hold">
                            <p:stCondLst>
                              <p:cond delay="0"/>
                            </p:stCondLst>
                            <p:childTnLst>
                              <p:par>
                                <p:cTn id="15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4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6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7" fill="hold">
                      <p:stCondLst>
                        <p:cond delay="indefinite"/>
                      </p:stCondLst>
                      <p:childTnLst>
                        <p:par>
                          <p:cTn id="1508" fill="hold">
                            <p:stCondLst>
                              <p:cond delay="0"/>
                            </p:stCondLst>
                            <p:childTnLst>
                              <p:par>
                                <p:cTn id="150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0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1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2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3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515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6" fill="hold">
                      <p:stCondLst>
                        <p:cond delay="0"/>
                      </p:stCondLst>
                      <p:childTnLst>
                        <p:par>
                          <p:cTn id="1517" fill="hold">
                            <p:stCondLst>
                              <p:cond delay="0"/>
                            </p:stCondLst>
                            <p:childTnLst>
                              <p:par>
                                <p:cTn id="15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3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4" fill="hold">
                      <p:stCondLst>
                        <p:cond delay="indefinite"/>
                      </p:stCondLst>
                      <p:childTnLst>
                        <p:par>
                          <p:cTn id="1525" fill="hold">
                            <p:stCondLst>
                              <p:cond delay="0"/>
                            </p:stCondLst>
                            <p:childTnLst>
                              <p:par>
                                <p:cTn id="15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7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8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9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0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532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3" fill="hold">
                      <p:stCondLst>
                        <p:cond delay="0"/>
                      </p:stCondLst>
                      <p:childTnLst>
                        <p:par>
                          <p:cTn id="1534" fill="hold">
                            <p:stCondLst>
                              <p:cond delay="0"/>
                            </p:stCondLst>
                            <p:childTnLst>
                              <p:par>
                                <p:cTn id="15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7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9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0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1" fill="hold">
                      <p:stCondLst>
                        <p:cond delay="indefinite"/>
                      </p:stCondLst>
                      <p:childTnLst>
                        <p:par>
                          <p:cTn id="1542" fill="hold">
                            <p:stCondLst>
                              <p:cond delay="0"/>
                            </p:stCondLst>
                            <p:childTnLst>
                              <p:par>
                                <p:cTn id="15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4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5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6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7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1549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0" fill="hold">
                      <p:stCondLst>
                        <p:cond delay="0"/>
                      </p:stCondLst>
                      <p:childTnLst>
                        <p:par>
                          <p:cTn id="1551" fill="hold">
                            <p:stCondLst>
                              <p:cond delay="0"/>
                            </p:stCondLst>
                            <p:childTnLst>
                              <p:par>
                                <p:cTn id="15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7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8" fill="hold">
                      <p:stCondLst>
                        <p:cond delay="indefinite"/>
                      </p:stCondLst>
                      <p:childTnLst>
                        <p:par>
                          <p:cTn id="1559" fill="hold">
                            <p:stCondLst>
                              <p:cond delay="0"/>
                            </p:stCondLst>
                            <p:childTnLst>
                              <p:par>
                                <p:cTn id="156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1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2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3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4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566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7" fill="hold">
                      <p:stCondLst>
                        <p:cond delay="0"/>
                      </p:stCondLst>
                      <p:childTnLst>
                        <p:par>
                          <p:cTn id="1568" fill="hold">
                            <p:stCondLst>
                              <p:cond delay="0"/>
                            </p:stCondLst>
                            <p:childTnLst>
                              <p:par>
                                <p:cTn id="15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3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4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5" fill="hold">
                      <p:stCondLst>
                        <p:cond delay="indefinite"/>
                      </p:stCondLst>
                      <p:childTnLst>
                        <p:par>
                          <p:cTn id="1576" fill="hold">
                            <p:stCondLst>
                              <p:cond delay="0"/>
                            </p:stCondLst>
                            <p:childTnLst>
                              <p:par>
                                <p:cTn id="157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8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9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0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1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1583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4" fill="hold">
                      <p:stCondLst>
                        <p:cond delay="0"/>
                      </p:stCondLst>
                      <p:childTnLst>
                        <p:par>
                          <p:cTn id="1585" fill="hold">
                            <p:stCondLst>
                              <p:cond delay="0"/>
                            </p:stCondLst>
                            <p:childTnLst>
                              <p:par>
                                <p:cTn id="15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1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2" fill="hold">
                      <p:stCondLst>
                        <p:cond delay="indefinite"/>
                      </p:stCondLst>
                      <p:childTnLst>
                        <p:par>
                          <p:cTn id="1593" fill="hold">
                            <p:stCondLst>
                              <p:cond delay="0"/>
                            </p:stCondLst>
                            <p:childTnLst>
                              <p:par>
                                <p:cTn id="159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5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6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7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8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600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1" fill="hold">
                      <p:stCondLst>
                        <p:cond delay="0"/>
                      </p:stCondLst>
                      <p:childTnLst>
                        <p:par>
                          <p:cTn id="1602" fill="hold">
                            <p:stCondLst>
                              <p:cond delay="0"/>
                            </p:stCondLst>
                            <p:childTnLst>
                              <p:par>
                                <p:cTn id="16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8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9" fill="hold">
                      <p:stCondLst>
                        <p:cond delay="indefinite"/>
                      </p:stCondLst>
                      <p:childTnLst>
                        <p:par>
                          <p:cTn id="1610" fill="hold">
                            <p:stCondLst>
                              <p:cond delay="0"/>
                            </p:stCondLst>
                            <p:childTnLst>
                              <p:par>
                                <p:cTn id="16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2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3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4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5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617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8" fill="hold">
                      <p:stCondLst>
                        <p:cond delay="0"/>
                      </p:stCondLst>
                      <p:childTnLst>
                        <p:par>
                          <p:cTn id="1619" fill="hold">
                            <p:stCondLst>
                              <p:cond delay="0"/>
                            </p:stCondLst>
                            <p:childTnLst>
                              <p:par>
                                <p:cTn id="16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5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6" fill="hold">
                      <p:stCondLst>
                        <p:cond delay="indefinite"/>
                      </p:stCondLst>
                      <p:childTnLst>
                        <p:par>
                          <p:cTn id="1627" fill="hold">
                            <p:stCondLst>
                              <p:cond delay="0"/>
                            </p:stCondLst>
                            <p:childTnLst>
                              <p:par>
                                <p:cTn id="16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9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0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1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634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5" fill="hold">
                      <p:stCondLst>
                        <p:cond delay="0"/>
                      </p:stCondLst>
                      <p:childTnLst>
                        <p:par>
                          <p:cTn id="1636" fill="hold">
                            <p:stCondLst>
                              <p:cond delay="0"/>
                            </p:stCondLst>
                            <p:childTnLst>
                              <p:par>
                                <p:cTn id="16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9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0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1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2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3" fill="hold">
                      <p:stCondLst>
                        <p:cond delay="indefinite"/>
                      </p:stCondLst>
                      <p:childTnLst>
                        <p:par>
                          <p:cTn id="1644" fill="hold">
                            <p:stCondLst>
                              <p:cond delay="0"/>
                            </p:stCondLst>
                            <p:childTnLst>
                              <p:par>
                                <p:cTn id="164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6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7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8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9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1651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2" fill="hold">
                      <p:stCondLst>
                        <p:cond delay="0"/>
                      </p:stCondLst>
                      <p:childTnLst>
                        <p:par>
                          <p:cTn id="1653" fill="hold">
                            <p:stCondLst>
                              <p:cond delay="0"/>
                            </p:stCondLst>
                            <p:childTnLst>
                              <p:par>
                                <p:cTn id="16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6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7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8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9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0" fill="hold">
                      <p:stCondLst>
                        <p:cond delay="indefinite"/>
                      </p:stCondLst>
                      <p:childTnLst>
                        <p:par>
                          <p:cTn id="1661" fill="hold">
                            <p:stCondLst>
                              <p:cond delay="0"/>
                            </p:stCondLst>
                            <p:childTnLst>
                              <p:par>
                                <p:cTn id="16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3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4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5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6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1668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9" fill="hold">
                      <p:stCondLst>
                        <p:cond delay="0"/>
                      </p:stCondLst>
                      <p:childTnLst>
                        <p:par>
                          <p:cTn id="1670" fill="hold">
                            <p:stCondLst>
                              <p:cond delay="0"/>
                            </p:stCondLst>
                            <p:childTnLst>
                              <p:par>
                                <p:cTn id="16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3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4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5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6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7" fill="hold">
                      <p:stCondLst>
                        <p:cond delay="indefinite"/>
                      </p:stCondLst>
                      <p:childTnLst>
                        <p:par>
                          <p:cTn id="1678" fill="hold">
                            <p:stCondLst>
                              <p:cond delay="0"/>
                            </p:stCondLst>
                            <p:childTnLst>
                              <p:par>
                                <p:cTn id="167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0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1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2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3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685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6" fill="hold">
                      <p:stCondLst>
                        <p:cond delay="0"/>
                      </p:stCondLst>
                      <p:childTnLst>
                        <p:par>
                          <p:cTn id="1687" fill="hold">
                            <p:stCondLst>
                              <p:cond delay="0"/>
                            </p:stCondLst>
                            <p:childTnLst>
                              <p:par>
                                <p:cTn id="16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0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1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2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3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4" fill="hold">
                      <p:stCondLst>
                        <p:cond delay="indefinite"/>
                      </p:stCondLst>
                      <p:childTnLst>
                        <p:par>
                          <p:cTn id="1695" fill="hold">
                            <p:stCondLst>
                              <p:cond delay="0"/>
                            </p:stCondLst>
                            <p:childTnLst>
                              <p:par>
                                <p:cTn id="169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7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8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9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0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1702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3" fill="hold">
                      <p:stCondLst>
                        <p:cond delay="0"/>
                      </p:stCondLst>
                      <p:childTnLst>
                        <p:par>
                          <p:cTn id="1704" fill="hold">
                            <p:stCondLst>
                              <p:cond delay="0"/>
                            </p:stCondLst>
                            <p:childTnLst>
                              <p:par>
                                <p:cTn id="17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7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8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9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0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1" fill="hold">
                      <p:stCondLst>
                        <p:cond delay="indefinite"/>
                      </p:stCondLst>
                      <p:childTnLst>
                        <p:par>
                          <p:cTn id="1712" fill="hold">
                            <p:stCondLst>
                              <p:cond delay="0"/>
                            </p:stCondLst>
                            <p:childTnLst>
                              <p:par>
                                <p:cTn id="17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4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5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6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7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1719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0" fill="hold">
                      <p:stCondLst>
                        <p:cond delay="0"/>
                      </p:stCondLst>
                      <p:childTnLst>
                        <p:par>
                          <p:cTn id="1721" fill="hold">
                            <p:stCondLst>
                              <p:cond delay="0"/>
                            </p:stCondLst>
                            <p:childTnLst>
                              <p:par>
                                <p:cTn id="17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4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5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6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7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8" fill="hold">
                      <p:stCondLst>
                        <p:cond delay="indefinite"/>
                      </p:stCondLst>
                      <p:childTnLst>
                        <p:par>
                          <p:cTn id="1729" fill="hold">
                            <p:stCondLst>
                              <p:cond delay="0"/>
                            </p:stCondLst>
                            <p:childTnLst>
                              <p:par>
                                <p:cTn id="17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1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2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3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4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378" grpId="0" animBg="1"/>
      <p:bldP spid="378" grpId="1" animBg="1"/>
      <p:bldP spid="379" grpId="0" animBg="1"/>
      <p:bldP spid="379" grpId="1" animBg="1"/>
      <p:bldP spid="380" grpId="0" animBg="1"/>
      <p:bldP spid="380" grpId="1" animBg="1"/>
      <p:bldP spid="385" grpId="0" animBg="1"/>
      <p:bldP spid="385" grpId="1" animBg="1"/>
      <p:bldP spid="386" grpId="0" animBg="1"/>
      <p:bldP spid="386" grpId="1" animBg="1"/>
      <p:bldP spid="387" grpId="0" animBg="1"/>
      <p:bldP spid="387" grpId="1" animBg="1"/>
      <p:bldP spid="392" grpId="0" animBg="1"/>
      <p:bldP spid="392" grpId="1" animBg="1"/>
      <p:bldP spid="393" grpId="0" animBg="1"/>
      <p:bldP spid="393" grpId="1" animBg="1"/>
      <p:bldP spid="394" grpId="0" animBg="1"/>
      <p:bldP spid="394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06" grpId="0" animBg="1"/>
      <p:bldP spid="406" grpId="1" animBg="1"/>
      <p:bldP spid="407" grpId="0" animBg="1"/>
      <p:bldP spid="407" grpId="1" animBg="1"/>
      <p:bldP spid="408" grpId="0" animBg="1"/>
      <p:bldP spid="408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  <p:bldP spid="420" grpId="0" animBg="1"/>
      <p:bldP spid="420" grpId="1" animBg="1"/>
      <p:bldP spid="421" grpId="0" animBg="1"/>
      <p:bldP spid="421" grpId="1" animBg="1"/>
      <p:bldP spid="422" grpId="0" animBg="1"/>
      <p:bldP spid="422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9" grpId="0" animBg="1"/>
      <p:bldP spid="469" grpId="1" animBg="1"/>
      <p:bldP spid="470" grpId="0" animBg="1"/>
      <p:bldP spid="470" grpId="1" animBg="1"/>
      <p:bldP spid="471" grpId="0" animBg="1"/>
      <p:bldP spid="471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20861" y="977651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C067406-0AE3-934F-A67A-52019AF64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706" y="1953371"/>
            <a:ext cx="44196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DC6D546-3A81-AE4A-A58E-499342BB7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767" y="1953371"/>
            <a:ext cx="2047875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5F58430-878C-0B4E-AEFE-BD3245BE9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775" y="3825579"/>
            <a:ext cx="202882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BA71B83D-2271-A144-8772-58AC1FE1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618" y="3230068"/>
            <a:ext cx="39243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91D2CF-688C-BF4C-AEFB-48DCE5AD3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18" y="4635204"/>
            <a:ext cx="4343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مربع نص 29">
            <a:extLst>
              <a:ext uri="{FF2B5EF4-FFF2-40B4-BE49-F238E27FC236}">
                <a16:creationId xmlns:a16="http://schemas.microsoft.com/office/drawing/2014/main" id="{1838A194-7F16-2F4B-818E-B0D954DC1DD0}"/>
              </a:ext>
            </a:extLst>
          </p:cNvPr>
          <p:cNvSpPr txBox="1"/>
          <p:nvPr/>
        </p:nvSpPr>
        <p:spPr>
          <a:xfrm>
            <a:off x="6820296" y="5423987"/>
            <a:ext cx="6673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نعم</a:t>
            </a:r>
          </a:p>
        </p:txBody>
      </p:sp>
      <p:grpSp>
        <p:nvGrpSpPr>
          <p:cNvPr id="26" name="مجموعة 30">
            <a:extLst>
              <a:ext uri="{FF2B5EF4-FFF2-40B4-BE49-F238E27FC236}">
                <a16:creationId xmlns:a16="http://schemas.microsoft.com/office/drawing/2014/main" id="{82571C6B-0A0E-CA4E-8613-07F91A2A3606}"/>
              </a:ext>
            </a:extLst>
          </p:cNvPr>
          <p:cNvGrpSpPr/>
          <p:nvPr/>
        </p:nvGrpSpPr>
        <p:grpSpPr>
          <a:xfrm>
            <a:off x="6767564" y="3537379"/>
            <a:ext cx="720080" cy="662095"/>
            <a:chOff x="5846039" y="4228446"/>
            <a:chExt cx="720080" cy="662095"/>
          </a:xfrm>
        </p:grpSpPr>
        <p:sp>
          <p:nvSpPr>
            <p:cNvPr id="23" name="مربع نص 31">
              <a:extLst>
                <a:ext uri="{FF2B5EF4-FFF2-40B4-BE49-F238E27FC236}">
                  <a16:creationId xmlns:a16="http://schemas.microsoft.com/office/drawing/2014/main" id="{9736C88C-7ED0-644F-A3A4-302A43AA3ACF}"/>
                </a:ext>
              </a:extLst>
            </p:cNvPr>
            <p:cNvSpPr txBox="1"/>
            <p:nvPr/>
          </p:nvSpPr>
          <p:spPr>
            <a:xfrm>
              <a:off x="5846039" y="4228446"/>
              <a:ext cx="706225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FF0000"/>
                  </a:solidFill>
                </a:rPr>
                <a:t>١</a:t>
              </a:r>
            </a:p>
          </p:txBody>
        </p:sp>
        <p:sp>
          <p:nvSpPr>
            <p:cNvPr id="24" name="مربع نص 32">
              <a:extLst>
                <a:ext uri="{FF2B5EF4-FFF2-40B4-BE49-F238E27FC236}">
                  <a16:creationId xmlns:a16="http://schemas.microsoft.com/office/drawing/2014/main" id="{DDEBBADB-A1CB-9F46-8A31-D08169D22136}"/>
                </a:ext>
              </a:extLst>
            </p:cNvPr>
            <p:cNvSpPr txBox="1"/>
            <p:nvPr/>
          </p:nvSpPr>
          <p:spPr>
            <a:xfrm>
              <a:off x="5846039" y="4490431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FF0000"/>
                  </a:solidFill>
                </a:rPr>
                <a:t>٤</a:t>
              </a:r>
            </a:p>
          </p:txBody>
        </p:sp>
        <p:cxnSp>
          <p:nvCxnSpPr>
            <p:cNvPr id="25" name="رابط مستقيم 33">
              <a:extLst>
                <a:ext uri="{FF2B5EF4-FFF2-40B4-BE49-F238E27FC236}">
                  <a16:creationId xmlns:a16="http://schemas.microsoft.com/office/drawing/2014/main" id="{754F5042-2DE5-C44C-B9C9-3D76823E827F}"/>
                </a:ext>
              </a:extLst>
            </p:cNvPr>
            <p:cNvCxnSpPr/>
            <p:nvPr/>
          </p:nvCxnSpPr>
          <p:spPr>
            <a:xfrm flipH="1">
              <a:off x="6092538" y="4553212"/>
              <a:ext cx="288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74686DE-5341-1698-4AF2-25447D0E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9529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2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20861" y="977651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6">
            <a:extLst>
              <a:ext uri="{FF2B5EF4-FFF2-40B4-BE49-F238E27FC236}">
                <a16:creationId xmlns:a16="http://schemas.microsoft.com/office/drawing/2014/main" id="{12353ACC-DCDB-E044-AC2B-0119BA979804}"/>
              </a:ext>
            </a:extLst>
          </p:cNvPr>
          <p:cNvSpPr txBox="1"/>
          <p:nvPr/>
        </p:nvSpPr>
        <p:spPr>
          <a:xfrm>
            <a:off x="4039906" y="1478687"/>
            <a:ext cx="5430039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1">
            <a:spAutoFit/>
          </a:bodyPr>
          <a:lstStyle/>
          <a:p>
            <a:r>
              <a:rPr lang="ar-SA" sz="2000" b="1" dirty="0"/>
              <a:t>اذا كان لدينا كيسا يحوي ١٠ كرات زجاجية ، ٧</a:t>
            </a:r>
            <a:r>
              <a:rPr lang="ar-SA" sz="2000" b="1" dirty="0">
                <a:solidFill>
                  <a:srgbClr val="00B050"/>
                </a:solidFill>
              </a:rPr>
              <a:t> كرات خضراء </a:t>
            </a:r>
            <a:r>
              <a:rPr lang="ar-SA" sz="2000" b="1" dirty="0">
                <a:solidFill>
                  <a:srgbClr val="FF0000"/>
                </a:solidFill>
              </a:rPr>
              <a:t>وكرتين حمراوين </a:t>
            </a:r>
            <a:r>
              <a:rPr lang="ar-SA" sz="2000" b="1" dirty="0">
                <a:solidFill>
                  <a:srgbClr val="FFFF00"/>
                </a:solidFill>
              </a:rPr>
              <a:t>وكرة واحدة صفراء </a:t>
            </a:r>
            <a:r>
              <a:rPr lang="ar-SA" sz="20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89682E-F866-574D-AA69-AFD9752B3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66" y="1196906"/>
            <a:ext cx="14001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28">
            <a:extLst>
              <a:ext uri="{FF2B5EF4-FFF2-40B4-BE49-F238E27FC236}">
                <a16:creationId xmlns:a16="http://schemas.microsoft.com/office/drawing/2014/main" id="{5B9BE85A-FFEE-044A-B3BF-AA90E040F664}"/>
              </a:ext>
            </a:extLst>
          </p:cNvPr>
          <p:cNvSpPr txBox="1"/>
          <p:nvPr/>
        </p:nvSpPr>
        <p:spPr>
          <a:xfrm>
            <a:off x="5261841" y="3075057"/>
            <a:ext cx="4209057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000" b="1" dirty="0"/>
              <a:t>اذا اخترت كرة عشوائيا ، فما اللون الذي تكون امكانية ظهوره أكثر ؟</a:t>
            </a:r>
          </a:p>
        </p:txBody>
      </p:sp>
      <p:sp>
        <p:nvSpPr>
          <p:cNvPr id="17" name="مربع نص 29">
            <a:extLst>
              <a:ext uri="{FF2B5EF4-FFF2-40B4-BE49-F238E27FC236}">
                <a16:creationId xmlns:a16="http://schemas.microsoft.com/office/drawing/2014/main" id="{A4C3B04A-5741-8142-ABFC-A1913C512EF3}"/>
              </a:ext>
            </a:extLst>
          </p:cNvPr>
          <p:cNvSpPr txBox="1"/>
          <p:nvPr/>
        </p:nvSpPr>
        <p:spPr>
          <a:xfrm>
            <a:off x="6848217" y="3387435"/>
            <a:ext cx="88450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00B050"/>
                </a:solidFill>
              </a:rPr>
              <a:t>أخضر</a:t>
            </a:r>
          </a:p>
        </p:txBody>
      </p:sp>
      <p:sp>
        <p:nvSpPr>
          <p:cNvPr id="19" name="مربع نص 30">
            <a:extLst>
              <a:ext uri="{FF2B5EF4-FFF2-40B4-BE49-F238E27FC236}">
                <a16:creationId xmlns:a16="http://schemas.microsoft.com/office/drawing/2014/main" id="{4703F97D-89EA-1E4E-8BA4-037C801DBA19}"/>
              </a:ext>
            </a:extLst>
          </p:cNvPr>
          <p:cNvSpPr txBox="1"/>
          <p:nvPr/>
        </p:nvSpPr>
        <p:spPr>
          <a:xfrm>
            <a:off x="5260888" y="4078567"/>
            <a:ext cx="4209057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000" b="1" dirty="0"/>
              <a:t>اذا اخترت كرة عشوائيا ، فما اللون الذي تكون امكانية ظهوره أقل ؟</a:t>
            </a:r>
          </a:p>
        </p:txBody>
      </p:sp>
      <p:sp>
        <p:nvSpPr>
          <p:cNvPr id="21" name="مربع نص 31">
            <a:extLst>
              <a:ext uri="{FF2B5EF4-FFF2-40B4-BE49-F238E27FC236}">
                <a16:creationId xmlns:a16="http://schemas.microsoft.com/office/drawing/2014/main" id="{EFBE451A-4E43-E847-9F8C-280F3FFCDB3E}"/>
              </a:ext>
            </a:extLst>
          </p:cNvPr>
          <p:cNvSpPr txBox="1"/>
          <p:nvPr/>
        </p:nvSpPr>
        <p:spPr>
          <a:xfrm>
            <a:off x="6899813" y="4390945"/>
            <a:ext cx="88450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FFFF00"/>
                </a:solidFill>
              </a:rPr>
              <a:t>أصفر</a:t>
            </a:r>
          </a:p>
        </p:txBody>
      </p:sp>
      <p:sp>
        <p:nvSpPr>
          <p:cNvPr id="23" name="مربع نص 32">
            <a:extLst>
              <a:ext uri="{FF2B5EF4-FFF2-40B4-BE49-F238E27FC236}">
                <a16:creationId xmlns:a16="http://schemas.microsoft.com/office/drawing/2014/main" id="{222F715F-5D47-454E-B492-2E4AACA30222}"/>
              </a:ext>
            </a:extLst>
          </p:cNvPr>
          <p:cNvSpPr txBox="1"/>
          <p:nvPr/>
        </p:nvSpPr>
        <p:spPr>
          <a:xfrm>
            <a:off x="5260888" y="5086679"/>
            <a:ext cx="4209057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000" b="1" dirty="0"/>
              <a:t>هل امكانية ظهور كرة حمراء كبيرة ؟</a:t>
            </a:r>
          </a:p>
        </p:txBody>
      </p:sp>
      <p:sp>
        <p:nvSpPr>
          <p:cNvPr id="25" name="مربع نص 33">
            <a:extLst>
              <a:ext uri="{FF2B5EF4-FFF2-40B4-BE49-F238E27FC236}">
                <a16:creationId xmlns:a16="http://schemas.microsoft.com/office/drawing/2014/main" id="{875E64A2-85B3-8642-AA2F-26CB579AC279}"/>
              </a:ext>
            </a:extLst>
          </p:cNvPr>
          <p:cNvSpPr txBox="1"/>
          <p:nvPr/>
        </p:nvSpPr>
        <p:spPr>
          <a:xfrm>
            <a:off x="5611557" y="5086679"/>
            <a:ext cx="88450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لا</a:t>
            </a:r>
          </a:p>
        </p:txBody>
      </p:sp>
      <p:sp>
        <p:nvSpPr>
          <p:cNvPr id="27" name="مربع نص 34">
            <a:extLst>
              <a:ext uri="{FF2B5EF4-FFF2-40B4-BE49-F238E27FC236}">
                <a16:creationId xmlns:a16="http://schemas.microsoft.com/office/drawing/2014/main" id="{3146BB90-9B56-7446-B9C8-DB6673E2FBDE}"/>
              </a:ext>
            </a:extLst>
          </p:cNvPr>
          <p:cNvSpPr txBox="1"/>
          <p:nvPr/>
        </p:nvSpPr>
        <p:spPr>
          <a:xfrm>
            <a:off x="5264042" y="5831105"/>
            <a:ext cx="4209057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000" b="1" dirty="0"/>
              <a:t>هل امكانية ظهور كرة ليست حمراء كبيرة ؟</a:t>
            </a:r>
          </a:p>
        </p:txBody>
      </p:sp>
      <p:sp>
        <p:nvSpPr>
          <p:cNvPr id="29" name="مربع نص 35">
            <a:extLst>
              <a:ext uri="{FF2B5EF4-FFF2-40B4-BE49-F238E27FC236}">
                <a16:creationId xmlns:a16="http://schemas.microsoft.com/office/drawing/2014/main" id="{3C2820B7-76B8-4747-8168-027BE32BF424}"/>
              </a:ext>
            </a:extLst>
          </p:cNvPr>
          <p:cNvSpPr txBox="1"/>
          <p:nvPr/>
        </p:nvSpPr>
        <p:spPr>
          <a:xfrm>
            <a:off x="5120026" y="5831105"/>
            <a:ext cx="88450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نعم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2870954-A43E-3C57-4E89-F551585DB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0931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7" grpId="0"/>
      <p:bldP spid="19" grpId="0" animBg="1"/>
      <p:bldP spid="21" grpId="0"/>
      <p:bldP spid="23" grpId="0" animBg="1"/>
      <p:bldP spid="25" grpId="0"/>
      <p:bldP spid="27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20861" y="977651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BAA928-87B5-364B-B7E9-4FEE683DC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982" y="1802077"/>
            <a:ext cx="67722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559229-D112-594F-9671-1583864FA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259" y="3612149"/>
            <a:ext cx="68484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08EDD30-01D7-95DB-1476-BBC9CB16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5979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20861" y="977651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AA8C175-7B8A-8C42-B32B-4AA0D48B8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568" y="1406270"/>
            <a:ext cx="1550446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0BCC4FB-EC73-754C-80CC-8E1D54D2B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355" y="1434845"/>
            <a:ext cx="5600700" cy="342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606CF74-4B93-D54B-BC01-53E0547A1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695" y="2107029"/>
            <a:ext cx="11715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DB42689-0835-9C4D-BCA7-E8F0D4193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688" y="3024180"/>
            <a:ext cx="15144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DBB9F04F-18E6-9048-828F-383F5B00F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260" y="2769466"/>
            <a:ext cx="29718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7A7DB08D-4117-4E47-8CB8-48B79DB84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216" y="4123253"/>
            <a:ext cx="67627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DCBCF3B4-525F-5C4A-B70A-2465DC1DD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508" y="4127583"/>
            <a:ext cx="2286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CD3F9991-A6D3-6D4E-985B-120EEDF63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13" y="5203373"/>
            <a:ext cx="48196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مربع نص 47">
            <a:extLst>
              <a:ext uri="{FF2B5EF4-FFF2-40B4-BE49-F238E27FC236}">
                <a16:creationId xmlns:a16="http://schemas.microsoft.com/office/drawing/2014/main" id="{C4010B64-38DD-F74D-80D4-BADEFC41BB74}"/>
              </a:ext>
            </a:extLst>
          </p:cNvPr>
          <p:cNvSpPr txBox="1"/>
          <p:nvPr/>
        </p:nvSpPr>
        <p:spPr>
          <a:xfrm>
            <a:off x="1935678" y="3723143"/>
            <a:ext cx="564055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١</a:t>
            </a:r>
          </a:p>
          <a:p>
            <a:pPr algn="ctr"/>
            <a:r>
              <a:rPr lang="ar-SA" sz="2800" b="1" dirty="0"/>
              <a:t>٢</a:t>
            </a:r>
          </a:p>
          <a:p>
            <a:pPr algn="ctr"/>
            <a:r>
              <a:rPr lang="ar-SA" sz="2800" b="1" dirty="0"/>
              <a:t>٣</a:t>
            </a:r>
          </a:p>
          <a:p>
            <a:pPr algn="ctr"/>
            <a:r>
              <a:rPr lang="ar-SA" sz="2800" b="1" dirty="0"/>
              <a:t>٤</a:t>
            </a:r>
          </a:p>
          <a:p>
            <a:pPr algn="ctr"/>
            <a:r>
              <a:rPr lang="ar-SA" sz="2800" b="1" dirty="0"/>
              <a:t>٥</a:t>
            </a:r>
          </a:p>
          <a:p>
            <a:pPr algn="ctr"/>
            <a:r>
              <a:rPr lang="ar-SA" sz="2800" b="1" dirty="0"/>
              <a:t>٦</a:t>
            </a:r>
          </a:p>
        </p:txBody>
      </p:sp>
      <p:sp>
        <p:nvSpPr>
          <p:cNvPr id="29" name="شكل بيضاوي 5">
            <a:extLst>
              <a:ext uri="{FF2B5EF4-FFF2-40B4-BE49-F238E27FC236}">
                <a16:creationId xmlns:a16="http://schemas.microsoft.com/office/drawing/2014/main" id="{68DC3E53-A38F-B640-87A4-4117743A17E1}"/>
              </a:ext>
            </a:extLst>
          </p:cNvPr>
          <p:cNvSpPr/>
          <p:nvPr/>
        </p:nvSpPr>
        <p:spPr>
          <a:xfrm>
            <a:off x="1959228" y="4177345"/>
            <a:ext cx="554360" cy="4130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شكل بيضاوي 49">
            <a:extLst>
              <a:ext uri="{FF2B5EF4-FFF2-40B4-BE49-F238E27FC236}">
                <a16:creationId xmlns:a16="http://schemas.microsoft.com/office/drawing/2014/main" id="{90EC22E1-A24F-E547-A94D-9E30F215081C}"/>
              </a:ext>
            </a:extLst>
          </p:cNvPr>
          <p:cNvSpPr/>
          <p:nvPr/>
        </p:nvSpPr>
        <p:spPr>
          <a:xfrm>
            <a:off x="1959228" y="5034012"/>
            <a:ext cx="554360" cy="4130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شكل بيضاوي 50">
            <a:extLst>
              <a:ext uri="{FF2B5EF4-FFF2-40B4-BE49-F238E27FC236}">
                <a16:creationId xmlns:a16="http://schemas.microsoft.com/office/drawing/2014/main" id="{130ED193-EB68-D445-AFE3-BA68563611FB}"/>
              </a:ext>
            </a:extLst>
          </p:cNvPr>
          <p:cNvSpPr/>
          <p:nvPr/>
        </p:nvSpPr>
        <p:spPr>
          <a:xfrm>
            <a:off x="1959228" y="5881520"/>
            <a:ext cx="554360" cy="4130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9" name="مجموعة 10">
            <a:extLst>
              <a:ext uri="{FF2B5EF4-FFF2-40B4-BE49-F238E27FC236}">
                <a16:creationId xmlns:a16="http://schemas.microsoft.com/office/drawing/2014/main" id="{7FA36C85-BED0-E442-9E23-702BC194448C}"/>
              </a:ext>
            </a:extLst>
          </p:cNvPr>
          <p:cNvGrpSpPr/>
          <p:nvPr/>
        </p:nvGrpSpPr>
        <p:grpSpPr>
          <a:xfrm>
            <a:off x="2625315" y="4590440"/>
            <a:ext cx="2076223" cy="1360723"/>
            <a:chOff x="1331640" y="4544259"/>
            <a:chExt cx="2076223" cy="1360723"/>
          </a:xfrm>
        </p:grpSpPr>
        <p:sp>
          <p:nvSpPr>
            <p:cNvPr id="35" name="مربع نص 51">
              <a:extLst>
                <a:ext uri="{FF2B5EF4-FFF2-40B4-BE49-F238E27FC236}">
                  <a16:creationId xmlns:a16="http://schemas.microsoft.com/office/drawing/2014/main" id="{CA03032F-8F9F-6243-885D-A31BB90EC114}"/>
                </a:ext>
              </a:extLst>
            </p:cNvPr>
            <p:cNvSpPr txBox="1"/>
            <p:nvPr/>
          </p:nvSpPr>
          <p:spPr>
            <a:xfrm>
              <a:off x="2267744" y="4757082"/>
              <a:ext cx="1140119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ثلاثة أعداد من ستة</a:t>
              </a:r>
            </a:p>
          </p:txBody>
        </p:sp>
        <p:cxnSp>
          <p:nvCxnSpPr>
            <p:cNvPr id="36" name="رابط كسهم مستقيم 7">
              <a:extLst>
                <a:ext uri="{FF2B5EF4-FFF2-40B4-BE49-F238E27FC236}">
                  <a16:creationId xmlns:a16="http://schemas.microsoft.com/office/drawing/2014/main" id="{0362AE8B-5F6A-6A4B-810E-660A32E834BB}"/>
                </a:ext>
              </a:extLst>
            </p:cNvPr>
            <p:cNvCxnSpPr>
              <a:stCxn id="52" idx="1"/>
            </p:cNvCxnSpPr>
            <p:nvPr/>
          </p:nvCxnSpPr>
          <p:spPr>
            <a:xfrm flipH="1" flipV="1">
              <a:off x="1331640" y="4544259"/>
              <a:ext cx="936104" cy="5667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رابط كسهم مستقيم 56">
              <a:extLst>
                <a:ext uri="{FF2B5EF4-FFF2-40B4-BE49-F238E27FC236}">
                  <a16:creationId xmlns:a16="http://schemas.microsoft.com/office/drawing/2014/main" id="{4AC172EA-D98F-6B42-83E6-E99CEC694B85}"/>
                </a:ext>
              </a:extLst>
            </p:cNvPr>
            <p:cNvCxnSpPr/>
            <p:nvPr/>
          </p:nvCxnSpPr>
          <p:spPr>
            <a:xfrm flipH="1">
              <a:off x="1331640" y="5212805"/>
              <a:ext cx="93610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رابط كسهم مستقيم 59">
              <a:extLst>
                <a:ext uri="{FF2B5EF4-FFF2-40B4-BE49-F238E27FC236}">
                  <a16:creationId xmlns:a16="http://schemas.microsoft.com/office/drawing/2014/main" id="{52FD7957-5086-9F40-B674-3F45736FE0C9}"/>
                </a:ext>
              </a:extLst>
            </p:cNvPr>
            <p:cNvCxnSpPr/>
            <p:nvPr/>
          </p:nvCxnSpPr>
          <p:spPr>
            <a:xfrm flipH="1">
              <a:off x="1331640" y="5299798"/>
              <a:ext cx="936104" cy="6051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سهم للأسفل 11">
            <a:extLst>
              <a:ext uri="{FF2B5EF4-FFF2-40B4-BE49-F238E27FC236}">
                <a16:creationId xmlns:a16="http://schemas.microsoft.com/office/drawing/2014/main" id="{009A7B49-C903-DB48-8420-C251A2590EE8}"/>
              </a:ext>
            </a:extLst>
          </p:cNvPr>
          <p:cNvSpPr/>
          <p:nvPr/>
        </p:nvSpPr>
        <p:spPr>
          <a:xfrm>
            <a:off x="2012703" y="3097482"/>
            <a:ext cx="410004" cy="5391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7" name="مجموعة 13">
            <a:extLst>
              <a:ext uri="{FF2B5EF4-FFF2-40B4-BE49-F238E27FC236}">
                <a16:creationId xmlns:a16="http://schemas.microsoft.com/office/drawing/2014/main" id="{E99FB751-4DD8-8444-807A-9E66FF5611A7}"/>
              </a:ext>
            </a:extLst>
          </p:cNvPr>
          <p:cNvGrpSpPr/>
          <p:nvPr/>
        </p:nvGrpSpPr>
        <p:grpSpPr>
          <a:xfrm>
            <a:off x="1957283" y="2665630"/>
            <a:ext cx="2342551" cy="3628984"/>
            <a:chOff x="9274224" y="603796"/>
            <a:chExt cx="2342551" cy="3628984"/>
          </a:xfrm>
        </p:grpSpPr>
        <p:sp>
          <p:nvSpPr>
            <p:cNvPr id="43" name="مستطيل 12">
              <a:extLst>
                <a:ext uri="{FF2B5EF4-FFF2-40B4-BE49-F238E27FC236}">
                  <a16:creationId xmlns:a16="http://schemas.microsoft.com/office/drawing/2014/main" id="{B8BD67BC-EEB0-2D4F-A811-9468E6DB3348}"/>
                </a:ext>
              </a:extLst>
            </p:cNvPr>
            <p:cNvSpPr/>
            <p:nvPr/>
          </p:nvSpPr>
          <p:spPr>
            <a:xfrm>
              <a:off x="9274224" y="1761037"/>
              <a:ext cx="554360" cy="24717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44" name="مجموعة 64">
              <a:extLst>
                <a:ext uri="{FF2B5EF4-FFF2-40B4-BE49-F238E27FC236}">
                  <a16:creationId xmlns:a16="http://schemas.microsoft.com/office/drawing/2014/main" id="{DC63F5A1-9C83-084E-AEA2-02E944930F6D}"/>
                </a:ext>
              </a:extLst>
            </p:cNvPr>
            <p:cNvGrpSpPr/>
            <p:nvPr/>
          </p:nvGrpSpPr>
          <p:grpSpPr>
            <a:xfrm>
              <a:off x="9540552" y="603796"/>
              <a:ext cx="2076223" cy="1147900"/>
              <a:chOff x="1331640" y="4757082"/>
              <a:chExt cx="2076223" cy="1147900"/>
            </a:xfrm>
          </p:grpSpPr>
          <p:sp>
            <p:nvSpPr>
              <p:cNvPr id="45" name="مربع نص 72">
                <a:extLst>
                  <a:ext uri="{FF2B5EF4-FFF2-40B4-BE49-F238E27FC236}">
                    <a16:creationId xmlns:a16="http://schemas.microsoft.com/office/drawing/2014/main" id="{BCF9523B-DE91-9840-8F9F-45442D879AFB}"/>
                  </a:ext>
                </a:extLst>
              </p:cNvPr>
              <p:cNvSpPr txBox="1"/>
              <p:nvPr/>
            </p:nvSpPr>
            <p:spPr>
              <a:xfrm>
                <a:off x="2267744" y="4757082"/>
                <a:ext cx="1140119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النواتج وعددها ٦</a:t>
                </a:r>
              </a:p>
            </p:txBody>
          </p:sp>
          <p:cxnSp>
            <p:nvCxnSpPr>
              <p:cNvPr id="46" name="رابط كسهم مستقيم 75">
                <a:extLst>
                  <a:ext uri="{FF2B5EF4-FFF2-40B4-BE49-F238E27FC236}">
                    <a16:creationId xmlns:a16="http://schemas.microsoft.com/office/drawing/2014/main" id="{F501C8BD-A59B-F047-B1EB-19F66C35B957}"/>
                  </a:ext>
                </a:extLst>
              </p:cNvPr>
              <p:cNvCxnSpPr/>
              <p:nvPr/>
            </p:nvCxnSpPr>
            <p:spPr>
              <a:xfrm flipH="1">
                <a:off x="1331640" y="5299798"/>
                <a:ext cx="936104" cy="60518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F902F492-971C-93D2-B6BE-29A58A98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3410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5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  <p:bldP spid="31" grpId="0" animBg="1"/>
      <p:bldP spid="33" grpId="0" animBg="1"/>
      <p:bldP spid="41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889</Words>
  <Application>Microsoft Macintosh PowerPoint</Application>
  <PresentationFormat>شاشة عريضة</PresentationFormat>
  <Paragraphs>517</Paragraphs>
  <Slides>20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8" baseType="lpstr">
      <vt:lpstr>18 Khebrat Musamim</vt:lpstr>
      <vt:lpstr>Arial</vt:lpstr>
      <vt:lpstr>Arial Black</vt:lpstr>
      <vt:lpstr>Beirut</vt:lpstr>
      <vt:lpstr>Calibri</vt:lpstr>
      <vt:lpstr>Calibri Light</vt:lpstr>
      <vt:lpstr>Comic Sans MS</vt:lpstr>
      <vt:lpstr>نسق Office</vt:lpstr>
      <vt:lpstr>عرض تقديمي في PowerPoint</vt:lpstr>
      <vt:lpstr>عرض تقديمي في PowerPoint</vt:lpstr>
      <vt:lpstr>عرض تقديمي في PowerPoint</vt:lpstr>
      <vt:lpstr>جدول الضرب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بتول فاضل</dc:creator>
  <cp:lastModifiedBy>بتول فاضل</cp:lastModifiedBy>
  <cp:revision>43</cp:revision>
  <dcterms:created xsi:type="dcterms:W3CDTF">2021-08-28T07:17:54Z</dcterms:created>
  <dcterms:modified xsi:type="dcterms:W3CDTF">2023-03-11T11:45:54Z</dcterms:modified>
</cp:coreProperties>
</file>