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5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5" rtl="1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354" r:id="rId3"/>
    <p:sldId id="257" r:id="rId4"/>
    <p:sldId id="258" r:id="rId5"/>
    <p:sldId id="259" r:id="rId6"/>
    <p:sldId id="358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59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259"/>
            <p14:sldId id="358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EC2"/>
    <a:srgbClr val="B2EEBA"/>
    <a:srgbClr val="C7F7A9"/>
    <a:srgbClr val="8CA0A3"/>
    <a:srgbClr val="BAC0C6"/>
    <a:srgbClr val="909497"/>
    <a:srgbClr val="709397"/>
    <a:srgbClr val="D5EBFB"/>
    <a:srgbClr val="C93ACD"/>
    <a:srgbClr val="83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28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E3F0-152C-7D4A-8777-5F77A4DDFBA9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F122-AD49-E34A-A4AC-66126C87B065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25F9-27B9-404E-86D3-5152B0601667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832DF-3552-FB43-BB76-F2A8499BD0BC}" type="datetime1">
              <a:rPr lang="ar-SA" smtClean="0"/>
              <a:t>12 محرم، 1444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ED4E-3632-AC45-AE71-30456FF0E12E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C7F0-5E13-D249-8B7A-F158F9B56B7C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DB37-AB35-7241-BF77-49B41DF69AE7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032E-E7F0-644F-A98A-D47DD7254C8F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96F5-BFFD-364A-BBB2-51873D861043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44DD-E483-924A-8A5B-B4AAF4500831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993F-EADB-0F47-A77C-81D7DAC8FECD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F97-5382-CE45-AD69-50ACD3501E95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24ACC-5190-924F-BE15-03217E7D45E4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audio" Target="../media/audio1.wav"/><Relationship Id="rId3" Type="http://schemas.openxmlformats.org/officeDocument/2006/relationships/image" Target="../media/image33.jpg"/><Relationship Id="rId7" Type="http://schemas.openxmlformats.org/officeDocument/2006/relationships/image" Target="../media/image50.png"/><Relationship Id="rId12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55.png"/><Relationship Id="rId5" Type="http://schemas.openxmlformats.org/officeDocument/2006/relationships/image" Target="../media/image35.png"/><Relationship Id="rId10" Type="http://schemas.openxmlformats.org/officeDocument/2006/relationships/image" Target="../media/image54.png"/><Relationship Id="rId4" Type="http://schemas.openxmlformats.org/officeDocument/2006/relationships/image" Target="../media/image34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3.jpg"/><Relationship Id="rId7" Type="http://schemas.openxmlformats.org/officeDocument/2006/relationships/image" Target="../media/image5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61.png"/><Relationship Id="rId5" Type="http://schemas.openxmlformats.org/officeDocument/2006/relationships/image" Target="../media/image35.png"/><Relationship Id="rId10" Type="http://schemas.openxmlformats.org/officeDocument/2006/relationships/image" Target="../media/image60.png"/><Relationship Id="rId4" Type="http://schemas.openxmlformats.org/officeDocument/2006/relationships/image" Target="../media/image3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audio" Target="../media/audio1.wav"/><Relationship Id="rId3" Type="http://schemas.openxmlformats.org/officeDocument/2006/relationships/image" Target="../media/image33.jpg"/><Relationship Id="rId7" Type="http://schemas.openxmlformats.org/officeDocument/2006/relationships/image" Target="../media/image57.png"/><Relationship Id="rId12" Type="http://schemas.openxmlformats.org/officeDocument/2006/relationships/image" Target="../media/image6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64.jpeg"/><Relationship Id="rId5" Type="http://schemas.openxmlformats.org/officeDocument/2006/relationships/image" Target="../media/image35.png"/><Relationship Id="rId10" Type="http://schemas.openxmlformats.org/officeDocument/2006/relationships/image" Target="../media/image63.png"/><Relationship Id="rId4" Type="http://schemas.openxmlformats.org/officeDocument/2006/relationships/image" Target="../media/image34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3.jpg"/><Relationship Id="rId7" Type="http://schemas.openxmlformats.org/officeDocument/2006/relationships/image" Target="../media/image5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64.jpeg"/><Relationship Id="rId5" Type="http://schemas.openxmlformats.org/officeDocument/2006/relationships/image" Target="../media/image35.png"/><Relationship Id="rId10" Type="http://schemas.openxmlformats.org/officeDocument/2006/relationships/image" Target="../media/image63.png"/><Relationship Id="rId4" Type="http://schemas.openxmlformats.org/officeDocument/2006/relationships/image" Target="../media/image34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3.jp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3.jpg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3.jp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NUL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18" Type="http://schemas.openxmlformats.org/officeDocument/2006/relationships/audio" Target="../media/audio1.wav"/><Relationship Id="rId3" Type="http://schemas.openxmlformats.org/officeDocument/2006/relationships/image" Target="../media/image33.jp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" Type="http://schemas.openxmlformats.org/officeDocument/2006/relationships/audio" Target="../media/audio1.wav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Relationship Id="rId1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jpg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3.jpg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3.jpg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E066EED-D5D4-424F-6055-FB7091632A2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605636" y="6398562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25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AA9F58F-1E84-204B-B4EA-56B3A9873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414" y="823062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5">
            <a:extLst>
              <a:ext uri="{FF2B5EF4-FFF2-40B4-BE49-F238E27FC236}">
                <a16:creationId xmlns:a16="http://schemas.microsoft.com/office/drawing/2014/main" id="{14E18732-137A-FA42-9766-5815DA5000CC}"/>
              </a:ext>
            </a:extLst>
          </p:cNvPr>
          <p:cNvSpPr txBox="1"/>
          <p:nvPr/>
        </p:nvSpPr>
        <p:spPr>
          <a:xfrm>
            <a:off x="6651878" y="2878763"/>
            <a:ext cx="823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دجاج</a:t>
            </a:r>
          </a:p>
        </p:txBody>
      </p:sp>
      <p:sp>
        <p:nvSpPr>
          <p:cNvPr id="5" name="مربع نص 36">
            <a:extLst>
              <a:ext uri="{FF2B5EF4-FFF2-40B4-BE49-F238E27FC236}">
                <a16:creationId xmlns:a16="http://schemas.microsoft.com/office/drawing/2014/main" id="{22740695-727D-6541-AE20-2C79625B5150}"/>
              </a:ext>
            </a:extLst>
          </p:cNvPr>
          <p:cNvSpPr txBox="1"/>
          <p:nvPr/>
        </p:nvSpPr>
        <p:spPr>
          <a:xfrm>
            <a:off x="6671808" y="5319496"/>
            <a:ext cx="731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جبن</a:t>
            </a:r>
          </a:p>
        </p:txBody>
      </p:sp>
      <p:sp>
        <p:nvSpPr>
          <p:cNvPr id="17" name="مربع نص 37">
            <a:extLst>
              <a:ext uri="{FF2B5EF4-FFF2-40B4-BE49-F238E27FC236}">
                <a16:creationId xmlns:a16="http://schemas.microsoft.com/office/drawing/2014/main" id="{4754B123-536E-1248-8F75-F98A4C605634}"/>
              </a:ext>
            </a:extLst>
          </p:cNvPr>
          <p:cNvSpPr txBox="1"/>
          <p:nvPr/>
        </p:nvSpPr>
        <p:spPr>
          <a:xfrm>
            <a:off x="4810113" y="2295053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برتقال</a:t>
            </a:r>
          </a:p>
        </p:txBody>
      </p:sp>
      <p:sp>
        <p:nvSpPr>
          <p:cNvPr id="19" name="مربع نص 38">
            <a:extLst>
              <a:ext uri="{FF2B5EF4-FFF2-40B4-BE49-F238E27FC236}">
                <a16:creationId xmlns:a16="http://schemas.microsoft.com/office/drawing/2014/main" id="{01439DDB-6250-AF44-A649-D963414EF6B1}"/>
              </a:ext>
            </a:extLst>
          </p:cNvPr>
          <p:cNvSpPr txBox="1"/>
          <p:nvPr/>
        </p:nvSpPr>
        <p:spPr>
          <a:xfrm>
            <a:off x="4675960" y="3491479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تفاح</a:t>
            </a:r>
          </a:p>
        </p:txBody>
      </p:sp>
      <p:sp>
        <p:nvSpPr>
          <p:cNvPr id="21" name="مربع نص 39">
            <a:extLst>
              <a:ext uri="{FF2B5EF4-FFF2-40B4-BE49-F238E27FC236}">
                <a16:creationId xmlns:a16="http://schemas.microsoft.com/office/drawing/2014/main" id="{13A1B1EA-DE03-AE4C-8F9C-492C47D5C06A}"/>
              </a:ext>
            </a:extLst>
          </p:cNvPr>
          <p:cNvSpPr txBox="1"/>
          <p:nvPr/>
        </p:nvSpPr>
        <p:spPr>
          <a:xfrm>
            <a:off x="4806486" y="4729470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برتقال</a:t>
            </a:r>
          </a:p>
        </p:txBody>
      </p:sp>
      <p:sp>
        <p:nvSpPr>
          <p:cNvPr id="23" name="مربع نص 40">
            <a:extLst>
              <a:ext uri="{FF2B5EF4-FFF2-40B4-BE49-F238E27FC236}">
                <a16:creationId xmlns:a16="http://schemas.microsoft.com/office/drawing/2014/main" id="{8CE4D8F5-5922-C34E-9A08-682F4D41C4A0}"/>
              </a:ext>
            </a:extLst>
          </p:cNvPr>
          <p:cNvSpPr txBox="1"/>
          <p:nvPr/>
        </p:nvSpPr>
        <p:spPr>
          <a:xfrm>
            <a:off x="4672333" y="5953606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تفاح</a:t>
            </a:r>
          </a:p>
        </p:txBody>
      </p:sp>
      <p:graphicFrame>
        <p:nvGraphicFramePr>
          <p:cNvPr id="25" name="جدول 41">
            <a:extLst>
              <a:ext uri="{FF2B5EF4-FFF2-40B4-BE49-F238E27FC236}">
                <a16:creationId xmlns:a16="http://schemas.microsoft.com/office/drawing/2014/main" id="{C42DF9CE-359B-5543-AF78-6B77FE725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46699"/>
              </p:ext>
            </p:extLst>
          </p:nvPr>
        </p:nvGraphicFramePr>
        <p:xfrm>
          <a:off x="2020313" y="2298923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دجاج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برتقال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جدول 43">
            <a:extLst>
              <a:ext uri="{FF2B5EF4-FFF2-40B4-BE49-F238E27FC236}">
                <a16:creationId xmlns:a16="http://schemas.microsoft.com/office/drawing/2014/main" id="{718B01D9-AAD7-FF43-AA77-F96C2322E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6445"/>
              </p:ext>
            </p:extLst>
          </p:nvPr>
        </p:nvGraphicFramePr>
        <p:xfrm>
          <a:off x="2016265" y="3495349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دجاج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تفاح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جدول 45">
            <a:extLst>
              <a:ext uri="{FF2B5EF4-FFF2-40B4-BE49-F238E27FC236}">
                <a16:creationId xmlns:a16="http://schemas.microsoft.com/office/drawing/2014/main" id="{ABF161DB-671E-4F44-BFF9-247A0EC71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285045"/>
              </p:ext>
            </p:extLst>
          </p:nvPr>
        </p:nvGraphicFramePr>
        <p:xfrm>
          <a:off x="2012217" y="4747302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جبن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برتقال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جدول 49">
            <a:extLst>
              <a:ext uri="{FF2B5EF4-FFF2-40B4-BE49-F238E27FC236}">
                <a16:creationId xmlns:a16="http://schemas.microsoft.com/office/drawing/2014/main" id="{16EFF756-809F-2C47-B3C5-1E610708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19603"/>
              </p:ext>
            </p:extLst>
          </p:nvPr>
        </p:nvGraphicFramePr>
        <p:xfrm>
          <a:off x="2002410" y="5971438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جبن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تفاح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جدول 50">
            <a:extLst>
              <a:ext uri="{FF2B5EF4-FFF2-40B4-BE49-F238E27FC236}">
                <a16:creationId xmlns:a16="http://schemas.microsoft.com/office/drawing/2014/main" id="{46383C44-C870-144B-8996-AAD71D3C2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08281"/>
              </p:ext>
            </p:extLst>
          </p:nvPr>
        </p:nvGraphicFramePr>
        <p:xfrm>
          <a:off x="2016265" y="1767157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5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النواتج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7" name="مجموعة 56">
            <a:extLst>
              <a:ext uri="{FF2B5EF4-FFF2-40B4-BE49-F238E27FC236}">
                <a16:creationId xmlns:a16="http://schemas.microsoft.com/office/drawing/2014/main" id="{055264DE-3DE7-B149-847E-738F9ACF41EF}"/>
              </a:ext>
            </a:extLst>
          </p:cNvPr>
          <p:cNvGrpSpPr/>
          <p:nvPr/>
        </p:nvGrpSpPr>
        <p:grpSpPr>
          <a:xfrm>
            <a:off x="5787910" y="2451535"/>
            <a:ext cx="935976" cy="1259999"/>
            <a:chOff x="5508104" y="1196752"/>
            <a:chExt cx="935976" cy="1683894"/>
          </a:xfrm>
        </p:grpSpPr>
        <p:cxnSp>
          <p:nvCxnSpPr>
            <p:cNvPr id="35" name="رابط مستقيم 58">
              <a:extLst>
                <a:ext uri="{FF2B5EF4-FFF2-40B4-BE49-F238E27FC236}">
                  <a16:creationId xmlns:a16="http://schemas.microsoft.com/office/drawing/2014/main" id="{70C3C558-02BF-1748-ACA8-DC37B75087C0}"/>
                </a:ext>
              </a:extLst>
            </p:cNvPr>
            <p:cNvCxnSpPr/>
            <p:nvPr/>
          </p:nvCxnSpPr>
          <p:spPr>
            <a:xfrm flipH="1">
              <a:off x="5508104" y="2016550"/>
              <a:ext cx="935976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59">
              <a:extLst>
                <a:ext uri="{FF2B5EF4-FFF2-40B4-BE49-F238E27FC236}">
                  <a16:creationId xmlns:a16="http://schemas.microsoft.com/office/drawing/2014/main" id="{19A7A984-5E3A-E04C-8B7C-47612C6B9BC0}"/>
                </a:ext>
              </a:extLst>
            </p:cNvPr>
            <p:cNvCxnSpPr/>
            <p:nvPr/>
          </p:nvCxnSpPr>
          <p:spPr>
            <a:xfrm flipH="1" flipV="1">
              <a:off x="5508104" y="1196752"/>
              <a:ext cx="935976" cy="846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مجموعة 61">
            <a:extLst>
              <a:ext uri="{FF2B5EF4-FFF2-40B4-BE49-F238E27FC236}">
                <a16:creationId xmlns:a16="http://schemas.microsoft.com/office/drawing/2014/main" id="{446D36FB-8911-FB4C-8B3B-83231DD578DF}"/>
              </a:ext>
            </a:extLst>
          </p:cNvPr>
          <p:cNvGrpSpPr/>
          <p:nvPr/>
        </p:nvGrpSpPr>
        <p:grpSpPr>
          <a:xfrm>
            <a:off x="5787910" y="4899807"/>
            <a:ext cx="935976" cy="1259999"/>
            <a:chOff x="5508104" y="1196752"/>
            <a:chExt cx="935976" cy="1683894"/>
          </a:xfrm>
        </p:grpSpPr>
        <p:cxnSp>
          <p:nvCxnSpPr>
            <p:cNvPr id="39" name="رابط مستقيم 69">
              <a:extLst>
                <a:ext uri="{FF2B5EF4-FFF2-40B4-BE49-F238E27FC236}">
                  <a16:creationId xmlns:a16="http://schemas.microsoft.com/office/drawing/2014/main" id="{5CFBBABF-3C28-D04F-B597-8289528B9B6E}"/>
                </a:ext>
              </a:extLst>
            </p:cNvPr>
            <p:cNvCxnSpPr/>
            <p:nvPr/>
          </p:nvCxnSpPr>
          <p:spPr>
            <a:xfrm flipH="1">
              <a:off x="5508104" y="2016550"/>
              <a:ext cx="935976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70">
              <a:extLst>
                <a:ext uri="{FF2B5EF4-FFF2-40B4-BE49-F238E27FC236}">
                  <a16:creationId xmlns:a16="http://schemas.microsoft.com/office/drawing/2014/main" id="{42F92359-E54D-524E-ABEE-0BDCAEBDDC44}"/>
                </a:ext>
              </a:extLst>
            </p:cNvPr>
            <p:cNvCxnSpPr/>
            <p:nvPr/>
          </p:nvCxnSpPr>
          <p:spPr>
            <a:xfrm flipH="1" flipV="1">
              <a:off x="5508104" y="1196752"/>
              <a:ext cx="935976" cy="846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2">
            <a:extLst>
              <a:ext uri="{FF2B5EF4-FFF2-40B4-BE49-F238E27FC236}">
                <a16:creationId xmlns:a16="http://schemas.microsoft.com/office/drawing/2014/main" id="{88349B46-4B6E-9649-A9DB-8C48C159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22" y="693012"/>
            <a:ext cx="5686425" cy="800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EA25BC11-9FDC-D04E-B3C3-1E576C57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21" y="1687158"/>
            <a:ext cx="2858041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AD5B0930-D2D8-3D4C-A41C-EB42084F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21" y="2767278"/>
            <a:ext cx="29718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40664F45-96B0-7949-B084-2A0EAF6F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21" y="3847398"/>
            <a:ext cx="2858041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>
            <a:extLst>
              <a:ext uri="{FF2B5EF4-FFF2-40B4-BE49-F238E27FC236}">
                <a16:creationId xmlns:a16="http://schemas.microsoft.com/office/drawing/2014/main" id="{E7678636-B128-4448-9392-072EE738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25" y="5534025"/>
            <a:ext cx="29337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مستطيل 1">
            <a:extLst>
              <a:ext uri="{FF2B5EF4-FFF2-40B4-BE49-F238E27FC236}">
                <a16:creationId xmlns:a16="http://schemas.microsoft.com/office/drawing/2014/main" id="{FEE6DA29-34A5-2B49-9258-65B61CE7B351}"/>
              </a:ext>
            </a:extLst>
          </p:cNvPr>
          <p:cNvSpPr/>
          <p:nvPr/>
        </p:nvSpPr>
        <p:spPr>
          <a:xfrm>
            <a:off x="7751928" y="3868893"/>
            <a:ext cx="2838450" cy="1607280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98BD5BE-9F04-A5E0-EE82-295B961C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04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9" grpId="0"/>
      <p:bldP spid="21" grpId="0"/>
      <p:bldP spid="23" grpId="0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5CED8F1-9C4C-4A40-872B-6143AC38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626" y="921134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table">
            <a:extLst>
              <a:ext uri="{FF2B5EF4-FFF2-40B4-BE49-F238E27FC236}">
                <a16:creationId xmlns:a16="http://schemas.microsoft.com/office/drawing/2014/main" id="{69148BAF-4CBA-E248-B8D5-F0B7831EDD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5532" y="2870183"/>
            <a:ext cx="7200801" cy="3811591"/>
          </a:xfrm>
          <a:prstGeom prst="rect">
            <a:avLst/>
          </a:prstGeom>
        </p:spPr>
      </p:pic>
      <p:sp>
        <p:nvSpPr>
          <p:cNvPr id="5" name="Text Box 138">
            <a:extLst>
              <a:ext uri="{FF2B5EF4-FFF2-40B4-BE49-F238E27FC236}">
                <a16:creationId xmlns:a16="http://schemas.microsoft.com/office/drawing/2014/main" id="{EDEEF5A4-469F-794C-8DAF-B669F9C51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183" y="3492483"/>
            <a:ext cx="11080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١ ، ١ )</a:t>
            </a:r>
            <a:endParaRPr lang="en-US" sz="2000" b="1" dirty="0"/>
          </a:p>
        </p:txBody>
      </p:sp>
      <p:sp>
        <p:nvSpPr>
          <p:cNvPr id="17" name="Text Box 139">
            <a:extLst>
              <a:ext uri="{FF2B5EF4-FFF2-40B4-BE49-F238E27FC236}">
                <a16:creationId xmlns:a16="http://schemas.microsoft.com/office/drawing/2014/main" id="{65236F24-7BE4-DE43-A557-BD1925299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034" y="3492483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١ ، ٢ )</a:t>
            </a:r>
            <a:endParaRPr lang="en-US" sz="2000" b="1" dirty="0"/>
          </a:p>
        </p:txBody>
      </p:sp>
      <p:sp>
        <p:nvSpPr>
          <p:cNvPr id="19" name="Text Box 140">
            <a:extLst>
              <a:ext uri="{FF2B5EF4-FFF2-40B4-BE49-F238E27FC236}">
                <a16:creationId xmlns:a16="http://schemas.microsoft.com/office/drawing/2014/main" id="{3DF1CAF3-C76E-684A-BD12-3CB50E08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806" y="3492483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١ ، ٣ )</a:t>
            </a:r>
            <a:endParaRPr lang="en-US" sz="2000" b="1" dirty="0"/>
          </a:p>
        </p:txBody>
      </p:sp>
      <p:sp>
        <p:nvSpPr>
          <p:cNvPr id="21" name="Text Box 141">
            <a:extLst>
              <a:ext uri="{FF2B5EF4-FFF2-40B4-BE49-F238E27FC236}">
                <a16:creationId xmlns:a16="http://schemas.microsoft.com/office/drawing/2014/main" id="{AEF4A860-7BD8-EE4C-9380-EB2347602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694" y="3492483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١ ، ٤ )</a:t>
            </a:r>
            <a:endParaRPr lang="en-US" sz="2000" b="1" dirty="0"/>
          </a:p>
        </p:txBody>
      </p:sp>
      <p:sp>
        <p:nvSpPr>
          <p:cNvPr id="23" name="Text Box 142">
            <a:extLst>
              <a:ext uri="{FF2B5EF4-FFF2-40B4-BE49-F238E27FC236}">
                <a16:creationId xmlns:a16="http://schemas.microsoft.com/office/drawing/2014/main" id="{BD8958ED-2FCE-834A-8DA5-C9454C2BC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690" y="3492483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١ ، ٥ )</a:t>
            </a:r>
            <a:endParaRPr lang="en-US" sz="2000" b="1" dirty="0"/>
          </a:p>
        </p:txBody>
      </p:sp>
      <p:sp>
        <p:nvSpPr>
          <p:cNvPr id="25" name="Text Box 143">
            <a:extLst>
              <a:ext uri="{FF2B5EF4-FFF2-40B4-BE49-F238E27FC236}">
                <a16:creationId xmlns:a16="http://schemas.microsoft.com/office/drawing/2014/main" id="{A6233B29-0AC8-F348-AA2A-6D1E2932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042" y="3492483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١ ، ٦ )</a:t>
            </a:r>
            <a:endParaRPr lang="en-US" sz="2000" b="1" dirty="0"/>
          </a:p>
        </p:txBody>
      </p:sp>
      <p:sp>
        <p:nvSpPr>
          <p:cNvPr id="27" name="Text Box 144">
            <a:extLst>
              <a:ext uri="{FF2B5EF4-FFF2-40B4-BE49-F238E27FC236}">
                <a16:creationId xmlns:a16="http://schemas.microsoft.com/office/drawing/2014/main" id="{1709AE19-374C-2F47-B4D4-11A073243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183" y="4019504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٢ ، ١ )</a:t>
            </a:r>
            <a:endParaRPr lang="en-US" sz="2000" b="1" dirty="0"/>
          </a:p>
        </p:txBody>
      </p:sp>
      <p:sp>
        <p:nvSpPr>
          <p:cNvPr id="29" name="Text Box 145">
            <a:extLst>
              <a:ext uri="{FF2B5EF4-FFF2-40B4-BE49-F238E27FC236}">
                <a16:creationId xmlns:a16="http://schemas.microsoft.com/office/drawing/2014/main" id="{29D88B67-4BD8-204A-8509-D5495ABF5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034" y="4019504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٢ ، ٢ )</a:t>
            </a:r>
            <a:endParaRPr lang="en-US" sz="2000" b="1" dirty="0"/>
          </a:p>
        </p:txBody>
      </p:sp>
      <p:sp>
        <p:nvSpPr>
          <p:cNvPr id="31" name="Text Box 146">
            <a:extLst>
              <a:ext uri="{FF2B5EF4-FFF2-40B4-BE49-F238E27FC236}">
                <a16:creationId xmlns:a16="http://schemas.microsoft.com/office/drawing/2014/main" id="{5E692BEC-B59D-504B-9E5F-3972B0AB4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806" y="4019504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٢ ، ٣ )</a:t>
            </a:r>
            <a:endParaRPr lang="en-US" sz="2000" b="1" dirty="0"/>
          </a:p>
        </p:txBody>
      </p:sp>
      <p:sp>
        <p:nvSpPr>
          <p:cNvPr id="33" name="Text Box 147">
            <a:extLst>
              <a:ext uri="{FF2B5EF4-FFF2-40B4-BE49-F238E27FC236}">
                <a16:creationId xmlns:a16="http://schemas.microsoft.com/office/drawing/2014/main" id="{841BE1F7-4E18-F441-8F78-DC2F29316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694" y="4019504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٢ ، ٤ )</a:t>
            </a:r>
            <a:endParaRPr lang="en-US" sz="2000" b="1" dirty="0"/>
          </a:p>
        </p:txBody>
      </p:sp>
      <p:sp>
        <p:nvSpPr>
          <p:cNvPr id="35" name="Text Box 148">
            <a:extLst>
              <a:ext uri="{FF2B5EF4-FFF2-40B4-BE49-F238E27FC236}">
                <a16:creationId xmlns:a16="http://schemas.microsoft.com/office/drawing/2014/main" id="{4C83725A-6609-B147-9C0D-5682B0005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690" y="4019504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٢ ، ٥ )</a:t>
            </a:r>
            <a:endParaRPr lang="en-US" sz="2000" b="1" dirty="0"/>
          </a:p>
        </p:txBody>
      </p:sp>
      <p:sp>
        <p:nvSpPr>
          <p:cNvPr id="37" name="Text Box 149">
            <a:extLst>
              <a:ext uri="{FF2B5EF4-FFF2-40B4-BE49-F238E27FC236}">
                <a16:creationId xmlns:a16="http://schemas.microsoft.com/office/drawing/2014/main" id="{A7DF204E-38EF-2C4D-AE97-2346D71A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042" y="4019504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٢ ، ٦ )</a:t>
            </a:r>
            <a:endParaRPr lang="en-US" sz="2000" b="1" dirty="0"/>
          </a:p>
        </p:txBody>
      </p:sp>
      <p:sp>
        <p:nvSpPr>
          <p:cNvPr id="39" name="Text Box 150">
            <a:extLst>
              <a:ext uri="{FF2B5EF4-FFF2-40B4-BE49-F238E27FC236}">
                <a16:creationId xmlns:a16="http://schemas.microsoft.com/office/drawing/2014/main" id="{E252099C-EC75-4648-BC15-8565A1953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245" y="4539049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٣ ، ١ )</a:t>
            </a:r>
            <a:endParaRPr lang="en-US" sz="2000" b="1" dirty="0"/>
          </a:p>
        </p:txBody>
      </p:sp>
      <p:sp>
        <p:nvSpPr>
          <p:cNvPr id="41" name="Text Box 151">
            <a:extLst>
              <a:ext uri="{FF2B5EF4-FFF2-40B4-BE49-F238E27FC236}">
                <a16:creationId xmlns:a16="http://schemas.microsoft.com/office/drawing/2014/main" id="{ADC06D05-FFE9-3045-B5AF-8C02B1BFF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096" y="4539049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٣ ، ٢ )</a:t>
            </a:r>
            <a:endParaRPr lang="en-US" sz="2000" b="1" dirty="0"/>
          </a:p>
        </p:txBody>
      </p:sp>
      <p:sp>
        <p:nvSpPr>
          <p:cNvPr id="43" name="Text Box 152">
            <a:extLst>
              <a:ext uri="{FF2B5EF4-FFF2-40B4-BE49-F238E27FC236}">
                <a16:creationId xmlns:a16="http://schemas.microsoft.com/office/drawing/2014/main" id="{57A5E1D5-229D-BF4D-9047-83810C3D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868" y="4539049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٣ ، ٣ )</a:t>
            </a:r>
            <a:endParaRPr lang="en-US" sz="2000" b="1" dirty="0"/>
          </a:p>
        </p:txBody>
      </p:sp>
      <p:sp>
        <p:nvSpPr>
          <p:cNvPr id="45" name="Text Box 153">
            <a:extLst>
              <a:ext uri="{FF2B5EF4-FFF2-40B4-BE49-F238E27FC236}">
                <a16:creationId xmlns:a16="http://schemas.microsoft.com/office/drawing/2014/main" id="{E9173815-E49C-4949-8667-EE0D2993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756" y="4539049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٣ ، ٤ )</a:t>
            </a:r>
            <a:endParaRPr lang="en-US" sz="2000" b="1" dirty="0"/>
          </a:p>
        </p:txBody>
      </p:sp>
      <p:sp>
        <p:nvSpPr>
          <p:cNvPr id="47" name="Text Box 154">
            <a:extLst>
              <a:ext uri="{FF2B5EF4-FFF2-40B4-BE49-F238E27FC236}">
                <a16:creationId xmlns:a16="http://schemas.microsoft.com/office/drawing/2014/main" id="{2285D667-DDFC-8849-BC27-6AACABD9F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752" y="4539049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٣ ، ٥ )</a:t>
            </a:r>
            <a:endParaRPr lang="en-US" sz="2000" b="1" dirty="0"/>
          </a:p>
        </p:txBody>
      </p:sp>
      <p:sp>
        <p:nvSpPr>
          <p:cNvPr id="49" name="Text Box 155">
            <a:extLst>
              <a:ext uri="{FF2B5EF4-FFF2-40B4-BE49-F238E27FC236}">
                <a16:creationId xmlns:a16="http://schemas.microsoft.com/office/drawing/2014/main" id="{BD03FEB3-9698-B443-9AB3-E97608EB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104" y="4539049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٣ ، ٦ )</a:t>
            </a:r>
            <a:endParaRPr lang="en-US" sz="2000" b="1" dirty="0"/>
          </a:p>
        </p:txBody>
      </p:sp>
      <p:sp>
        <p:nvSpPr>
          <p:cNvPr id="51" name="Text Box 156">
            <a:extLst>
              <a:ext uri="{FF2B5EF4-FFF2-40B4-BE49-F238E27FC236}">
                <a16:creationId xmlns:a16="http://schemas.microsoft.com/office/drawing/2014/main" id="{60BEB301-9916-F144-92C8-494886C8A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245" y="5057872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٤ ، ١ )</a:t>
            </a:r>
            <a:endParaRPr lang="en-US" sz="2000" b="1" dirty="0"/>
          </a:p>
        </p:txBody>
      </p:sp>
      <p:sp>
        <p:nvSpPr>
          <p:cNvPr id="53" name="Text Box 157">
            <a:extLst>
              <a:ext uri="{FF2B5EF4-FFF2-40B4-BE49-F238E27FC236}">
                <a16:creationId xmlns:a16="http://schemas.microsoft.com/office/drawing/2014/main" id="{0167BD77-1167-8544-B8E6-0EA5CD7DC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096" y="5057872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٤ ، ٢ )</a:t>
            </a:r>
            <a:endParaRPr lang="en-US" sz="2000" b="1" dirty="0"/>
          </a:p>
        </p:txBody>
      </p:sp>
      <p:sp>
        <p:nvSpPr>
          <p:cNvPr id="55" name="Text Box 158">
            <a:extLst>
              <a:ext uri="{FF2B5EF4-FFF2-40B4-BE49-F238E27FC236}">
                <a16:creationId xmlns:a16="http://schemas.microsoft.com/office/drawing/2014/main" id="{7721595B-5188-7243-A51B-5F0FA0402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868" y="5057872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٤ ، ٣ )</a:t>
            </a:r>
            <a:endParaRPr lang="en-US" sz="2000" b="1" dirty="0"/>
          </a:p>
        </p:txBody>
      </p:sp>
      <p:sp>
        <p:nvSpPr>
          <p:cNvPr id="57" name="Text Box 159">
            <a:extLst>
              <a:ext uri="{FF2B5EF4-FFF2-40B4-BE49-F238E27FC236}">
                <a16:creationId xmlns:a16="http://schemas.microsoft.com/office/drawing/2014/main" id="{2A1C2D7A-0746-894A-A123-E006C9FE1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756" y="5057872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٤ ، ٤ )</a:t>
            </a:r>
            <a:endParaRPr lang="en-US" sz="2000" b="1" dirty="0"/>
          </a:p>
        </p:txBody>
      </p:sp>
      <p:sp>
        <p:nvSpPr>
          <p:cNvPr id="59" name="Text Box 160">
            <a:extLst>
              <a:ext uri="{FF2B5EF4-FFF2-40B4-BE49-F238E27FC236}">
                <a16:creationId xmlns:a16="http://schemas.microsoft.com/office/drawing/2014/main" id="{DB4B12CC-B74D-AC49-8AB4-3F9780E1D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752" y="5057872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٤ ، ٥ )</a:t>
            </a:r>
            <a:endParaRPr lang="en-US" sz="2000" b="1" dirty="0"/>
          </a:p>
        </p:txBody>
      </p:sp>
      <p:sp>
        <p:nvSpPr>
          <p:cNvPr id="61" name="Text Box 161">
            <a:extLst>
              <a:ext uri="{FF2B5EF4-FFF2-40B4-BE49-F238E27FC236}">
                <a16:creationId xmlns:a16="http://schemas.microsoft.com/office/drawing/2014/main" id="{9E3451CD-E469-3C4D-AB3B-0A6CF0D76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104" y="5057872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٤ ، ٦ )</a:t>
            </a:r>
            <a:endParaRPr lang="en-US" sz="2000" b="1" dirty="0"/>
          </a:p>
        </p:txBody>
      </p:sp>
      <p:sp>
        <p:nvSpPr>
          <p:cNvPr id="63" name="Text Box 162">
            <a:extLst>
              <a:ext uri="{FF2B5EF4-FFF2-40B4-BE49-F238E27FC236}">
                <a16:creationId xmlns:a16="http://schemas.microsoft.com/office/drawing/2014/main" id="{576C2C41-EEE1-2D46-AAD6-A0A8B242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183" y="5586942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٥ ، ١ )</a:t>
            </a:r>
            <a:endParaRPr lang="en-US" sz="2000" b="1" dirty="0"/>
          </a:p>
        </p:txBody>
      </p:sp>
      <p:sp>
        <p:nvSpPr>
          <p:cNvPr id="65" name="Text Box 163">
            <a:extLst>
              <a:ext uri="{FF2B5EF4-FFF2-40B4-BE49-F238E27FC236}">
                <a16:creationId xmlns:a16="http://schemas.microsoft.com/office/drawing/2014/main" id="{139841EB-3779-B64B-890C-0AACDAD6E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034" y="5586942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٥ ، ٢ )</a:t>
            </a:r>
            <a:endParaRPr lang="en-US" sz="2000" b="1" dirty="0"/>
          </a:p>
        </p:txBody>
      </p:sp>
      <p:sp>
        <p:nvSpPr>
          <p:cNvPr id="67" name="Text Box 164">
            <a:extLst>
              <a:ext uri="{FF2B5EF4-FFF2-40B4-BE49-F238E27FC236}">
                <a16:creationId xmlns:a16="http://schemas.microsoft.com/office/drawing/2014/main" id="{4E6FC69D-C716-7F48-920A-9D898F450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806" y="5586942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٥ ، ٣ )</a:t>
            </a:r>
            <a:endParaRPr lang="en-US" sz="2000" b="1" dirty="0"/>
          </a:p>
        </p:txBody>
      </p:sp>
      <p:sp>
        <p:nvSpPr>
          <p:cNvPr id="69" name="Text Box 165">
            <a:extLst>
              <a:ext uri="{FF2B5EF4-FFF2-40B4-BE49-F238E27FC236}">
                <a16:creationId xmlns:a16="http://schemas.microsoft.com/office/drawing/2014/main" id="{8616E82F-8988-0441-A452-966CEDCF9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694" y="5586942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٥ ، ٤ )</a:t>
            </a:r>
            <a:endParaRPr lang="en-US" sz="2000" b="1" dirty="0"/>
          </a:p>
        </p:txBody>
      </p:sp>
      <p:sp>
        <p:nvSpPr>
          <p:cNvPr id="71" name="Text Box 166">
            <a:extLst>
              <a:ext uri="{FF2B5EF4-FFF2-40B4-BE49-F238E27FC236}">
                <a16:creationId xmlns:a16="http://schemas.microsoft.com/office/drawing/2014/main" id="{CB94EF57-37D5-DA4C-9528-B87F33C53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690" y="5586942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٥ ، ٥ )</a:t>
            </a:r>
            <a:endParaRPr lang="en-US" sz="2000" b="1" dirty="0"/>
          </a:p>
        </p:txBody>
      </p:sp>
      <p:sp>
        <p:nvSpPr>
          <p:cNvPr id="73" name="Text Box 167">
            <a:extLst>
              <a:ext uri="{FF2B5EF4-FFF2-40B4-BE49-F238E27FC236}">
                <a16:creationId xmlns:a16="http://schemas.microsoft.com/office/drawing/2014/main" id="{8D3F824D-B924-F046-88FA-F09C022EE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042" y="5586942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٥ ، ٦ )</a:t>
            </a:r>
            <a:endParaRPr lang="en-US" sz="2000" b="1" dirty="0"/>
          </a:p>
        </p:txBody>
      </p:sp>
      <p:sp>
        <p:nvSpPr>
          <p:cNvPr id="75" name="Text Box 168">
            <a:extLst>
              <a:ext uri="{FF2B5EF4-FFF2-40B4-BE49-F238E27FC236}">
                <a16:creationId xmlns:a16="http://schemas.microsoft.com/office/drawing/2014/main" id="{F429E5CA-CBE1-2645-9D4A-CB1D9895E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183" y="6110469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٦ ، ١ )</a:t>
            </a:r>
            <a:endParaRPr lang="en-US" sz="2000" b="1" dirty="0"/>
          </a:p>
        </p:txBody>
      </p:sp>
      <p:sp>
        <p:nvSpPr>
          <p:cNvPr id="77" name="Text Box 169">
            <a:extLst>
              <a:ext uri="{FF2B5EF4-FFF2-40B4-BE49-F238E27FC236}">
                <a16:creationId xmlns:a16="http://schemas.microsoft.com/office/drawing/2014/main" id="{C6DAD522-141A-2849-A314-E40E9B23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034" y="6110469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٦ ، ٢ )</a:t>
            </a:r>
            <a:endParaRPr lang="en-US" sz="2000" b="1" dirty="0"/>
          </a:p>
        </p:txBody>
      </p:sp>
      <p:sp>
        <p:nvSpPr>
          <p:cNvPr id="79" name="Text Box 170">
            <a:extLst>
              <a:ext uri="{FF2B5EF4-FFF2-40B4-BE49-F238E27FC236}">
                <a16:creationId xmlns:a16="http://schemas.microsoft.com/office/drawing/2014/main" id="{E3B7D0BC-53B7-0247-9405-0964A9CED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806" y="6110469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٦ ، ٣ )</a:t>
            </a:r>
            <a:endParaRPr lang="en-US" sz="2000" b="1" dirty="0"/>
          </a:p>
        </p:txBody>
      </p:sp>
      <p:sp>
        <p:nvSpPr>
          <p:cNvPr id="81" name="Text Box 171">
            <a:extLst>
              <a:ext uri="{FF2B5EF4-FFF2-40B4-BE49-F238E27FC236}">
                <a16:creationId xmlns:a16="http://schemas.microsoft.com/office/drawing/2014/main" id="{89F6E194-A1E7-8A44-B882-0E76392B8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694" y="6110469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٦، ٤ )</a:t>
            </a:r>
            <a:endParaRPr lang="en-US" sz="2000" b="1" dirty="0"/>
          </a:p>
        </p:txBody>
      </p:sp>
      <p:sp>
        <p:nvSpPr>
          <p:cNvPr id="83" name="Text Box 172">
            <a:extLst>
              <a:ext uri="{FF2B5EF4-FFF2-40B4-BE49-F238E27FC236}">
                <a16:creationId xmlns:a16="http://schemas.microsoft.com/office/drawing/2014/main" id="{ADDCA4CF-9945-D148-9878-1DF8B4A58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690" y="6110469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٦ ، ٥ )</a:t>
            </a:r>
            <a:endParaRPr lang="en-US" sz="2000" b="1" dirty="0"/>
          </a:p>
        </p:txBody>
      </p:sp>
      <p:sp>
        <p:nvSpPr>
          <p:cNvPr id="85" name="Text Box 173">
            <a:extLst>
              <a:ext uri="{FF2B5EF4-FFF2-40B4-BE49-F238E27FC236}">
                <a16:creationId xmlns:a16="http://schemas.microsoft.com/office/drawing/2014/main" id="{759E6B04-6FF2-4C42-8259-42C8DB7C4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524" y="6110469"/>
            <a:ext cx="11080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000" b="1" dirty="0"/>
              <a:t>( ٦ ، ٦ )</a:t>
            </a:r>
            <a:endParaRPr lang="en-US" sz="2000" b="1" dirty="0"/>
          </a:p>
        </p:txBody>
      </p:sp>
      <p:pic>
        <p:nvPicPr>
          <p:cNvPr id="87" name="Picture 2">
            <a:extLst>
              <a:ext uri="{FF2B5EF4-FFF2-40B4-BE49-F238E27FC236}">
                <a16:creationId xmlns:a16="http://schemas.microsoft.com/office/drawing/2014/main" id="{B6505986-E404-8344-8124-3B5907E65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17" y="1021146"/>
            <a:ext cx="5724525" cy="409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9" name="Picture 3">
            <a:extLst>
              <a:ext uri="{FF2B5EF4-FFF2-40B4-BE49-F238E27FC236}">
                <a16:creationId xmlns:a16="http://schemas.microsoft.com/office/drawing/2014/main" id="{223F8B7D-46BA-0B4D-952D-9378A73B7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42" y="2085268"/>
            <a:ext cx="23526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7A2DC4B6-8AF7-B543-9790-77359F68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27" y="1785230"/>
            <a:ext cx="11144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4">
            <a:extLst>
              <a:ext uri="{FF2B5EF4-FFF2-40B4-BE49-F238E27FC236}">
                <a16:creationId xmlns:a16="http://schemas.microsoft.com/office/drawing/2014/main" id="{973BB70F-574D-8E4D-8F6C-D5CCEA3E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12" y="1785230"/>
            <a:ext cx="11144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0001EF7-5D37-BA7D-5415-5DFDDFBB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8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7" grpId="0"/>
      <p:bldP spid="59" grpId="0"/>
      <p:bldP spid="61" grpId="0"/>
      <p:bldP spid="63" grpId="0"/>
      <p:bldP spid="65" grpId="0"/>
      <p:bldP spid="67" grpId="0"/>
      <p:bldP spid="69" grpId="0"/>
      <p:bldP spid="71" grpId="0"/>
      <p:bldP spid="73" grpId="0"/>
      <p:bldP spid="75" grpId="0"/>
      <p:bldP spid="77" grpId="0"/>
      <p:bldP spid="79" grpId="0"/>
      <p:bldP spid="81" grpId="0"/>
      <p:bldP spid="83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CD8D879-AFB5-7842-A1F4-719D39FE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29" y="653389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C60DB52-3DEE-BA40-A4EE-727109CC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20" y="753401"/>
            <a:ext cx="5724525" cy="409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4EB7032-32EB-0A4C-A01E-F0F7C9C5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82" y="1589493"/>
            <a:ext cx="48101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جدول 7">
            <a:extLst>
              <a:ext uri="{FF2B5EF4-FFF2-40B4-BE49-F238E27FC236}">
                <a16:creationId xmlns:a16="http://schemas.microsoft.com/office/drawing/2014/main" id="{4115E43C-4F36-2C49-9A06-0A660C308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05497"/>
              </p:ext>
            </p:extLst>
          </p:nvPr>
        </p:nvGraphicFramePr>
        <p:xfrm>
          <a:off x="6302619" y="2614605"/>
          <a:ext cx="2232256" cy="40735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9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9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9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9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9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9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جدول 46">
            <a:extLst>
              <a:ext uri="{FF2B5EF4-FFF2-40B4-BE49-F238E27FC236}">
                <a16:creationId xmlns:a16="http://schemas.microsoft.com/office/drawing/2014/main" id="{956702C7-0F05-1C4E-8C6F-F9DD2684A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349974"/>
              </p:ext>
            </p:extLst>
          </p:nvPr>
        </p:nvGraphicFramePr>
        <p:xfrm>
          <a:off x="3430536" y="2652998"/>
          <a:ext cx="2656068" cy="64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أسود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٤١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جدول 47">
            <a:extLst>
              <a:ext uri="{FF2B5EF4-FFF2-40B4-BE49-F238E27FC236}">
                <a16:creationId xmlns:a16="http://schemas.microsoft.com/office/drawing/2014/main" id="{34D7DDED-4575-4C45-A110-A24DB4CA6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16934"/>
              </p:ext>
            </p:extLst>
          </p:nvPr>
        </p:nvGraphicFramePr>
        <p:xfrm>
          <a:off x="3426488" y="3334345"/>
          <a:ext cx="2656068" cy="64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أسود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٤٢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جدول 48">
            <a:extLst>
              <a:ext uri="{FF2B5EF4-FFF2-40B4-BE49-F238E27FC236}">
                <a16:creationId xmlns:a16="http://schemas.microsoft.com/office/drawing/2014/main" id="{E0E3A7A7-5798-D641-A74F-F0C4C8200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05221"/>
              </p:ext>
            </p:extLst>
          </p:nvPr>
        </p:nvGraphicFramePr>
        <p:xfrm>
          <a:off x="3426488" y="4010127"/>
          <a:ext cx="2656068" cy="64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أسود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٤٣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جدول 49">
            <a:extLst>
              <a:ext uri="{FF2B5EF4-FFF2-40B4-BE49-F238E27FC236}">
                <a16:creationId xmlns:a16="http://schemas.microsoft.com/office/drawing/2014/main" id="{1A9FC042-571F-494B-B2BC-B3E1E2A4C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95013"/>
              </p:ext>
            </p:extLst>
          </p:nvPr>
        </p:nvGraphicFramePr>
        <p:xfrm>
          <a:off x="3416681" y="4688642"/>
          <a:ext cx="2656068" cy="64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بني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٤١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جدول 50">
            <a:extLst>
              <a:ext uri="{FF2B5EF4-FFF2-40B4-BE49-F238E27FC236}">
                <a16:creationId xmlns:a16="http://schemas.microsoft.com/office/drawing/2014/main" id="{4CB3F0A0-923D-7E42-80EB-F32BED4F8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67422"/>
              </p:ext>
            </p:extLst>
          </p:nvPr>
        </p:nvGraphicFramePr>
        <p:xfrm>
          <a:off x="3412633" y="5364352"/>
          <a:ext cx="2656068" cy="64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بني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٤٢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جدول 51">
            <a:extLst>
              <a:ext uri="{FF2B5EF4-FFF2-40B4-BE49-F238E27FC236}">
                <a16:creationId xmlns:a16="http://schemas.microsoft.com/office/drawing/2014/main" id="{2F8D33EF-849C-8946-AC84-A7CD1C514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61974"/>
              </p:ext>
            </p:extLst>
          </p:nvPr>
        </p:nvGraphicFramePr>
        <p:xfrm>
          <a:off x="3412633" y="6042093"/>
          <a:ext cx="2656068" cy="64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بني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٤٣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جدول 52">
            <a:extLst>
              <a:ext uri="{FF2B5EF4-FFF2-40B4-BE49-F238E27FC236}">
                <a16:creationId xmlns:a16="http://schemas.microsoft.com/office/drawing/2014/main" id="{A6AC4107-79E9-0D40-9DDC-A17B794F4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2822"/>
              </p:ext>
            </p:extLst>
          </p:nvPr>
        </p:nvGraphicFramePr>
        <p:xfrm>
          <a:off x="3426488" y="2209855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5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النواتج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Text Box 138">
            <a:extLst>
              <a:ext uri="{FF2B5EF4-FFF2-40B4-BE49-F238E27FC236}">
                <a16:creationId xmlns:a16="http://schemas.microsoft.com/office/drawing/2014/main" id="{9C2B88ED-D3A5-244D-AFEC-060511A23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925" y="2757603"/>
            <a:ext cx="1108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400" b="1" dirty="0"/>
              <a:t>٤١</a:t>
            </a:r>
            <a:endParaRPr lang="en-US" sz="2400" b="1" dirty="0"/>
          </a:p>
        </p:txBody>
      </p:sp>
      <p:sp>
        <p:nvSpPr>
          <p:cNvPr id="35" name="Text Box 138">
            <a:extLst>
              <a:ext uri="{FF2B5EF4-FFF2-40B4-BE49-F238E27FC236}">
                <a16:creationId xmlns:a16="http://schemas.microsoft.com/office/drawing/2014/main" id="{FE687291-3657-B141-9C2E-A921F7DCC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925" y="3434817"/>
            <a:ext cx="1108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400" b="1" dirty="0"/>
              <a:t>٤٢</a:t>
            </a:r>
            <a:endParaRPr lang="en-US" sz="2400" b="1" dirty="0"/>
          </a:p>
        </p:txBody>
      </p:sp>
      <p:sp>
        <p:nvSpPr>
          <p:cNvPr id="37" name="Text Box 138">
            <a:extLst>
              <a:ext uri="{FF2B5EF4-FFF2-40B4-BE49-F238E27FC236}">
                <a16:creationId xmlns:a16="http://schemas.microsoft.com/office/drawing/2014/main" id="{188A1172-8AA6-7B4F-B38E-BA169058E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925" y="4095312"/>
            <a:ext cx="1108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400" b="1" dirty="0"/>
              <a:t>٤٣</a:t>
            </a:r>
            <a:endParaRPr lang="en-US" sz="2400" b="1" dirty="0"/>
          </a:p>
        </p:txBody>
      </p:sp>
      <p:sp>
        <p:nvSpPr>
          <p:cNvPr id="39" name="Text Box 138">
            <a:extLst>
              <a:ext uri="{FF2B5EF4-FFF2-40B4-BE49-F238E27FC236}">
                <a16:creationId xmlns:a16="http://schemas.microsoft.com/office/drawing/2014/main" id="{85E5C6E1-1ED1-E347-BD2F-58C72B4DB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925" y="4772526"/>
            <a:ext cx="1108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400" b="1" dirty="0"/>
              <a:t>٤١</a:t>
            </a:r>
            <a:endParaRPr lang="en-US" sz="2400" b="1" dirty="0"/>
          </a:p>
        </p:txBody>
      </p:sp>
      <p:sp>
        <p:nvSpPr>
          <p:cNvPr id="41" name="Text Box 138">
            <a:extLst>
              <a:ext uri="{FF2B5EF4-FFF2-40B4-BE49-F238E27FC236}">
                <a16:creationId xmlns:a16="http://schemas.microsoft.com/office/drawing/2014/main" id="{6103F9E6-9BB7-DD46-AB5F-DAF55000C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925" y="5421899"/>
            <a:ext cx="1108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400" b="1" dirty="0"/>
              <a:t>٤٢</a:t>
            </a:r>
            <a:endParaRPr lang="en-US" sz="2400" b="1" dirty="0"/>
          </a:p>
        </p:txBody>
      </p:sp>
      <p:sp>
        <p:nvSpPr>
          <p:cNvPr id="43" name="Text Box 138">
            <a:extLst>
              <a:ext uri="{FF2B5EF4-FFF2-40B4-BE49-F238E27FC236}">
                <a16:creationId xmlns:a16="http://schemas.microsoft.com/office/drawing/2014/main" id="{7724CAA5-A7D3-394D-8525-7A9AB6AC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925" y="6112968"/>
            <a:ext cx="1108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400" b="1" dirty="0"/>
              <a:t>٤٣</a:t>
            </a:r>
            <a:endParaRPr lang="en-US" sz="2400" b="1" dirty="0"/>
          </a:p>
        </p:txBody>
      </p:sp>
      <p:pic>
        <p:nvPicPr>
          <p:cNvPr id="45" name="Picture 3">
            <a:extLst>
              <a:ext uri="{FF2B5EF4-FFF2-40B4-BE49-F238E27FC236}">
                <a16:creationId xmlns:a16="http://schemas.microsoft.com/office/drawing/2014/main" id="{E1427535-0FD4-7448-886D-5AAB750B9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330" y="2703392"/>
            <a:ext cx="74863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7B03F696-BDD8-0441-8720-CFA07FE3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16" y="4740388"/>
            <a:ext cx="68659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33773E50-CCA3-E24B-9326-683EAE360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515" y="3353749"/>
            <a:ext cx="74863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603F05D0-3E6E-CF4F-AC4F-46CF708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515" y="4029531"/>
            <a:ext cx="74863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>
            <a:extLst>
              <a:ext uri="{FF2B5EF4-FFF2-40B4-BE49-F238E27FC236}">
                <a16:creationId xmlns:a16="http://schemas.microsoft.com/office/drawing/2014/main" id="{DD7E7F98-42FB-3446-99B3-B9CD7BE3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98" y="5425385"/>
            <a:ext cx="68659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2588261E-A068-6242-BCE9-FFB0E6D92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25" y="6117755"/>
            <a:ext cx="68659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F3228C3-7E24-A02C-4AB9-57F0243E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20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B388E0F-03CB-9946-958C-F879FE8C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09" y="613846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A484119-7234-1A4C-B18E-F2C2CD46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00" y="713858"/>
            <a:ext cx="5724525" cy="409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393AB78-A610-174A-919C-DA989B49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62" y="1549950"/>
            <a:ext cx="48101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BFBF79A-E4EA-544F-8762-57D347649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79" y="3063177"/>
            <a:ext cx="74863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6105847F-5FD1-974D-AA65-ECA3D635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79" y="5511449"/>
            <a:ext cx="68659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مربع نص 25">
            <a:extLst>
              <a:ext uri="{FF2B5EF4-FFF2-40B4-BE49-F238E27FC236}">
                <a16:creationId xmlns:a16="http://schemas.microsoft.com/office/drawing/2014/main" id="{649C1605-74CB-8E42-8F43-DD87E45FABD1}"/>
              </a:ext>
            </a:extLst>
          </p:cNvPr>
          <p:cNvSpPr txBox="1"/>
          <p:nvPr/>
        </p:nvSpPr>
        <p:spPr>
          <a:xfrm>
            <a:off x="6594638" y="2589893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٤١</a:t>
            </a:r>
          </a:p>
        </p:txBody>
      </p:sp>
      <p:sp>
        <p:nvSpPr>
          <p:cNvPr id="23" name="مربع نص 26">
            <a:extLst>
              <a:ext uri="{FF2B5EF4-FFF2-40B4-BE49-F238E27FC236}">
                <a16:creationId xmlns:a16="http://schemas.microsoft.com/office/drawing/2014/main" id="{A150BB39-48B9-2446-8633-3B40368DCC50}"/>
              </a:ext>
            </a:extLst>
          </p:cNvPr>
          <p:cNvSpPr txBox="1"/>
          <p:nvPr/>
        </p:nvSpPr>
        <p:spPr>
          <a:xfrm>
            <a:off x="6460485" y="3786319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٤٣</a:t>
            </a:r>
          </a:p>
        </p:txBody>
      </p:sp>
      <p:sp>
        <p:nvSpPr>
          <p:cNvPr id="25" name="مربع نص 27">
            <a:extLst>
              <a:ext uri="{FF2B5EF4-FFF2-40B4-BE49-F238E27FC236}">
                <a16:creationId xmlns:a16="http://schemas.microsoft.com/office/drawing/2014/main" id="{EB84CEAB-48D9-ED4E-A685-70DFC49721BA}"/>
              </a:ext>
            </a:extLst>
          </p:cNvPr>
          <p:cNvSpPr txBox="1"/>
          <p:nvPr/>
        </p:nvSpPr>
        <p:spPr>
          <a:xfrm>
            <a:off x="6591011" y="5024310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٤١</a:t>
            </a:r>
          </a:p>
        </p:txBody>
      </p:sp>
      <p:sp>
        <p:nvSpPr>
          <p:cNvPr id="27" name="مربع نص 28">
            <a:extLst>
              <a:ext uri="{FF2B5EF4-FFF2-40B4-BE49-F238E27FC236}">
                <a16:creationId xmlns:a16="http://schemas.microsoft.com/office/drawing/2014/main" id="{1D360B4C-FFFB-6447-9129-455BAF8AC5C4}"/>
              </a:ext>
            </a:extLst>
          </p:cNvPr>
          <p:cNvSpPr txBox="1"/>
          <p:nvPr/>
        </p:nvSpPr>
        <p:spPr>
          <a:xfrm>
            <a:off x="6456858" y="6248446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٤٣</a:t>
            </a:r>
          </a:p>
        </p:txBody>
      </p:sp>
      <p:graphicFrame>
        <p:nvGraphicFramePr>
          <p:cNvPr id="29" name="جدول 29">
            <a:extLst>
              <a:ext uri="{FF2B5EF4-FFF2-40B4-BE49-F238E27FC236}">
                <a16:creationId xmlns:a16="http://schemas.microsoft.com/office/drawing/2014/main" id="{4FA35BFB-EC31-A649-B43C-17CAD3F07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30350"/>
              </p:ext>
            </p:extLst>
          </p:nvPr>
        </p:nvGraphicFramePr>
        <p:xfrm>
          <a:off x="3804838" y="2593763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أسود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٤١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81B5A772-315F-6E4F-ADEE-BD9B2B52D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51799"/>
              </p:ext>
            </p:extLst>
          </p:nvPr>
        </p:nvGraphicFramePr>
        <p:xfrm>
          <a:off x="3800790" y="3200270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أسود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٤٢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جدول 31">
            <a:extLst>
              <a:ext uri="{FF2B5EF4-FFF2-40B4-BE49-F238E27FC236}">
                <a16:creationId xmlns:a16="http://schemas.microsoft.com/office/drawing/2014/main" id="{CAAB762F-EB16-7740-B918-12A11AF3C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99406"/>
              </p:ext>
            </p:extLst>
          </p:nvPr>
        </p:nvGraphicFramePr>
        <p:xfrm>
          <a:off x="3800790" y="3790189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أسود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٤٣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جدول 32">
            <a:extLst>
              <a:ext uri="{FF2B5EF4-FFF2-40B4-BE49-F238E27FC236}">
                <a16:creationId xmlns:a16="http://schemas.microsoft.com/office/drawing/2014/main" id="{CBBFCB18-0893-B342-8E10-DE672DE95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282596"/>
              </p:ext>
            </p:extLst>
          </p:nvPr>
        </p:nvGraphicFramePr>
        <p:xfrm>
          <a:off x="3796742" y="5042142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rgbClr val="C00000"/>
                          </a:solidFill>
                        </a:rPr>
                        <a:t>بني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٤١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جدول 33">
            <a:extLst>
              <a:ext uri="{FF2B5EF4-FFF2-40B4-BE49-F238E27FC236}">
                <a16:creationId xmlns:a16="http://schemas.microsoft.com/office/drawing/2014/main" id="{9B9E43F7-42D0-244D-8C38-493AA6A6C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73409"/>
              </p:ext>
            </p:extLst>
          </p:nvPr>
        </p:nvGraphicFramePr>
        <p:xfrm>
          <a:off x="3790983" y="5643183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rgbClr val="C00000"/>
                          </a:solidFill>
                        </a:rPr>
                        <a:t>بني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٤٢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جدول 35">
            <a:extLst>
              <a:ext uri="{FF2B5EF4-FFF2-40B4-BE49-F238E27FC236}">
                <a16:creationId xmlns:a16="http://schemas.microsoft.com/office/drawing/2014/main" id="{712454D5-40CA-7645-AD55-C6089A79A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23028"/>
              </p:ext>
            </p:extLst>
          </p:nvPr>
        </p:nvGraphicFramePr>
        <p:xfrm>
          <a:off x="3786935" y="6266278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rgbClr val="C00000"/>
                          </a:solidFill>
                        </a:rPr>
                        <a:t>بني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٤٣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جدول 36">
            <a:extLst>
              <a:ext uri="{FF2B5EF4-FFF2-40B4-BE49-F238E27FC236}">
                <a16:creationId xmlns:a16="http://schemas.microsoft.com/office/drawing/2014/main" id="{BB8D1AA8-004D-AE47-902B-1A964B336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457068"/>
              </p:ext>
            </p:extLst>
          </p:nvPr>
        </p:nvGraphicFramePr>
        <p:xfrm>
          <a:off x="3800790" y="2061997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5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النواتج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7" name="مجموعة 37">
            <a:extLst>
              <a:ext uri="{FF2B5EF4-FFF2-40B4-BE49-F238E27FC236}">
                <a16:creationId xmlns:a16="http://schemas.microsoft.com/office/drawing/2014/main" id="{4DA8F423-C784-2840-85F7-CE30CACA308B}"/>
              </a:ext>
            </a:extLst>
          </p:cNvPr>
          <p:cNvGrpSpPr/>
          <p:nvPr/>
        </p:nvGrpSpPr>
        <p:grpSpPr>
          <a:xfrm>
            <a:off x="7540163" y="2746375"/>
            <a:ext cx="968248" cy="1259999"/>
            <a:chOff x="6164988" y="2393177"/>
            <a:chExt cx="968248" cy="1259999"/>
          </a:xfrm>
        </p:grpSpPr>
        <p:grpSp>
          <p:nvGrpSpPr>
            <p:cNvPr id="43" name="مجموعة 38">
              <a:extLst>
                <a:ext uri="{FF2B5EF4-FFF2-40B4-BE49-F238E27FC236}">
                  <a16:creationId xmlns:a16="http://schemas.microsoft.com/office/drawing/2014/main" id="{401A8698-420C-084E-A48F-0FC17EDB4598}"/>
                </a:ext>
              </a:extLst>
            </p:cNvPr>
            <p:cNvGrpSpPr/>
            <p:nvPr/>
          </p:nvGrpSpPr>
          <p:grpSpPr>
            <a:xfrm>
              <a:off x="6197260" y="2393177"/>
              <a:ext cx="935976" cy="1259999"/>
              <a:chOff x="5508104" y="1196752"/>
              <a:chExt cx="935976" cy="1683894"/>
            </a:xfrm>
          </p:grpSpPr>
          <p:cxnSp>
            <p:nvCxnSpPr>
              <p:cNvPr id="45" name="رابط مستقيم 41">
                <a:extLst>
                  <a:ext uri="{FF2B5EF4-FFF2-40B4-BE49-F238E27FC236}">
                    <a16:creationId xmlns:a16="http://schemas.microsoft.com/office/drawing/2014/main" id="{6AF9C3BE-F1AF-394E-8D11-09D3D6860849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رابط مستقيم 42">
                <a:extLst>
                  <a:ext uri="{FF2B5EF4-FFF2-40B4-BE49-F238E27FC236}">
                    <a16:creationId xmlns:a16="http://schemas.microsoft.com/office/drawing/2014/main" id="{0F33636C-5341-8F40-B09A-1ACABD5D6356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رابط مستقيم 40">
              <a:extLst>
                <a:ext uri="{FF2B5EF4-FFF2-40B4-BE49-F238E27FC236}">
                  <a16:creationId xmlns:a16="http://schemas.microsoft.com/office/drawing/2014/main" id="{20FFFAA2-00EB-1A4F-B508-E01DD05F6168}"/>
                </a:ext>
              </a:extLst>
            </p:cNvPr>
            <p:cNvCxnSpPr/>
            <p:nvPr/>
          </p:nvCxnSpPr>
          <p:spPr>
            <a:xfrm flipH="1">
              <a:off x="6164988" y="3017515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مجموعة 43">
            <a:extLst>
              <a:ext uri="{FF2B5EF4-FFF2-40B4-BE49-F238E27FC236}">
                <a16:creationId xmlns:a16="http://schemas.microsoft.com/office/drawing/2014/main" id="{46447AD1-27B3-AA4B-A8E7-94FA192EEC30}"/>
              </a:ext>
            </a:extLst>
          </p:cNvPr>
          <p:cNvGrpSpPr/>
          <p:nvPr/>
        </p:nvGrpSpPr>
        <p:grpSpPr>
          <a:xfrm>
            <a:off x="7547533" y="5194647"/>
            <a:ext cx="960878" cy="1259999"/>
            <a:chOff x="6172358" y="4841449"/>
            <a:chExt cx="960878" cy="1259999"/>
          </a:xfrm>
        </p:grpSpPr>
        <p:grpSp>
          <p:nvGrpSpPr>
            <p:cNvPr id="49" name="مجموعة 44">
              <a:extLst>
                <a:ext uri="{FF2B5EF4-FFF2-40B4-BE49-F238E27FC236}">
                  <a16:creationId xmlns:a16="http://schemas.microsoft.com/office/drawing/2014/main" id="{E3E1D1A0-B723-1041-A9BB-05A610E2D3C7}"/>
                </a:ext>
              </a:extLst>
            </p:cNvPr>
            <p:cNvGrpSpPr/>
            <p:nvPr/>
          </p:nvGrpSpPr>
          <p:grpSpPr>
            <a:xfrm>
              <a:off x="6197260" y="4841449"/>
              <a:ext cx="935976" cy="1259999"/>
              <a:chOff x="5508104" y="1196752"/>
              <a:chExt cx="935976" cy="1683894"/>
            </a:xfrm>
          </p:grpSpPr>
          <p:cxnSp>
            <p:nvCxnSpPr>
              <p:cNvPr id="51" name="رابط مستقيم 63">
                <a:extLst>
                  <a:ext uri="{FF2B5EF4-FFF2-40B4-BE49-F238E27FC236}">
                    <a16:creationId xmlns:a16="http://schemas.microsoft.com/office/drawing/2014/main" id="{68658BE0-78BB-5944-A811-B5F346AEC787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رابط مستقيم 64">
                <a:extLst>
                  <a:ext uri="{FF2B5EF4-FFF2-40B4-BE49-F238E27FC236}">
                    <a16:creationId xmlns:a16="http://schemas.microsoft.com/office/drawing/2014/main" id="{9189BBA4-048F-5C47-A7E8-FB330301F8F6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رابط مستقيم 45">
              <a:extLst>
                <a:ext uri="{FF2B5EF4-FFF2-40B4-BE49-F238E27FC236}">
                  <a16:creationId xmlns:a16="http://schemas.microsoft.com/office/drawing/2014/main" id="{2C7D7E4A-81EE-4349-9B6D-928D42B56F9E}"/>
                </a:ext>
              </a:extLst>
            </p:cNvPr>
            <p:cNvCxnSpPr/>
            <p:nvPr/>
          </p:nvCxnSpPr>
          <p:spPr>
            <a:xfrm flipH="1">
              <a:off x="6172358" y="5465957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مربع نص 65">
            <a:extLst>
              <a:ext uri="{FF2B5EF4-FFF2-40B4-BE49-F238E27FC236}">
                <a16:creationId xmlns:a16="http://schemas.microsoft.com/office/drawing/2014/main" id="{ABE204A4-1AD9-D843-92D5-EA5440420E15}"/>
              </a:ext>
            </a:extLst>
          </p:cNvPr>
          <p:cNvSpPr txBox="1"/>
          <p:nvPr/>
        </p:nvSpPr>
        <p:spPr>
          <a:xfrm>
            <a:off x="6594638" y="3179919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٤٢</a:t>
            </a:r>
          </a:p>
        </p:txBody>
      </p:sp>
      <p:sp>
        <p:nvSpPr>
          <p:cNvPr id="57" name="مربع نص 66">
            <a:extLst>
              <a:ext uri="{FF2B5EF4-FFF2-40B4-BE49-F238E27FC236}">
                <a16:creationId xmlns:a16="http://schemas.microsoft.com/office/drawing/2014/main" id="{0EE05F34-D48E-1B4B-BADB-DE325259B3BC}"/>
              </a:ext>
            </a:extLst>
          </p:cNvPr>
          <p:cNvSpPr txBox="1"/>
          <p:nvPr/>
        </p:nvSpPr>
        <p:spPr>
          <a:xfrm>
            <a:off x="6591011" y="5628191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٤٢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E032C50-7750-7A9F-00F9-271DD6A4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640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55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32A730F-95AC-2C4F-98D2-52FAADAE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542" y="1039318"/>
            <a:ext cx="1822189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ربع نص 25">
            <a:extLst>
              <a:ext uri="{FF2B5EF4-FFF2-40B4-BE49-F238E27FC236}">
                <a16:creationId xmlns:a16="http://schemas.microsoft.com/office/drawing/2014/main" id="{7CCAE39E-E6A8-8F47-8D21-B0BD324784A5}"/>
              </a:ext>
            </a:extLst>
          </p:cNvPr>
          <p:cNvSpPr txBox="1"/>
          <p:nvPr/>
        </p:nvSpPr>
        <p:spPr>
          <a:xfrm>
            <a:off x="3694617" y="3141022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قدم</a:t>
            </a:r>
          </a:p>
        </p:txBody>
      </p:sp>
      <p:sp>
        <p:nvSpPr>
          <p:cNvPr id="5" name="مربع نص 26">
            <a:extLst>
              <a:ext uri="{FF2B5EF4-FFF2-40B4-BE49-F238E27FC236}">
                <a16:creationId xmlns:a16="http://schemas.microsoft.com/office/drawing/2014/main" id="{479D7540-F07C-9348-8CD2-5C8B836F1C32}"/>
              </a:ext>
            </a:extLst>
          </p:cNvPr>
          <p:cNvSpPr txBox="1"/>
          <p:nvPr/>
        </p:nvSpPr>
        <p:spPr>
          <a:xfrm>
            <a:off x="3560464" y="4337448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طائرة</a:t>
            </a:r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6052C7B1-D29B-1C4A-BCD1-1E320584BBFC}"/>
              </a:ext>
            </a:extLst>
          </p:cNvPr>
          <p:cNvSpPr txBox="1"/>
          <p:nvPr/>
        </p:nvSpPr>
        <p:spPr>
          <a:xfrm>
            <a:off x="3690990" y="5043566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قدم</a:t>
            </a:r>
          </a:p>
        </p:txBody>
      </p:sp>
      <p:sp>
        <p:nvSpPr>
          <p:cNvPr id="19" name="مربع نص 28">
            <a:extLst>
              <a:ext uri="{FF2B5EF4-FFF2-40B4-BE49-F238E27FC236}">
                <a16:creationId xmlns:a16="http://schemas.microsoft.com/office/drawing/2014/main" id="{CB3BB9D9-B0B8-2440-9DAC-C59737734311}"/>
              </a:ext>
            </a:extLst>
          </p:cNvPr>
          <p:cNvSpPr txBox="1"/>
          <p:nvPr/>
        </p:nvSpPr>
        <p:spPr>
          <a:xfrm>
            <a:off x="3556837" y="6267702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طائرة</a:t>
            </a:r>
          </a:p>
        </p:txBody>
      </p:sp>
      <p:graphicFrame>
        <p:nvGraphicFramePr>
          <p:cNvPr id="21" name="جدول 29">
            <a:extLst>
              <a:ext uri="{FF2B5EF4-FFF2-40B4-BE49-F238E27FC236}">
                <a16:creationId xmlns:a16="http://schemas.microsoft.com/office/drawing/2014/main" id="{AF86F235-0AB9-0948-8E22-FB8E7E674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76977"/>
              </p:ext>
            </p:extLst>
          </p:nvPr>
        </p:nvGraphicFramePr>
        <p:xfrm>
          <a:off x="2118670" y="3144892"/>
          <a:ext cx="15898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صباحي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قدم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جدول 30">
            <a:extLst>
              <a:ext uri="{FF2B5EF4-FFF2-40B4-BE49-F238E27FC236}">
                <a16:creationId xmlns:a16="http://schemas.microsoft.com/office/drawing/2014/main" id="{158B5C52-BD6B-ED47-993A-5CC4802FB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755123"/>
              </p:ext>
            </p:extLst>
          </p:nvPr>
        </p:nvGraphicFramePr>
        <p:xfrm>
          <a:off x="2114622" y="3751399"/>
          <a:ext cx="15898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صباحي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سلة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جدول 31">
            <a:extLst>
              <a:ext uri="{FF2B5EF4-FFF2-40B4-BE49-F238E27FC236}">
                <a16:creationId xmlns:a16="http://schemas.microsoft.com/office/drawing/2014/main" id="{4EEDD24C-256C-A548-81A0-BF6794E3E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52763"/>
              </p:ext>
            </p:extLst>
          </p:nvPr>
        </p:nvGraphicFramePr>
        <p:xfrm>
          <a:off x="2114622" y="4341318"/>
          <a:ext cx="15898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صباحي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طائرة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جدول 32">
            <a:extLst>
              <a:ext uri="{FF2B5EF4-FFF2-40B4-BE49-F238E27FC236}">
                <a16:creationId xmlns:a16="http://schemas.microsoft.com/office/drawing/2014/main" id="{559E30D7-2CFA-F748-8864-2170CE97E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14347"/>
              </p:ext>
            </p:extLst>
          </p:nvPr>
        </p:nvGraphicFramePr>
        <p:xfrm>
          <a:off x="2110574" y="5061398"/>
          <a:ext cx="15898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مسائي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قدم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جدول 33">
            <a:extLst>
              <a:ext uri="{FF2B5EF4-FFF2-40B4-BE49-F238E27FC236}">
                <a16:creationId xmlns:a16="http://schemas.microsoft.com/office/drawing/2014/main" id="{5471FBBF-7BC7-9447-8F69-574EE849A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106737"/>
              </p:ext>
            </p:extLst>
          </p:nvPr>
        </p:nvGraphicFramePr>
        <p:xfrm>
          <a:off x="2104815" y="5662439"/>
          <a:ext cx="15898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مسائي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سلة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جدول 35">
            <a:extLst>
              <a:ext uri="{FF2B5EF4-FFF2-40B4-BE49-F238E27FC236}">
                <a16:creationId xmlns:a16="http://schemas.microsoft.com/office/drawing/2014/main" id="{EA3FC3B9-5CC5-6C49-9E94-65B98C1FF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127697"/>
              </p:ext>
            </p:extLst>
          </p:nvPr>
        </p:nvGraphicFramePr>
        <p:xfrm>
          <a:off x="2100767" y="6285534"/>
          <a:ext cx="15898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مسائي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طائرة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جدول 36">
            <a:extLst>
              <a:ext uri="{FF2B5EF4-FFF2-40B4-BE49-F238E27FC236}">
                <a16:creationId xmlns:a16="http://schemas.microsoft.com/office/drawing/2014/main" id="{E47DA2D5-7A96-584A-B3EA-75BBA1F96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62151"/>
              </p:ext>
            </p:extLst>
          </p:nvPr>
        </p:nvGraphicFramePr>
        <p:xfrm>
          <a:off x="2114623" y="2613126"/>
          <a:ext cx="1589801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9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النواتج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9" name="مجموعة 37">
            <a:extLst>
              <a:ext uri="{FF2B5EF4-FFF2-40B4-BE49-F238E27FC236}">
                <a16:creationId xmlns:a16="http://schemas.microsoft.com/office/drawing/2014/main" id="{59D51F29-95E2-C148-ABEE-A5ACD1604145}"/>
              </a:ext>
            </a:extLst>
          </p:cNvPr>
          <p:cNvGrpSpPr/>
          <p:nvPr/>
        </p:nvGrpSpPr>
        <p:grpSpPr>
          <a:xfrm>
            <a:off x="4437364" y="3297504"/>
            <a:ext cx="968248" cy="1259999"/>
            <a:chOff x="6164988" y="2393177"/>
            <a:chExt cx="968248" cy="1259999"/>
          </a:xfrm>
        </p:grpSpPr>
        <p:grpSp>
          <p:nvGrpSpPr>
            <p:cNvPr id="35" name="مجموعة 38">
              <a:extLst>
                <a:ext uri="{FF2B5EF4-FFF2-40B4-BE49-F238E27FC236}">
                  <a16:creationId xmlns:a16="http://schemas.microsoft.com/office/drawing/2014/main" id="{245C9A61-A158-EA40-86FF-659531BCBF67}"/>
                </a:ext>
              </a:extLst>
            </p:cNvPr>
            <p:cNvGrpSpPr/>
            <p:nvPr/>
          </p:nvGrpSpPr>
          <p:grpSpPr>
            <a:xfrm>
              <a:off x="6197260" y="2393177"/>
              <a:ext cx="935976" cy="1259999"/>
              <a:chOff x="5508104" y="1196752"/>
              <a:chExt cx="935976" cy="1683894"/>
            </a:xfrm>
          </p:grpSpPr>
          <p:cxnSp>
            <p:nvCxnSpPr>
              <p:cNvPr id="37" name="رابط مستقيم 41">
                <a:extLst>
                  <a:ext uri="{FF2B5EF4-FFF2-40B4-BE49-F238E27FC236}">
                    <a16:creationId xmlns:a16="http://schemas.microsoft.com/office/drawing/2014/main" id="{70D06339-F9BB-5E46-9CF9-28D316D05AD1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42">
                <a:extLst>
                  <a:ext uri="{FF2B5EF4-FFF2-40B4-BE49-F238E27FC236}">
                    <a16:creationId xmlns:a16="http://schemas.microsoft.com/office/drawing/2014/main" id="{BF47E7FB-DA2D-7A48-BF16-D3F8805756B7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رابط مستقيم 40">
              <a:extLst>
                <a:ext uri="{FF2B5EF4-FFF2-40B4-BE49-F238E27FC236}">
                  <a16:creationId xmlns:a16="http://schemas.microsoft.com/office/drawing/2014/main" id="{2AF7A5D7-9EE3-4540-9259-7E5C8FE2B137}"/>
                </a:ext>
              </a:extLst>
            </p:cNvPr>
            <p:cNvCxnSpPr/>
            <p:nvPr/>
          </p:nvCxnSpPr>
          <p:spPr>
            <a:xfrm flipH="1">
              <a:off x="6164988" y="3017515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مجموعة 43">
            <a:extLst>
              <a:ext uri="{FF2B5EF4-FFF2-40B4-BE49-F238E27FC236}">
                <a16:creationId xmlns:a16="http://schemas.microsoft.com/office/drawing/2014/main" id="{0C0B1093-E532-3B45-B8E2-A9A9A5D3B0B8}"/>
              </a:ext>
            </a:extLst>
          </p:cNvPr>
          <p:cNvGrpSpPr/>
          <p:nvPr/>
        </p:nvGrpSpPr>
        <p:grpSpPr>
          <a:xfrm>
            <a:off x="4444734" y="5213903"/>
            <a:ext cx="960878" cy="1259999"/>
            <a:chOff x="6172358" y="4841449"/>
            <a:chExt cx="960878" cy="1259999"/>
          </a:xfrm>
        </p:grpSpPr>
        <p:grpSp>
          <p:nvGrpSpPr>
            <p:cNvPr id="41" name="مجموعة 44">
              <a:extLst>
                <a:ext uri="{FF2B5EF4-FFF2-40B4-BE49-F238E27FC236}">
                  <a16:creationId xmlns:a16="http://schemas.microsoft.com/office/drawing/2014/main" id="{55CFDD91-AD0A-F64C-AEAD-0DFA91E8C5B2}"/>
                </a:ext>
              </a:extLst>
            </p:cNvPr>
            <p:cNvGrpSpPr/>
            <p:nvPr/>
          </p:nvGrpSpPr>
          <p:grpSpPr>
            <a:xfrm>
              <a:off x="6197260" y="4841449"/>
              <a:ext cx="935976" cy="1259999"/>
              <a:chOff x="5508104" y="1196752"/>
              <a:chExt cx="935976" cy="1683894"/>
            </a:xfrm>
          </p:grpSpPr>
          <p:cxnSp>
            <p:nvCxnSpPr>
              <p:cNvPr id="43" name="رابط مستقيم 63">
                <a:extLst>
                  <a:ext uri="{FF2B5EF4-FFF2-40B4-BE49-F238E27FC236}">
                    <a16:creationId xmlns:a16="http://schemas.microsoft.com/office/drawing/2014/main" id="{5AD37633-9F0D-B044-9F33-ABF44E794DBF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رابط مستقيم 64">
                <a:extLst>
                  <a:ext uri="{FF2B5EF4-FFF2-40B4-BE49-F238E27FC236}">
                    <a16:creationId xmlns:a16="http://schemas.microsoft.com/office/drawing/2014/main" id="{981CF2A5-AE2C-5840-A799-DCE91349A590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رابط مستقيم 45">
              <a:extLst>
                <a:ext uri="{FF2B5EF4-FFF2-40B4-BE49-F238E27FC236}">
                  <a16:creationId xmlns:a16="http://schemas.microsoft.com/office/drawing/2014/main" id="{C73DF9A2-F3EC-9F41-A02C-CE4C9B52216D}"/>
                </a:ext>
              </a:extLst>
            </p:cNvPr>
            <p:cNvCxnSpPr/>
            <p:nvPr/>
          </p:nvCxnSpPr>
          <p:spPr>
            <a:xfrm flipH="1">
              <a:off x="6172358" y="5465957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مربع نص 65">
            <a:extLst>
              <a:ext uri="{FF2B5EF4-FFF2-40B4-BE49-F238E27FC236}">
                <a16:creationId xmlns:a16="http://schemas.microsoft.com/office/drawing/2014/main" id="{6B2BE733-AE1C-7A44-B404-60A296BA3865}"/>
              </a:ext>
            </a:extLst>
          </p:cNvPr>
          <p:cNvSpPr txBox="1"/>
          <p:nvPr/>
        </p:nvSpPr>
        <p:spPr>
          <a:xfrm>
            <a:off x="3694617" y="3731048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سلة</a:t>
            </a:r>
          </a:p>
        </p:txBody>
      </p:sp>
      <p:sp>
        <p:nvSpPr>
          <p:cNvPr id="49" name="مربع نص 66">
            <a:extLst>
              <a:ext uri="{FF2B5EF4-FFF2-40B4-BE49-F238E27FC236}">
                <a16:creationId xmlns:a16="http://schemas.microsoft.com/office/drawing/2014/main" id="{00769E59-666F-104B-88B0-C1499769F271}"/>
              </a:ext>
            </a:extLst>
          </p:cNvPr>
          <p:cNvSpPr txBox="1"/>
          <p:nvPr/>
        </p:nvSpPr>
        <p:spPr>
          <a:xfrm>
            <a:off x="3690990" y="5647447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سلة</a:t>
            </a:r>
          </a:p>
        </p:txBody>
      </p:sp>
      <p:sp>
        <p:nvSpPr>
          <p:cNvPr id="51" name="مربع نص 46">
            <a:extLst>
              <a:ext uri="{FF2B5EF4-FFF2-40B4-BE49-F238E27FC236}">
                <a16:creationId xmlns:a16="http://schemas.microsoft.com/office/drawing/2014/main" id="{95124444-8578-9A49-8DA4-2D3FA4DECD46}"/>
              </a:ext>
            </a:extLst>
          </p:cNvPr>
          <p:cNvSpPr txBox="1"/>
          <p:nvPr/>
        </p:nvSpPr>
        <p:spPr>
          <a:xfrm>
            <a:off x="5405612" y="3730941"/>
            <a:ext cx="823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صباحي</a:t>
            </a:r>
          </a:p>
        </p:txBody>
      </p:sp>
      <p:sp>
        <p:nvSpPr>
          <p:cNvPr id="53" name="مربع نص 47">
            <a:extLst>
              <a:ext uri="{FF2B5EF4-FFF2-40B4-BE49-F238E27FC236}">
                <a16:creationId xmlns:a16="http://schemas.microsoft.com/office/drawing/2014/main" id="{B5DD3C8E-E765-1A4E-8A22-B31718380AA6}"/>
              </a:ext>
            </a:extLst>
          </p:cNvPr>
          <p:cNvSpPr txBox="1"/>
          <p:nvPr/>
        </p:nvSpPr>
        <p:spPr>
          <a:xfrm>
            <a:off x="5425542" y="5594115"/>
            <a:ext cx="731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مسائي</a:t>
            </a: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8871A61C-71FE-2F4A-933F-FBDA3BADA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75" y="862446"/>
            <a:ext cx="6734175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7" name="Picture 3">
            <a:extLst>
              <a:ext uri="{FF2B5EF4-FFF2-40B4-BE49-F238E27FC236}">
                <a16:creationId xmlns:a16="http://schemas.microsoft.com/office/drawing/2014/main" id="{EF63803F-915B-7C45-981C-5F21A58F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52" y="2805797"/>
            <a:ext cx="46695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مستطيل 48">
            <a:extLst>
              <a:ext uri="{FF2B5EF4-FFF2-40B4-BE49-F238E27FC236}">
                <a16:creationId xmlns:a16="http://schemas.microsoft.com/office/drawing/2014/main" id="{B239A51F-25BF-2848-AFEC-2B928F2BE097}"/>
              </a:ext>
            </a:extLst>
          </p:cNvPr>
          <p:cNvSpPr/>
          <p:nvPr/>
        </p:nvSpPr>
        <p:spPr>
          <a:xfrm>
            <a:off x="6228751" y="2800424"/>
            <a:ext cx="2208719" cy="2081150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86582E8-2265-526F-E025-65B76130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1322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9" grpId="0"/>
      <p:bldP spid="47" grpId="0"/>
      <p:bldP spid="49" grpId="0"/>
      <p:bldP spid="51" grpId="0"/>
      <p:bldP spid="53" grpId="0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49">
            <a:extLst>
              <a:ext uri="{FF2B5EF4-FFF2-40B4-BE49-F238E27FC236}">
                <a16:creationId xmlns:a16="http://schemas.microsoft.com/office/drawing/2014/main" id="{FE1A1006-3A65-A340-BF50-F9545144F90B}"/>
              </a:ext>
            </a:extLst>
          </p:cNvPr>
          <p:cNvGrpSpPr/>
          <p:nvPr/>
        </p:nvGrpSpPr>
        <p:grpSpPr>
          <a:xfrm>
            <a:off x="9389459" y="2306835"/>
            <a:ext cx="935976" cy="1259999"/>
            <a:chOff x="5508104" y="1196752"/>
            <a:chExt cx="935976" cy="1683894"/>
          </a:xfrm>
        </p:grpSpPr>
        <p:cxnSp>
          <p:nvCxnSpPr>
            <p:cNvPr id="13" name="رابط مستقيم 50">
              <a:extLst>
                <a:ext uri="{FF2B5EF4-FFF2-40B4-BE49-F238E27FC236}">
                  <a16:creationId xmlns:a16="http://schemas.microsoft.com/office/drawing/2014/main" id="{3C2C216B-0A0F-A742-ADE6-840BCE040DE6}"/>
                </a:ext>
              </a:extLst>
            </p:cNvPr>
            <p:cNvCxnSpPr/>
            <p:nvPr/>
          </p:nvCxnSpPr>
          <p:spPr>
            <a:xfrm flipH="1">
              <a:off x="5508104" y="2016550"/>
              <a:ext cx="935976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51">
              <a:extLst>
                <a:ext uri="{FF2B5EF4-FFF2-40B4-BE49-F238E27FC236}">
                  <a16:creationId xmlns:a16="http://schemas.microsoft.com/office/drawing/2014/main" id="{02365D4D-4836-3444-A10C-C63F8F1F6593}"/>
                </a:ext>
              </a:extLst>
            </p:cNvPr>
            <p:cNvCxnSpPr/>
            <p:nvPr/>
          </p:nvCxnSpPr>
          <p:spPr>
            <a:xfrm flipH="1" flipV="1">
              <a:off x="5508104" y="1196752"/>
              <a:ext cx="935976" cy="846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مجموعة 52">
            <a:extLst>
              <a:ext uri="{FF2B5EF4-FFF2-40B4-BE49-F238E27FC236}">
                <a16:creationId xmlns:a16="http://schemas.microsoft.com/office/drawing/2014/main" id="{25E6B64D-4704-2E44-88C5-262DD971F05F}"/>
              </a:ext>
            </a:extLst>
          </p:cNvPr>
          <p:cNvGrpSpPr/>
          <p:nvPr/>
        </p:nvGrpSpPr>
        <p:grpSpPr>
          <a:xfrm>
            <a:off x="9389459" y="4755107"/>
            <a:ext cx="935976" cy="1259999"/>
            <a:chOff x="5508104" y="1196752"/>
            <a:chExt cx="935976" cy="1683894"/>
          </a:xfrm>
        </p:grpSpPr>
        <p:cxnSp>
          <p:nvCxnSpPr>
            <p:cNvPr id="17" name="رابط مستقيم 53">
              <a:extLst>
                <a:ext uri="{FF2B5EF4-FFF2-40B4-BE49-F238E27FC236}">
                  <a16:creationId xmlns:a16="http://schemas.microsoft.com/office/drawing/2014/main" id="{B27CF7C8-F5BD-864C-B79E-99211D918677}"/>
                </a:ext>
              </a:extLst>
            </p:cNvPr>
            <p:cNvCxnSpPr/>
            <p:nvPr/>
          </p:nvCxnSpPr>
          <p:spPr>
            <a:xfrm flipH="1">
              <a:off x="5508104" y="2016550"/>
              <a:ext cx="935976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54">
              <a:extLst>
                <a:ext uri="{FF2B5EF4-FFF2-40B4-BE49-F238E27FC236}">
                  <a16:creationId xmlns:a16="http://schemas.microsoft.com/office/drawing/2014/main" id="{EB987EC6-BCAF-9445-A3B8-CF091775D1D3}"/>
                </a:ext>
              </a:extLst>
            </p:cNvPr>
            <p:cNvCxnSpPr/>
            <p:nvPr/>
          </p:nvCxnSpPr>
          <p:spPr>
            <a:xfrm flipH="1" flipV="1">
              <a:off x="5508104" y="1196752"/>
              <a:ext cx="935976" cy="846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مجموعة 55">
            <a:extLst>
              <a:ext uri="{FF2B5EF4-FFF2-40B4-BE49-F238E27FC236}">
                <a16:creationId xmlns:a16="http://schemas.microsoft.com/office/drawing/2014/main" id="{1641A53F-02BE-B341-AAA0-B3BDE37BF4D4}"/>
              </a:ext>
            </a:extLst>
          </p:cNvPr>
          <p:cNvGrpSpPr/>
          <p:nvPr/>
        </p:nvGrpSpPr>
        <p:grpSpPr>
          <a:xfrm>
            <a:off x="7888413" y="2010586"/>
            <a:ext cx="935976" cy="684000"/>
            <a:chOff x="5508104" y="1196752"/>
            <a:chExt cx="935976" cy="1683894"/>
          </a:xfrm>
        </p:grpSpPr>
        <p:cxnSp>
          <p:nvCxnSpPr>
            <p:cNvPr id="20" name="رابط مستقيم 56">
              <a:extLst>
                <a:ext uri="{FF2B5EF4-FFF2-40B4-BE49-F238E27FC236}">
                  <a16:creationId xmlns:a16="http://schemas.microsoft.com/office/drawing/2014/main" id="{64A83908-0199-8441-AA91-BE4BFC165777}"/>
                </a:ext>
              </a:extLst>
            </p:cNvPr>
            <p:cNvCxnSpPr/>
            <p:nvPr/>
          </p:nvCxnSpPr>
          <p:spPr>
            <a:xfrm flipH="1">
              <a:off x="5508104" y="2016550"/>
              <a:ext cx="935976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57">
              <a:extLst>
                <a:ext uri="{FF2B5EF4-FFF2-40B4-BE49-F238E27FC236}">
                  <a16:creationId xmlns:a16="http://schemas.microsoft.com/office/drawing/2014/main" id="{0C3F8336-E626-854D-8CEE-EE2CD57DA623}"/>
                </a:ext>
              </a:extLst>
            </p:cNvPr>
            <p:cNvCxnSpPr/>
            <p:nvPr/>
          </p:nvCxnSpPr>
          <p:spPr>
            <a:xfrm flipH="1" flipV="1">
              <a:off x="5508104" y="1196752"/>
              <a:ext cx="935976" cy="846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مربع نص 58">
            <a:extLst>
              <a:ext uri="{FF2B5EF4-FFF2-40B4-BE49-F238E27FC236}">
                <a16:creationId xmlns:a16="http://schemas.microsoft.com/office/drawing/2014/main" id="{6F30F221-2883-2D40-80DD-C24CAB702B15}"/>
              </a:ext>
            </a:extLst>
          </p:cNvPr>
          <p:cNvSpPr txBox="1"/>
          <p:nvPr/>
        </p:nvSpPr>
        <p:spPr>
          <a:xfrm>
            <a:off x="10264549" y="2734063"/>
            <a:ext cx="5760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ش</a:t>
            </a:r>
          </a:p>
        </p:txBody>
      </p:sp>
      <p:sp>
        <p:nvSpPr>
          <p:cNvPr id="25" name="مربع نص 59">
            <a:extLst>
              <a:ext uri="{FF2B5EF4-FFF2-40B4-BE49-F238E27FC236}">
                <a16:creationId xmlns:a16="http://schemas.microsoft.com/office/drawing/2014/main" id="{C9C32AB4-11EB-4F47-A66B-2893659E3305}"/>
              </a:ext>
            </a:extLst>
          </p:cNvPr>
          <p:cNvSpPr txBox="1"/>
          <p:nvPr/>
        </p:nvSpPr>
        <p:spPr>
          <a:xfrm>
            <a:off x="10192541" y="5174796"/>
            <a:ext cx="731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ك</a:t>
            </a:r>
          </a:p>
        </p:txBody>
      </p:sp>
      <p:sp>
        <p:nvSpPr>
          <p:cNvPr id="27" name="مربع نص 60">
            <a:extLst>
              <a:ext uri="{FF2B5EF4-FFF2-40B4-BE49-F238E27FC236}">
                <a16:creationId xmlns:a16="http://schemas.microsoft.com/office/drawing/2014/main" id="{3D573095-3DBF-C14B-813B-C8AEBF0EA0DC}"/>
              </a:ext>
            </a:extLst>
          </p:cNvPr>
          <p:cNvSpPr txBox="1"/>
          <p:nvPr/>
        </p:nvSpPr>
        <p:spPr>
          <a:xfrm>
            <a:off x="8787221" y="2122643"/>
            <a:ext cx="5993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ش</a:t>
            </a:r>
          </a:p>
        </p:txBody>
      </p:sp>
      <p:sp>
        <p:nvSpPr>
          <p:cNvPr id="29" name="مربع نص 61">
            <a:extLst>
              <a:ext uri="{FF2B5EF4-FFF2-40B4-BE49-F238E27FC236}">
                <a16:creationId xmlns:a16="http://schemas.microsoft.com/office/drawing/2014/main" id="{6C3CA517-C8EF-2A4E-8348-0DEF8F18D19B}"/>
              </a:ext>
            </a:extLst>
          </p:cNvPr>
          <p:cNvSpPr txBox="1"/>
          <p:nvPr/>
        </p:nvSpPr>
        <p:spPr>
          <a:xfrm>
            <a:off x="7174314" y="1802910"/>
            <a:ext cx="6156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ش</a:t>
            </a:r>
          </a:p>
        </p:txBody>
      </p:sp>
      <p:sp>
        <p:nvSpPr>
          <p:cNvPr id="31" name="مربع نص 62">
            <a:extLst>
              <a:ext uri="{FF2B5EF4-FFF2-40B4-BE49-F238E27FC236}">
                <a16:creationId xmlns:a16="http://schemas.microsoft.com/office/drawing/2014/main" id="{69C8B913-E618-FC45-98F6-255901E80E5C}"/>
              </a:ext>
            </a:extLst>
          </p:cNvPr>
          <p:cNvSpPr txBox="1"/>
          <p:nvPr/>
        </p:nvSpPr>
        <p:spPr>
          <a:xfrm>
            <a:off x="7192204" y="2496645"/>
            <a:ext cx="5978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ك</a:t>
            </a:r>
          </a:p>
        </p:txBody>
      </p:sp>
      <p:grpSp>
        <p:nvGrpSpPr>
          <p:cNvPr id="35" name="مجموعة 67">
            <a:extLst>
              <a:ext uri="{FF2B5EF4-FFF2-40B4-BE49-F238E27FC236}">
                <a16:creationId xmlns:a16="http://schemas.microsoft.com/office/drawing/2014/main" id="{109D92C4-CF3F-0E4B-86A4-A228BCFE8FF9}"/>
              </a:ext>
            </a:extLst>
          </p:cNvPr>
          <p:cNvGrpSpPr/>
          <p:nvPr/>
        </p:nvGrpSpPr>
        <p:grpSpPr>
          <a:xfrm>
            <a:off x="7888413" y="3234722"/>
            <a:ext cx="935976" cy="684000"/>
            <a:chOff x="5508104" y="1196752"/>
            <a:chExt cx="935976" cy="1683894"/>
          </a:xfrm>
        </p:grpSpPr>
        <p:cxnSp>
          <p:nvCxnSpPr>
            <p:cNvPr id="33" name="رابط مستقيم 68">
              <a:extLst>
                <a:ext uri="{FF2B5EF4-FFF2-40B4-BE49-F238E27FC236}">
                  <a16:creationId xmlns:a16="http://schemas.microsoft.com/office/drawing/2014/main" id="{514B5704-324E-384C-B0FC-344B9B26930A}"/>
                </a:ext>
              </a:extLst>
            </p:cNvPr>
            <p:cNvCxnSpPr/>
            <p:nvPr/>
          </p:nvCxnSpPr>
          <p:spPr>
            <a:xfrm flipH="1">
              <a:off x="5508104" y="2016550"/>
              <a:ext cx="935976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69">
              <a:extLst>
                <a:ext uri="{FF2B5EF4-FFF2-40B4-BE49-F238E27FC236}">
                  <a16:creationId xmlns:a16="http://schemas.microsoft.com/office/drawing/2014/main" id="{4C5B1F74-9572-B544-83A6-CF3619167DFA}"/>
                </a:ext>
              </a:extLst>
            </p:cNvPr>
            <p:cNvCxnSpPr/>
            <p:nvPr/>
          </p:nvCxnSpPr>
          <p:spPr>
            <a:xfrm flipH="1" flipV="1">
              <a:off x="5508104" y="1196752"/>
              <a:ext cx="935976" cy="846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مربع نص 70">
            <a:extLst>
              <a:ext uri="{FF2B5EF4-FFF2-40B4-BE49-F238E27FC236}">
                <a16:creationId xmlns:a16="http://schemas.microsoft.com/office/drawing/2014/main" id="{FF50EABE-F48C-A646-876A-5CA499E2A46E}"/>
              </a:ext>
            </a:extLst>
          </p:cNvPr>
          <p:cNvSpPr txBox="1"/>
          <p:nvPr/>
        </p:nvSpPr>
        <p:spPr>
          <a:xfrm>
            <a:off x="8862984" y="3346779"/>
            <a:ext cx="4535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ك</a:t>
            </a:r>
          </a:p>
        </p:txBody>
      </p:sp>
      <p:sp>
        <p:nvSpPr>
          <p:cNvPr id="39" name="مربع نص 71">
            <a:extLst>
              <a:ext uri="{FF2B5EF4-FFF2-40B4-BE49-F238E27FC236}">
                <a16:creationId xmlns:a16="http://schemas.microsoft.com/office/drawing/2014/main" id="{4C183819-ADD7-9A4F-959F-6363CC16F0A0}"/>
              </a:ext>
            </a:extLst>
          </p:cNvPr>
          <p:cNvSpPr txBox="1"/>
          <p:nvPr/>
        </p:nvSpPr>
        <p:spPr>
          <a:xfrm>
            <a:off x="7174314" y="3027046"/>
            <a:ext cx="6156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ش</a:t>
            </a:r>
          </a:p>
        </p:txBody>
      </p:sp>
      <p:sp>
        <p:nvSpPr>
          <p:cNvPr id="41" name="مربع نص 72">
            <a:extLst>
              <a:ext uri="{FF2B5EF4-FFF2-40B4-BE49-F238E27FC236}">
                <a16:creationId xmlns:a16="http://schemas.microsoft.com/office/drawing/2014/main" id="{8A52D6A3-86D2-E34D-895B-1980D1DEAED8}"/>
              </a:ext>
            </a:extLst>
          </p:cNvPr>
          <p:cNvSpPr txBox="1"/>
          <p:nvPr/>
        </p:nvSpPr>
        <p:spPr>
          <a:xfrm>
            <a:off x="7192204" y="3720781"/>
            <a:ext cx="5978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ك</a:t>
            </a:r>
          </a:p>
        </p:txBody>
      </p:sp>
      <p:grpSp>
        <p:nvGrpSpPr>
          <p:cNvPr id="45" name="مجموعة 73">
            <a:extLst>
              <a:ext uri="{FF2B5EF4-FFF2-40B4-BE49-F238E27FC236}">
                <a16:creationId xmlns:a16="http://schemas.microsoft.com/office/drawing/2014/main" id="{4FF29BFA-CEFB-C84F-A3DD-690F1144778A}"/>
              </a:ext>
            </a:extLst>
          </p:cNvPr>
          <p:cNvGrpSpPr/>
          <p:nvPr/>
        </p:nvGrpSpPr>
        <p:grpSpPr>
          <a:xfrm>
            <a:off x="7884786" y="4472713"/>
            <a:ext cx="935976" cy="684000"/>
            <a:chOff x="5508104" y="1196752"/>
            <a:chExt cx="935976" cy="1683894"/>
          </a:xfrm>
        </p:grpSpPr>
        <p:cxnSp>
          <p:nvCxnSpPr>
            <p:cNvPr id="43" name="رابط مستقيم 74">
              <a:extLst>
                <a:ext uri="{FF2B5EF4-FFF2-40B4-BE49-F238E27FC236}">
                  <a16:creationId xmlns:a16="http://schemas.microsoft.com/office/drawing/2014/main" id="{09D4543C-0019-D742-A05C-4417DDB9577B}"/>
                </a:ext>
              </a:extLst>
            </p:cNvPr>
            <p:cNvCxnSpPr/>
            <p:nvPr/>
          </p:nvCxnSpPr>
          <p:spPr>
            <a:xfrm flipH="1">
              <a:off x="5508104" y="2016550"/>
              <a:ext cx="935976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مستقيم 75">
              <a:extLst>
                <a:ext uri="{FF2B5EF4-FFF2-40B4-BE49-F238E27FC236}">
                  <a16:creationId xmlns:a16="http://schemas.microsoft.com/office/drawing/2014/main" id="{0F3A58A4-54A8-C046-958F-7FB9EC81A363}"/>
                </a:ext>
              </a:extLst>
            </p:cNvPr>
            <p:cNvCxnSpPr/>
            <p:nvPr/>
          </p:nvCxnSpPr>
          <p:spPr>
            <a:xfrm flipH="1" flipV="1">
              <a:off x="5508104" y="1196752"/>
              <a:ext cx="935976" cy="846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مربع نص 76">
            <a:extLst>
              <a:ext uri="{FF2B5EF4-FFF2-40B4-BE49-F238E27FC236}">
                <a16:creationId xmlns:a16="http://schemas.microsoft.com/office/drawing/2014/main" id="{7D117600-DD2A-2641-BA78-814EC979BFD2}"/>
              </a:ext>
            </a:extLst>
          </p:cNvPr>
          <p:cNvSpPr txBox="1"/>
          <p:nvPr/>
        </p:nvSpPr>
        <p:spPr>
          <a:xfrm>
            <a:off x="8783594" y="4584770"/>
            <a:ext cx="5993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ش</a:t>
            </a:r>
          </a:p>
        </p:txBody>
      </p:sp>
      <p:sp>
        <p:nvSpPr>
          <p:cNvPr id="49" name="مربع نص 77">
            <a:extLst>
              <a:ext uri="{FF2B5EF4-FFF2-40B4-BE49-F238E27FC236}">
                <a16:creationId xmlns:a16="http://schemas.microsoft.com/office/drawing/2014/main" id="{F75C9A70-065E-B34C-BF98-510195663500}"/>
              </a:ext>
            </a:extLst>
          </p:cNvPr>
          <p:cNvSpPr txBox="1"/>
          <p:nvPr/>
        </p:nvSpPr>
        <p:spPr>
          <a:xfrm>
            <a:off x="7170687" y="4265037"/>
            <a:ext cx="6156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ش</a:t>
            </a:r>
          </a:p>
        </p:txBody>
      </p:sp>
      <p:sp>
        <p:nvSpPr>
          <p:cNvPr id="51" name="مربع نص 78">
            <a:extLst>
              <a:ext uri="{FF2B5EF4-FFF2-40B4-BE49-F238E27FC236}">
                <a16:creationId xmlns:a16="http://schemas.microsoft.com/office/drawing/2014/main" id="{6818050E-6917-844F-AEB5-41C68313D556}"/>
              </a:ext>
            </a:extLst>
          </p:cNvPr>
          <p:cNvSpPr txBox="1"/>
          <p:nvPr/>
        </p:nvSpPr>
        <p:spPr>
          <a:xfrm>
            <a:off x="7188577" y="4958772"/>
            <a:ext cx="5978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ك</a:t>
            </a:r>
          </a:p>
        </p:txBody>
      </p:sp>
      <p:grpSp>
        <p:nvGrpSpPr>
          <p:cNvPr id="55" name="مجموعة 79">
            <a:extLst>
              <a:ext uri="{FF2B5EF4-FFF2-40B4-BE49-F238E27FC236}">
                <a16:creationId xmlns:a16="http://schemas.microsoft.com/office/drawing/2014/main" id="{0B922024-40BE-0746-9479-D76C58A28315}"/>
              </a:ext>
            </a:extLst>
          </p:cNvPr>
          <p:cNvGrpSpPr/>
          <p:nvPr/>
        </p:nvGrpSpPr>
        <p:grpSpPr>
          <a:xfrm>
            <a:off x="7884786" y="5696849"/>
            <a:ext cx="935976" cy="684000"/>
            <a:chOff x="5508104" y="1196752"/>
            <a:chExt cx="935976" cy="1683894"/>
          </a:xfrm>
        </p:grpSpPr>
        <p:cxnSp>
          <p:nvCxnSpPr>
            <p:cNvPr id="53" name="رابط مستقيم 80">
              <a:extLst>
                <a:ext uri="{FF2B5EF4-FFF2-40B4-BE49-F238E27FC236}">
                  <a16:creationId xmlns:a16="http://schemas.microsoft.com/office/drawing/2014/main" id="{5D9FBFCB-2EB1-5342-9722-2A847BD957E9}"/>
                </a:ext>
              </a:extLst>
            </p:cNvPr>
            <p:cNvCxnSpPr/>
            <p:nvPr/>
          </p:nvCxnSpPr>
          <p:spPr>
            <a:xfrm flipH="1">
              <a:off x="5508104" y="2016550"/>
              <a:ext cx="935976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81">
              <a:extLst>
                <a:ext uri="{FF2B5EF4-FFF2-40B4-BE49-F238E27FC236}">
                  <a16:creationId xmlns:a16="http://schemas.microsoft.com/office/drawing/2014/main" id="{007CFEA4-DBC4-B84A-A011-26ADF094A05B}"/>
                </a:ext>
              </a:extLst>
            </p:cNvPr>
            <p:cNvCxnSpPr/>
            <p:nvPr/>
          </p:nvCxnSpPr>
          <p:spPr>
            <a:xfrm flipH="1" flipV="1">
              <a:off x="5508104" y="1196752"/>
              <a:ext cx="935976" cy="846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مربع نص 82">
            <a:extLst>
              <a:ext uri="{FF2B5EF4-FFF2-40B4-BE49-F238E27FC236}">
                <a16:creationId xmlns:a16="http://schemas.microsoft.com/office/drawing/2014/main" id="{9C499050-4312-F747-A1A0-2E7BCC732BF7}"/>
              </a:ext>
            </a:extLst>
          </p:cNvPr>
          <p:cNvSpPr txBox="1"/>
          <p:nvPr/>
        </p:nvSpPr>
        <p:spPr>
          <a:xfrm>
            <a:off x="8859357" y="5808906"/>
            <a:ext cx="4535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ك</a:t>
            </a:r>
          </a:p>
        </p:txBody>
      </p:sp>
      <p:sp>
        <p:nvSpPr>
          <p:cNvPr id="59" name="مربع نص 83">
            <a:extLst>
              <a:ext uri="{FF2B5EF4-FFF2-40B4-BE49-F238E27FC236}">
                <a16:creationId xmlns:a16="http://schemas.microsoft.com/office/drawing/2014/main" id="{BCF2A174-5F72-2E44-A6A6-DA7CBA4E0275}"/>
              </a:ext>
            </a:extLst>
          </p:cNvPr>
          <p:cNvSpPr txBox="1"/>
          <p:nvPr/>
        </p:nvSpPr>
        <p:spPr>
          <a:xfrm>
            <a:off x="7170687" y="5489173"/>
            <a:ext cx="6156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ش</a:t>
            </a:r>
          </a:p>
        </p:txBody>
      </p:sp>
      <p:sp>
        <p:nvSpPr>
          <p:cNvPr id="61" name="مربع نص 84">
            <a:extLst>
              <a:ext uri="{FF2B5EF4-FFF2-40B4-BE49-F238E27FC236}">
                <a16:creationId xmlns:a16="http://schemas.microsoft.com/office/drawing/2014/main" id="{C5CB8F58-CCC7-4B4D-A4C0-56E37F020207}"/>
              </a:ext>
            </a:extLst>
          </p:cNvPr>
          <p:cNvSpPr txBox="1"/>
          <p:nvPr/>
        </p:nvSpPr>
        <p:spPr>
          <a:xfrm>
            <a:off x="7188577" y="6182908"/>
            <a:ext cx="5978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ك</a:t>
            </a:r>
          </a:p>
        </p:txBody>
      </p:sp>
      <p:graphicFrame>
        <p:nvGraphicFramePr>
          <p:cNvPr id="63" name="جدول 85">
            <a:extLst>
              <a:ext uri="{FF2B5EF4-FFF2-40B4-BE49-F238E27FC236}">
                <a16:creationId xmlns:a16="http://schemas.microsoft.com/office/drawing/2014/main" id="{9EF2BDB9-D5F9-2546-98F9-D1F40771A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197611"/>
              </p:ext>
            </p:extLst>
          </p:nvPr>
        </p:nvGraphicFramePr>
        <p:xfrm>
          <a:off x="4800168" y="1830490"/>
          <a:ext cx="2296029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5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جدول 86">
            <a:extLst>
              <a:ext uri="{FF2B5EF4-FFF2-40B4-BE49-F238E27FC236}">
                <a16:creationId xmlns:a16="http://schemas.microsoft.com/office/drawing/2014/main" id="{7DC1E5F0-A4BC-5C4A-89FD-2DE45E0E2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37064"/>
              </p:ext>
            </p:extLst>
          </p:nvPr>
        </p:nvGraphicFramePr>
        <p:xfrm>
          <a:off x="4796120" y="2506272"/>
          <a:ext cx="2296029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5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جدول 87">
            <a:extLst>
              <a:ext uri="{FF2B5EF4-FFF2-40B4-BE49-F238E27FC236}">
                <a16:creationId xmlns:a16="http://schemas.microsoft.com/office/drawing/2014/main" id="{8B0EDD2D-FE4E-D24F-AD0F-077D3FACE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093793"/>
              </p:ext>
            </p:extLst>
          </p:nvPr>
        </p:nvGraphicFramePr>
        <p:xfrm>
          <a:off x="4796120" y="3054626"/>
          <a:ext cx="2296029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5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جدول 88">
            <a:extLst>
              <a:ext uri="{FF2B5EF4-FFF2-40B4-BE49-F238E27FC236}">
                <a16:creationId xmlns:a16="http://schemas.microsoft.com/office/drawing/2014/main" id="{DD6C3DB2-A57A-BF4C-829B-F9B488AA1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912658"/>
              </p:ext>
            </p:extLst>
          </p:nvPr>
        </p:nvGraphicFramePr>
        <p:xfrm>
          <a:off x="4792072" y="3746996"/>
          <a:ext cx="2296029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5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جدول 89">
            <a:extLst>
              <a:ext uri="{FF2B5EF4-FFF2-40B4-BE49-F238E27FC236}">
                <a16:creationId xmlns:a16="http://schemas.microsoft.com/office/drawing/2014/main" id="{2C65391A-F801-B74C-A9E4-6B6C9B129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269191"/>
              </p:ext>
            </p:extLst>
          </p:nvPr>
        </p:nvGraphicFramePr>
        <p:xfrm>
          <a:off x="4786313" y="4292617"/>
          <a:ext cx="2296029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5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" name="جدول 90">
            <a:extLst>
              <a:ext uri="{FF2B5EF4-FFF2-40B4-BE49-F238E27FC236}">
                <a16:creationId xmlns:a16="http://schemas.microsoft.com/office/drawing/2014/main" id="{A8D8F086-8D16-0948-BDD9-8F1BABDA0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82715"/>
              </p:ext>
            </p:extLst>
          </p:nvPr>
        </p:nvGraphicFramePr>
        <p:xfrm>
          <a:off x="4782265" y="4971132"/>
          <a:ext cx="2296029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5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جدول 91">
            <a:extLst>
              <a:ext uri="{FF2B5EF4-FFF2-40B4-BE49-F238E27FC236}">
                <a16:creationId xmlns:a16="http://schemas.microsoft.com/office/drawing/2014/main" id="{A68CC53D-EDF3-7A46-A90E-22455B877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10881"/>
              </p:ext>
            </p:extLst>
          </p:nvPr>
        </p:nvGraphicFramePr>
        <p:xfrm>
          <a:off x="4782265" y="5514020"/>
          <a:ext cx="2296029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5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جدول 92">
            <a:extLst>
              <a:ext uri="{FF2B5EF4-FFF2-40B4-BE49-F238E27FC236}">
                <a16:creationId xmlns:a16="http://schemas.microsoft.com/office/drawing/2014/main" id="{20C8D4D7-BCEE-5D45-A91B-8ED353544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46564"/>
              </p:ext>
            </p:extLst>
          </p:nvPr>
        </p:nvGraphicFramePr>
        <p:xfrm>
          <a:off x="4778217" y="6200633"/>
          <a:ext cx="2296029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5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جدول 94">
            <a:extLst>
              <a:ext uri="{FF2B5EF4-FFF2-40B4-BE49-F238E27FC236}">
                <a16:creationId xmlns:a16="http://schemas.microsoft.com/office/drawing/2014/main" id="{A373AE08-05EF-724A-801F-F7EAC4030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39006"/>
              </p:ext>
            </p:extLst>
          </p:nvPr>
        </p:nvGraphicFramePr>
        <p:xfrm>
          <a:off x="4002586" y="1836837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ريم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جدول 95">
            <a:extLst>
              <a:ext uri="{FF2B5EF4-FFF2-40B4-BE49-F238E27FC236}">
                <a16:creationId xmlns:a16="http://schemas.microsoft.com/office/drawing/2014/main" id="{F95EF6C2-6B41-AB4D-BA78-5EB128A28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2728"/>
              </p:ext>
            </p:extLst>
          </p:nvPr>
        </p:nvGraphicFramePr>
        <p:xfrm>
          <a:off x="3999853" y="2514370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سارة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" name="جدول 96">
            <a:extLst>
              <a:ext uri="{FF2B5EF4-FFF2-40B4-BE49-F238E27FC236}">
                <a16:creationId xmlns:a16="http://schemas.microsoft.com/office/drawing/2014/main" id="{0819F18E-039D-714D-A79D-827253BBB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631450"/>
              </p:ext>
            </p:extLst>
          </p:nvPr>
        </p:nvGraphicFramePr>
        <p:xfrm>
          <a:off x="3999853" y="3054626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سارة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جدول 97">
            <a:extLst>
              <a:ext uri="{FF2B5EF4-FFF2-40B4-BE49-F238E27FC236}">
                <a16:creationId xmlns:a16="http://schemas.microsoft.com/office/drawing/2014/main" id="{A966E1EB-9E4D-A14F-A80A-9F69FBC14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69791"/>
              </p:ext>
            </p:extLst>
          </p:nvPr>
        </p:nvGraphicFramePr>
        <p:xfrm>
          <a:off x="3999853" y="3746604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سارة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" name="جدول 98">
            <a:extLst>
              <a:ext uri="{FF2B5EF4-FFF2-40B4-BE49-F238E27FC236}">
                <a16:creationId xmlns:a16="http://schemas.microsoft.com/office/drawing/2014/main" id="{1039AD6F-7964-EA4A-8157-2369142C0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61589"/>
              </p:ext>
            </p:extLst>
          </p:nvPr>
        </p:nvGraphicFramePr>
        <p:xfrm>
          <a:off x="3999853" y="4300715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سارة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جدول 99">
            <a:extLst>
              <a:ext uri="{FF2B5EF4-FFF2-40B4-BE49-F238E27FC236}">
                <a16:creationId xmlns:a16="http://schemas.microsoft.com/office/drawing/2014/main" id="{37A0DB1B-A758-C347-93FE-28B01D987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87557"/>
              </p:ext>
            </p:extLst>
          </p:nvPr>
        </p:nvGraphicFramePr>
        <p:xfrm>
          <a:off x="3999853" y="4971132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سارة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جدول 100">
            <a:extLst>
              <a:ext uri="{FF2B5EF4-FFF2-40B4-BE49-F238E27FC236}">
                <a16:creationId xmlns:a16="http://schemas.microsoft.com/office/drawing/2014/main" id="{3F4F1933-9071-CB43-B72C-F85D24296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79413"/>
              </p:ext>
            </p:extLst>
          </p:nvPr>
        </p:nvGraphicFramePr>
        <p:xfrm>
          <a:off x="3999853" y="5519486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سارة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جدول 101">
            <a:extLst>
              <a:ext uri="{FF2B5EF4-FFF2-40B4-BE49-F238E27FC236}">
                <a16:creationId xmlns:a16="http://schemas.microsoft.com/office/drawing/2014/main" id="{F76BAC4D-C01E-0644-BC14-A2001058F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52112"/>
              </p:ext>
            </p:extLst>
          </p:nvPr>
        </p:nvGraphicFramePr>
        <p:xfrm>
          <a:off x="3999853" y="6203366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سارة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5" name="Picture 2">
            <a:extLst>
              <a:ext uri="{FF2B5EF4-FFF2-40B4-BE49-F238E27FC236}">
                <a16:creationId xmlns:a16="http://schemas.microsoft.com/office/drawing/2014/main" id="{230B685A-61E5-F946-9608-6AD96DB1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63" y="719927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">
            <a:extLst>
              <a:ext uri="{FF2B5EF4-FFF2-40B4-BE49-F238E27FC236}">
                <a16:creationId xmlns:a16="http://schemas.microsoft.com/office/drawing/2014/main" id="{3ACC93EF-ED53-F24D-81F2-EAF0B4CC3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91" y="452416"/>
            <a:ext cx="4657725" cy="1162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9" name="مربع نص 103">
            <a:extLst>
              <a:ext uri="{FF2B5EF4-FFF2-40B4-BE49-F238E27FC236}">
                <a16:creationId xmlns:a16="http://schemas.microsoft.com/office/drawing/2014/main" id="{3B311EFD-9F83-0F4C-AB40-B95F4C9BA049}"/>
              </a:ext>
            </a:extLst>
          </p:cNvPr>
          <p:cNvSpPr txBox="1"/>
          <p:nvPr/>
        </p:nvSpPr>
        <p:spPr>
          <a:xfrm>
            <a:off x="2523784" y="1828494"/>
            <a:ext cx="1368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ح ( ريم ) =</a:t>
            </a:r>
          </a:p>
        </p:txBody>
      </p:sp>
      <p:grpSp>
        <p:nvGrpSpPr>
          <p:cNvPr id="104" name="مجموعة 105">
            <a:extLst>
              <a:ext uri="{FF2B5EF4-FFF2-40B4-BE49-F238E27FC236}">
                <a16:creationId xmlns:a16="http://schemas.microsoft.com/office/drawing/2014/main" id="{DC41BA24-490F-9A48-8B0B-8E6A9130C77F}"/>
              </a:ext>
            </a:extLst>
          </p:cNvPr>
          <p:cNvGrpSpPr/>
          <p:nvPr/>
        </p:nvGrpSpPr>
        <p:grpSpPr>
          <a:xfrm>
            <a:off x="2039049" y="1716917"/>
            <a:ext cx="720080" cy="678683"/>
            <a:chOff x="5694482" y="4242301"/>
            <a:chExt cx="720080" cy="678683"/>
          </a:xfrm>
        </p:grpSpPr>
        <p:sp>
          <p:nvSpPr>
            <p:cNvPr id="101" name="مربع نص 107">
              <a:extLst>
                <a:ext uri="{FF2B5EF4-FFF2-40B4-BE49-F238E27FC236}">
                  <a16:creationId xmlns:a16="http://schemas.microsoft.com/office/drawing/2014/main" id="{A37CA30F-978A-E949-9325-D707A0DB4E0F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sp>
          <p:nvSpPr>
            <p:cNvPr id="102" name="مربع نص 108">
              <a:extLst>
                <a:ext uri="{FF2B5EF4-FFF2-40B4-BE49-F238E27FC236}">
                  <a16:creationId xmlns:a16="http://schemas.microsoft.com/office/drawing/2014/main" id="{526D2B28-8D62-7D4A-B638-D37EED93CBA1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٨</a:t>
              </a:r>
            </a:p>
          </p:txBody>
        </p:sp>
        <p:cxnSp>
          <p:nvCxnSpPr>
            <p:cNvPr id="103" name="رابط مستقيم 109">
              <a:extLst>
                <a:ext uri="{FF2B5EF4-FFF2-40B4-BE49-F238E27FC236}">
                  <a16:creationId xmlns:a16="http://schemas.microsoft.com/office/drawing/2014/main" id="{90720D5F-8837-B44F-A24C-2ACED482440C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6" name="Picture 3">
            <a:extLst>
              <a:ext uri="{FF2B5EF4-FFF2-40B4-BE49-F238E27FC236}">
                <a16:creationId xmlns:a16="http://schemas.microsoft.com/office/drawing/2014/main" id="{EFFF421E-4971-5344-9DC0-CD87D556F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15" y="412765"/>
            <a:ext cx="12954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25412F0-4033-F803-C636-27010488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8401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31" grpId="0"/>
      <p:bldP spid="37" grpId="0"/>
      <p:bldP spid="39" grpId="0"/>
      <p:bldP spid="41" grpId="0"/>
      <p:bldP spid="47" grpId="0"/>
      <p:bldP spid="49" grpId="0"/>
      <p:bldP spid="51" grpId="0"/>
      <p:bldP spid="57" grpId="0"/>
      <p:bldP spid="59" grpId="0"/>
      <p:bldP spid="61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3DA8474-4390-E44C-927E-AB5E8C82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88" y="720080"/>
            <a:ext cx="1822189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ربع نص 25">
            <a:extLst>
              <a:ext uri="{FF2B5EF4-FFF2-40B4-BE49-F238E27FC236}">
                <a16:creationId xmlns:a16="http://schemas.microsoft.com/office/drawing/2014/main" id="{F53587E0-FC05-A946-AE0D-334B1EE89C13}"/>
              </a:ext>
            </a:extLst>
          </p:cNvPr>
          <p:cNvSpPr txBox="1"/>
          <p:nvPr/>
        </p:nvSpPr>
        <p:spPr>
          <a:xfrm>
            <a:off x="8771383" y="1930361"/>
            <a:ext cx="4340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</a:t>
            </a:r>
          </a:p>
        </p:txBody>
      </p:sp>
      <p:sp>
        <p:nvSpPr>
          <p:cNvPr id="5" name="مربع نص 26">
            <a:extLst>
              <a:ext uri="{FF2B5EF4-FFF2-40B4-BE49-F238E27FC236}">
                <a16:creationId xmlns:a16="http://schemas.microsoft.com/office/drawing/2014/main" id="{28B8745F-3F52-DC4A-B392-51C67C8B3C5B}"/>
              </a:ext>
            </a:extLst>
          </p:cNvPr>
          <p:cNvSpPr txBox="1"/>
          <p:nvPr/>
        </p:nvSpPr>
        <p:spPr>
          <a:xfrm>
            <a:off x="8743673" y="2980038"/>
            <a:ext cx="50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جـ</a:t>
            </a:r>
          </a:p>
        </p:txBody>
      </p:sp>
      <p:graphicFrame>
        <p:nvGraphicFramePr>
          <p:cNvPr id="17" name="جدول 29">
            <a:extLst>
              <a:ext uri="{FF2B5EF4-FFF2-40B4-BE49-F238E27FC236}">
                <a16:creationId xmlns:a16="http://schemas.microsoft.com/office/drawing/2014/main" id="{C539654B-8CDD-944C-9178-489EFF7DC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657892"/>
              </p:ext>
            </p:extLst>
          </p:nvPr>
        </p:nvGraphicFramePr>
        <p:xfrm>
          <a:off x="7454761" y="1872208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جدول 30">
            <a:extLst>
              <a:ext uri="{FF2B5EF4-FFF2-40B4-BE49-F238E27FC236}">
                <a16:creationId xmlns:a16="http://schemas.microsoft.com/office/drawing/2014/main" id="{D0E1E9CB-2BF6-5E41-BCA0-FE24F1B4B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16276"/>
              </p:ext>
            </p:extLst>
          </p:nvPr>
        </p:nvGraphicFramePr>
        <p:xfrm>
          <a:off x="7450713" y="2464860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جدول 31">
            <a:extLst>
              <a:ext uri="{FF2B5EF4-FFF2-40B4-BE49-F238E27FC236}">
                <a16:creationId xmlns:a16="http://schemas.microsoft.com/office/drawing/2014/main" id="{657B8A90-06BF-AA4D-837B-D29C875CA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94470"/>
              </p:ext>
            </p:extLst>
          </p:nvPr>
        </p:nvGraphicFramePr>
        <p:xfrm>
          <a:off x="7450713" y="3027069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جـ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8" name="مجموعة 37">
            <a:extLst>
              <a:ext uri="{FF2B5EF4-FFF2-40B4-BE49-F238E27FC236}">
                <a16:creationId xmlns:a16="http://schemas.microsoft.com/office/drawing/2014/main" id="{D1F8050B-5819-334B-BE7F-CD9B8EF7A96B}"/>
              </a:ext>
            </a:extLst>
          </p:cNvPr>
          <p:cNvGrpSpPr/>
          <p:nvPr/>
        </p:nvGrpSpPr>
        <p:grpSpPr>
          <a:xfrm>
            <a:off x="9187013" y="2074376"/>
            <a:ext cx="935976" cy="1686625"/>
            <a:chOff x="6197260" y="2393177"/>
            <a:chExt cx="935976" cy="1259999"/>
          </a:xfrm>
        </p:grpSpPr>
        <p:grpSp>
          <p:nvGrpSpPr>
            <p:cNvPr id="23" name="مجموعة 38">
              <a:extLst>
                <a:ext uri="{FF2B5EF4-FFF2-40B4-BE49-F238E27FC236}">
                  <a16:creationId xmlns:a16="http://schemas.microsoft.com/office/drawing/2014/main" id="{7F4AD3DA-EB40-0C40-AB1A-07F73E51F4C4}"/>
                </a:ext>
              </a:extLst>
            </p:cNvPr>
            <p:cNvGrpSpPr/>
            <p:nvPr/>
          </p:nvGrpSpPr>
          <p:grpSpPr>
            <a:xfrm>
              <a:off x="6197260" y="2393177"/>
              <a:ext cx="935976" cy="1259999"/>
              <a:chOff x="5508104" y="1196752"/>
              <a:chExt cx="935976" cy="1683894"/>
            </a:xfrm>
          </p:grpSpPr>
          <p:cxnSp>
            <p:nvCxnSpPr>
              <p:cNvPr id="26" name="رابط مستقيم 41">
                <a:extLst>
                  <a:ext uri="{FF2B5EF4-FFF2-40B4-BE49-F238E27FC236}">
                    <a16:creationId xmlns:a16="http://schemas.microsoft.com/office/drawing/2014/main" id="{9996CFA3-01B1-064F-92E3-F0BE9BCBB055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مستقيم 42">
                <a:extLst>
                  <a:ext uri="{FF2B5EF4-FFF2-40B4-BE49-F238E27FC236}">
                    <a16:creationId xmlns:a16="http://schemas.microsoft.com/office/drawing/2014/main" id="{BD39DEC5-58AA-CA44-A204-98DF51691417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رابط مستقيم 40">
              <a:extLst>
                <a:ext uri="{FF2B5EF4-FFF2-40B4-BE49-F238E27FC236}">
                  <a16:creationId xmlns:a16="http://schemas.microsoft.com/office/drawing/2014/main" id="{A67634D1-065C-9942-B0EB-F04091543BBD}"/>
                </a:ext>
              </a:extLst>
            </p:cNvPr>
            <p:cNvCxnSpPr/>
            <p:nvPr/>
          </p:nvCxnSpPr>
          <p:spPr>
            <a:xfrm rot="600000" flipH="1">
              <a:off x="6257974" y="2981231"/>
              <a:ext cx="807014" cy="2777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49">
              <a:extLst>
                <a:ext uri="{FF2B5EF4-FFF2-40B4-BE49-F238E27FC236}">
                  <a16:creationId xmlns:a16="http://schemas.microsoft.com/office/drawing/2014/main" id="{65F48666-25DF-1B46-84D3-5EAB431040CB}"/>
                </a:ext>
              </a:extLst>
            </p:cNvPr>
            <p:cNvCxnSpPr/>
            <p:nvPr/>
          </p:nvCxnSpPr>
          <p:spPr>
            <a:xfrm rot="21300000" flipH="1" flipV="1">
              <a:off x="6207580" y="2798328"/>
              <a:ext cx="876408" cy="2607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مربع نص 65">
            <a:extLst>
              <a:ext uri="{FF2B5EF4-FFF2-40B4-BE49-F238E27FC236}">
                <a16:creationId xmlns:a16="http://schemas.microsoft.com/office/drawing/2014/main" id="{A0A5AA21-535E-3647-9917-93D37CDCC4FC}"/>
              </a:ext>
            </a:extLst>
          </p:cNvPr>
          <p:cNvSpPr txBox="1"/>
          <p:nvPr/>
        </p:nvSpPr>
        <p:spPr>
          <a:xfrm>
            <a:off x="8771383" y="2445539"/>
            <a:ext cx="4340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</a:t>
            </a:r>
          </a:p>
        </p:txBody>
      </p:sp>
      <p:sp>
        <p:nvSpPr>
          <p:cNvPr id="32" name="مربع نص 46">
            <a:extLst>
              <a:ext uri="{FF2B5EF4-FFF2-40B4-BE49-F238E27FC236}">
                <a16:creationId xmlns:a16="http://schemas.microsoft.com/office/drawing/2014/main" id="{C57EAABF-5CAC-7245-9309-E7BBE08B65FA}"/>
              </a:ext>
            </a:extLst>
          </p:cNvPr>
          <p:cNvSpPr txBox="1"/>
          <p:nvPr/>
        </p:nvSpPr>
        <p:spPr>
          <a:xfrm>
            <a:off x="10067527" y="2728665"/>
            <a:ext cx="41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F2E30AC5-30A5-684C-844D-C8A1AA941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33" y="605472"/>
            <a:ext cx="5708154" cy="978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مربع نص 58">
            <a:extLst>
              <a:ext uri="{FF2B5EF4-FFF2-40B4-BE49-F238E27FC236}">
                <a16:creationId xmlns:a16="http://schemas.microsoft.com/office/drawing/2014/main" id="{AF6DCBCB-A654-044F-8256-89D42BF553A8}"/>
              </a:ext>
            </a:extLst>
          </p:cNvPr>
          <p:cNvSpPr txBox="1"/>
          <p:nvPr/>
        </p:nvSpPr>
        <p:spPr>
          <a:xfrm>
            <a:off x="8743673" y="3546475"/>
            <a:ext cx="50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د</a:t>
            </a:r>
          </a:p>
        </p:txBody>
      </p:sp>
      <p:graphicFrame>
        <p:nvGraphicFramePr>
          <p:cNvPr id="38" name="جدول 69">
            <a:extLst>
              <a:ext uri="{FF2B5EF4-FFF2-40B4-BE49-F238E27FC236}">
                <a16:creationId xmlns:a16="http://schemas.microsoft.com/office/drawing/2014/main" id="{87892C02-4F6A-0F44-8062-4F5D51548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398171"/>
              </p:ext>
            </p:extLst>
          </p:nvPr>
        </p:nvGraphicFramePr>
        <p:xfrm>
          <a:off x="7454761" y="3608498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جدول 70">
            <a:extLst>
              <a:ext uri="{FF2B5EF4-FFF2-40B4-BE49-F238E27FC236}">
                <a16:creationId xmlns:a16="http://schemas.microsoft.com/office/drawing/2014/main" id="{61EAB96D-E470-5D47-8E18-8AC5FE5AA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34133"/>
              </p:ext>
            </p:extLst>
          </p:nvPr>
        </p:nvGraphicFramePr>
        <p:xfrm>
          <a:off x="6598893" y="1876257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هدى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جدول 71">
            <a:extLst>
              <a:ext uri="{FF2B5EF4-FFF2-40B4-BE49-F238E27FC236}">
                <a16:creationId xmlns:a16="http://schemas.microsoft.com/office/drawing/2014/main" id="{F6293362-2AFD-5E46-8EFF-7273435A6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13324"/>
              </p:ext>
            </p:extLst>
          </p:nvPr>
        </p:nvGraphicFramePr>
        <p:xfrm>
          <a:off x="6598893" y="2470225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هدى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جدول 72">
            <a:extLst>
              <a:ext uri="{FF2B5EF4-FFF2-40B4-BE49-F238E27FC236}">
                <a16:creationId xmlns:a16="http://schemas.microsoft.com/office/drawing/2014/main" id="{3B12BDD8-FF8B-2A46-B02A-599BD28B5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526484"/>
              </p:ext>
            </p:extLst>
          </p:nvPr>
        </p:nvGraphicFramePr>
        <p:xfrm>
          <a:off x="6598893" y="3028385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هدى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جدول 73">
            <a:extLst>
              <a:ext uri="{FF2B5EF4-FFF2-40B4-BE49-F238E27FC236}">
                <a16:creationId xmlns:a16="http://schemas.microsoft.com/office/drawing/2014/main" id="{AB176F98-9394-3144-8BB0-637959A63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44967"/>
              </p:ext>
            </p:extLst>
          </p:nvPr>
        </p:nvGraphicFramePr>
        <p:xfrm>
          <a:off x="6598893" y="3622353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هدى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مربع نص 74">
            <a:extLst>
              <a:ext uri="{FF2B5EF4-FFF2-40B4-BE49-F238E27FC236}">
                <a16:creationId xmlns:a16="http://schemas.microsoft.com/office/drawing/2014/main" id="{9AF11210-5C19-764F-B504-79C4B0BC1C12}"/>
              </a:ext>
            </a:extLst>
          </p:cNvPr>
          <p:cNvSpPr txBox="1"/>
          <p:nvPr/>
        </p:nvSpPr>
        <p:spPr>
          <a:xfrm>
            <a:off x="8771383" y="4320480"/>
            <a:ext cx="4340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</a:t>
            </a:r>
          </a:p>
        </p:txBody>
      </p:sp>
      <p:sp>
        <p:nvSpPr>
          <p:cNvPr id="50" name="مربع نص 75">
            <a:extLst>
              <a:ext uri="{FF2B5EF4-FFF2-40B4-BE49-F238E27FC236}">
                <a16:creationId xmlns:a16="http://schemas.microsoft.com/office/drawing/2014/main" id="{2AB05422-7EDC-2444-ACC8-C1388C7A6912}"/>
              </a:ext>
            </a:extLst>
          </p:cNvPr>
          <p:cNvSpPr txBox="1"/>
          <p:nvPr/>
        </p:nvSpPr>
        <p:spPr>
          <a:xfrm>
            <a:off x="8743673" y="5370157"/>
            <a:ext cx="50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جـ</a:t>
            </a:r>
          </a:p>
        </p:txBody>
      </p:sp>
      <p:graphicFrame>
        <p:nvGraphicFramePr>
          <p:cNvPr id="52" name="جدول 76">
            <a:extLst>
              <a:ext uri="{FF2B5EF4-FFF2-40B4-BE49-F238E27FC236}">
                <a16:creationId xmlns:a16="http://schemas.microsoft.com/office/drawing/2014/main" id="{E4631BCE-941C-BA4A-A6E4-991C601C8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943044"/>
              </p:ext>
            </p:extLst>
          </p:nvPr>
        </p:nvGraphicFramePr>
        <p:xfrm>
          <a:off x="7454761" y="4262327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جدول 77">
            <a:extLst>
              <a:ext uri="{FF2B5EF4-FFF2-40B4-BE49-F238E27FC236}">
                <a16:creationId xmlns:a16="http://schemas.microsoft.com/office/drawing/2014/main" id="{C28BD516-6732-AB42-8ACF-D5936DC20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93235"/>
              </p:ext>
            </p:extLst>
          </p:nvPr>
        </p:nvGraphicFramePr>
        <p:xfrm>
          <a:off x="7450713" y="4854979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جدول 78">
            <a:extLst>
              <a:ext uri="{FF2B5EF4-FFF2-40B4-BE49-F238E27FC236}">
                <a16:creationId xmlns:a16="http://schemas.microsoft.com/office/drawing/2014/main" id="{655B4EFD-0CE4-D748-91AD-F60C75290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994389"/>
              </p:ext>
            </p:extLst>
          </p:nvPr>
        </p:nvGraphicFramePr>
        <p:xfrm>
          <a:off x="7450713" y="5417188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جـ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3" name="مجموعة 79">
            <a:extLst>
              <a:ext uri="{FF2B5EF4-FFF2-40B4-BE49-F238E27FC236}">
                <a16:creationId xmlns:a16="http://schemas.microsoft.com/office/drawing/2014/main" id="{A20D0DEE-D2DF-9745-8D85-97D0D10947B7}"/>
              </a:ext>
            </a:extLst>
          </p:cNvPr>
          <p:cNvGrpSpPr/>
          <p:nvPr/>
        </p:nvGrpSpPr>
        <p:grpSpPr>
          <a:xfrm>
            <a:off x="9187013" y="4464495"/>
            <a:ext cx="935976" cy="1686625"/>
            <a:chOff x="6197260" y="2393177"/>
            <a:chExt cx="935976" cy="1259999"/>
          </a:xfrm>
        </p:grpSpPr>
        <p:grpSp>
          <p:nvGrpSpPr>
            <p:cNvPr id="58" name="مجموعة 80">
              <a:extLst>
                <a:ext uri="{FF2B5EF4-FFF2-40B4-BE49-F238E27FC236}">
                  <a16:creationId xmlns:a16="http://schemas.microsoft.com/office/drawing/2014/main" id="{8F20C57D-06D7-874B-9137-B1BBE8822967}"/>
                </a:ext>
              </a:extLst>
            </p:cNvPr>
            <p:cNvGrpSpPr/>
            <p:nvPr/>
          </p:nvGrpSpPr>
          <p:grpSpPr>
            <a:xfrm>
              <a:off x="6197260" y="2393177"/>
              <a:ext cx="935976" cy="1259999"/>
              <a:chOff x="5508104" y="1196752"/>
              <a:chExt cx="935976" cy="1683894"/>
            </a:xfrm>
          </p:grpSpPr>
          <p:cxnSp>
            <p:nvCxnSpPr>
              <p:cNvPr id="61" name="رابط مستقيم 83">
                <a:extLst>
                  <a:ext uri="{FF2B5EF4-FFF2-40B4-BE49-F238E27FC236}">
                    <a16:creationId xmlns:a16="http://schemas.microsoft.com/office/drawing/2014/main" id="{A5BA41C7-77DD-434C-B0EC-891D35211A5A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رابط مستقيم 84">
                <a:extLst>
                  <a:ext uri="{FF2B5EF4-FFF2-40B4-BE49-F238E27FC236}">
                    <a16:creationId xmlns:a16="http://schemas.microsoft.com/office/drawing/2014/main" id="{5280DFB8-F9A0-044F-BCFA-72732067B07B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رابط مستقيم 81">
              <a:extLst>
                <a:ext uri="{FF2B5EF4-FFF2-40B4-BE49-F238E27FC236}">
                  <a16:creationId xmlns:a16="http://schemas.microsoft.com/office/drawing/2014/main" id="{570BF04C-42A5-3942-ABF9-56FC5CC7924F}"/>
                </a:ext>
              </a:extLst>
            </p:cNvPr>
            <p:cNvCxnSpPr/>
            <p:nvPr/>
          </p:nvCxnSpPr>
          <p:spPr>
            <a:xfrm rot="600000" flipH="1">
              <a:off x="6257974" y="2981231"/>
              <a:ext cx="807014" cy="2777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82">
              <a:extLst>
                <a:ext uri="{FF2B5EF4-FFF2-40B4-BE49-F238E27FC236}">
                  <a16:creationId xmlns:a16="http://schemas.microsoft.com/office/drawing/2014/main" id="{F31ED5DD-92CA-ED48-BEE9-3E1EEDEAEFCE}"/>
                </a:ext>
              </a:extLst>
            </p:cNvPr>
            <p:cNvCxnSpPr/>
            <p:nvPr/>
          </p:nvCxnSpPr>
          <p:spPr>
            <a:xfrm rot="21300000" flipH="1" flipV="1">
              <a:off x="6207580" y="2798328"/>
              <a:ext cx="876408" cy="2607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مربع نص 85">
            <a:extLst>
              <a:ext uri="{FF2B5EF4-FFF2-40B4-BE49-F238E27FC236}">
                <a16:creationId xmlns:a16="http://schemas.microsoft.com/office/drawing/2014/main" id="{4969502E-B633-B04E-A541-F49AAB4658D6}"/>
              </a:ext>
            </a:extLst>
          </p:cNvPr>
          <p:cNvSpPr txBox="1"/>
          <p:nvPr/>
        </p:nvSpPr>
        <p:spPr>
          <a:xfrm>
            <a:off x="8771383" y="4835658"/>
            <a:ext cx="4340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</a:t>
            </a:r>
          </a:p>
        </p:txBody>
      </p:sp>
      <p:sp>
        <p:nvSpPr>
          <p:cNvPr id="67" name="مربع نص 86">
            <a:extLst>
              <a:ext uri="{FF2B5EF4-FFF2-40B4-BE49-F238E27FC236}">
                <a16:creationId xmlns:a16="http://schemas.microsoft.com/office/drawing/2014/main" id="{5CBDC9D3-304A-F641-806C-AAFFFF53BEB6}"/>
              </a:ext>
            </a:extLst>
          </p:cNvPr>
          <p:cNvSpPr txBox="1"/>
          <p:nvPr/>
        </p:nvSpPr>
        <p:spPr>
          <a:xfrm>
            <a:off x="10081382" y="5091074"/>
            <a:ext cx="41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</a:t>
            </a:r>
          </a:p>
        </p:txBody>
      </p:sp>
      <p:sp>
        <p:nvSpPr>
          <p:cNvPr id="69" name="مربع نص 87">
            <a:extLst>
              <a:ext uri="{FF2B5EF4-FFF2-40B4-BE49-F238E27FC236}">
                <a16:creationId xmlns:a16="http://schemas.microsoft.com/office/drawing/2014/main" id="{F45CEAFB-E110-9A4E-B539-AF200298E481}"/>
              </a:ext>
            </a:extLst>
          </p:cNvPr>
          <p:cNvSpPr txBox="1"/>
          <p:nvPr/>
        </p:nvSpPr>
        <p:spPr>
          <a:xfrm>
            <a:off x="8743673" y="5936594"/>
            <a:ext cx="50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د</a:t>
            </a:r>
          </a:p>
        </p:txBody>
      </p:sp>
      <p:graphicFrame>
        <p:nvGraphicFramePr>
          <p:cNvPr id="71" name="جدول 88">
            <a:extLst>
              <a:ext uri="{FF2B5EF4-FFF2-40B4-BE49-F238E27FC236}">
                <a16:creationId xmlns:a16="http://schemas.microsoft.com/office/drawing/2014/main" id="{5D9DFD33-43D5-BB4B-9314-0BA19E9DB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621454"/>
              </p:ext>
            </p:extLst>
          </p:nvPr>
        </p:nvGraphicFramePr>
        <p:xfrm>
          <a:off x="7454761" y="5998617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" name="جدول 89">
            <a:extLst>
              <a:ext uri="{FF2B5EF4-FFF2-40B4-BE49-F238E27FC236}">
                <a16:creationId xmlns:a16="http://schemas.microsoft.com/office/drawing/2014/main" id="{D6A2A95E-C614-6F47-93AB-1D8268115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04122"/>
              </p:ext>
            </p:extLst>
          </p:nvPr>
        </p:nvGraphicFramePr>
        <p:xfrm>
          <a:off x="6598893" y="4266376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هدى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جدول 90">
            <a:extLst>
              <a:ext uri="{FF2B5EF4-FFF2-40B4-BE49-F238E27FC236}">
                <a16:creationId xmlns:a16="http://schemas.microsoft.com/office/drawing/2014/main" id="{5CB79A15-F2DC-EE49-9F38-5A329557D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376972"/>
              </p:ext>
            </p:extLst>
          </p:nvPr>
        </p:nvGraphicFramePr>
        <p:xfrm>
          <a:off x="6598893" y="4860344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سعاد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جدول 91">
            <a:extLst>
              <a:ext uri="{FF2B5EF4-FFF2-40B4-BE49-F238E27FC236}">
                <a16:creationId xmlns:a16="http://schemas.microsoft.com/office/drawing/2014/main" id="{D448C5AE-DC4E-1043-A64C-E14B5716C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6282"/>
              </p:ext>
            </p:extLst>
          </p:nvPr>
        </p:nvGraphicFramePr>
        <p:xfrm>
          <a:off x="6598893" y="5418504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سعاد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جدول 92">
            <a:extLst>
              <a:ext uri="{FF2B5EF4-FFF2-40B4-BE49-F238E27FC236}">
                <a16:creationId xmlns:a16="http://schemas.microsoft.com/office/drawing/2014/main" id="{69B1780D-BF5D-C641-9063-B31EF4A9B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965405"/>
              </p:ext>
            </p:extLst>
          </p:nvPr>
        </p:nvGraphicFramePr>
        <p:xfrm>
          <a:off x="6598893" y="6012472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سعاد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مربع نص 93">
            <a:extLst>
              <a:ext uri="{FF2B5EF4-FFF2-40B4-BE49-F238E27FC236}">
                <a16:creationId xmlns:a16="http://schemas.microsoft.com/office/drawing/2014/main" id="{15E0E6BC-240B-3F45-8EDB-29C0E660B00F}"/>
              </a:ext>
            </a:extLst>
          </p:cNvPr>
          <p:cNvSpPr txBox="1"/>
          <p:nvPr/>
        </p:nvSpPr>
        <p:spPr>
          <a:xfrm>
            <a:off x="4298659" y="1930361"/>
            <a:ext cx="4340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</a:t>
            </a:r>
          </a:p>
        </p:txBody>
      </p:sp>
      <p:sp>
        <p:nvSpPr>
          <p:cNvPr id="83" name="مربع نص 94">
            <a:extLst>
              <a:ext uri="{FF2B5EF4-FFF2-40B4-BE49-F238E27FC236}">
                <a16:creationId xmlns:a16="http://schemas.microsoft.com/office/drawing/2014/main" id="{FD694B0A-1ECF-8A4F-8DAC-7A5BF5D93C2F}"/>
              </a:ext>
            </a:extLst>
          </p:cNvPr>
          <p:cNvSpPr txBox="1"/>
          <p:nvPr/>
        </p:nvSpPr>
        <p:spPr>
          <a:xfrm>
            <a:off x="4270949" y="2980038"/>
            <a:ext cx="50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جـ</a:t>
            </a:r>
          </a:p>
        </p:txBody>
      </p:sp>
      <p:graphicFrame>
        <p:nvGraphicFramePr>
          <p:cNvPr id="85" name="جدول 95">
            <a:extLst>
              <a:ext uri="{FF2B5EF4-FFF2-40B4-BE49-F238E27FC236}">
                <a16:creationId xmlns:a16="http://schemas.microsoft.com/office/drawing/2014/main" id="{A5361AA8-B89B-7846-BE5F-212441DCC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83304"/>
              </p:ext>
            </p:extLst>
          </p:nvPr>
        </p:nvGraphicFramePr>
        <p:xfrm>
          <a:off x="2982037" y="1872208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جـ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" name="جدول 96">
            <a:extLst>
              <a:ext uri="{FF2B5EF4-FFF2-40B4-BE49-F238E27FC236}">
                <a16:creationId xmlns:a16="http://schemas.microsoft.com/office/drawing/2014/main" id="{4119ED69-B3E6-E843-84A2-E832D3875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251405"/>
              </p:ext>
            </p:extLst>
          </p:nvPr>
        </p:nvGraphicFramePr>
        <p:xfrm>
          <a:off x="2977989" y="2464860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جـ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جدول 97">
            <a:extLst>
              <a:ext uri="{FF2B5EF4-FFF2-40B4-BE49-F238E27FC236}">
                <a16:creationId xmlns:a16="http://schemas.microsoft.com/office/drawing/2014/main" id="{4B9720D2-91C4-4742-A3FE-6B7670F1D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9976"/>
              </p:ext>
            </p:extLst>
          </p:nvPr>
        </p:nvGraphicFramePr>
        <p:xfrm>
          <a:off x="2977989" y="3027069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جـ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جـ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6" name="مجموعة 98">
            <a:extLst>
              <a:ext uri="{FF2B5EF4-FFF2-40B4-BE49-F238E27FC236}">
                <a16:creationId xmlns:a16="http://schemas.microsoft.com/office/drawing/2014/main" id="{11AAEE52-5713-1849-BB80-8267FC6AF7F4}"/>
              </a:ext>
            </a:extLst>
          </p:cNvPr>
          <p:cNvGrpSpPr/>
          <p:nvPr/>
        </p:nvGrpSpPr>
        <p:grpSpPr>
          <a:xfrm>
            <a:off x="4714289" y="2074376"/>
            <a:ext cx="935976" cy="1686625"/>
            <a:chOff x="6197260" y="2393177"/>
            <a:chExt cx="935976" cy="1259999"/>
          </a:xfrm>
        </p:grpSpPr>
        <p:grpSp>
          <p:nvGrpSpPr>
            <p:cNvPr id="91" name="مجموعة 99">
              <a:extLst>
                <a:ext uri="{FF2B5EF4-FFF2-40B4-BE49-F238E27FC236}">
                  <a16:creationId xmlns:a16="http://schemas.microsoft.com/office/drawing/2014/main" id="{D192F223-7BC6-FA48-8787-173BB8A301AD}"/>
                </a:ext>
              </a:extLst>
            </p:cNvPr>
            <p:cNvGrpSpPr/>
            <p:nvPr/>
          </p:nvGrpSpPr>
          <p:grpSpPr>
            <a:xfrm>
              <a:off x="6197260" y="2393177"/>
              <a:ext cx="935976" cy="1259999"/>
              <a:chOff x="5508104" y="1196752"/>
              <a:chExt cx="935976" cy="1683894"/>
            </a:xfrm>
          </p:grpSpPr>
          <p:cxnSp>
            <p:nvCxnSpPr>
              <p:cNvPr id="94" name="رابط مستقيم 102">
                <a:extLst>
                  <a:ext uri="{FF2B5EF4-FFF2-40B4-BE49-F238E27FC236}">
                    <a16:creationId xmlns:a16="http://schemas.microsoft.com/office/drawing/2014/main" id="{ADC27175-8CD4-464C-93DB-FBB82844F7C6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103">
                <a:extLst>
                  <a:ext uri="{FF2B5EF4-FFF2-40B4-BE49-F238E27FC236}">
                    <a16:creationId xmlns:a16="http://schemas.microsoft.com/office/drawing/2014/main" id="{4D6D4219-5A6A-804B-9AB4-5FBC3ACC428E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رابط مستقيم 100">
              <a:extLst>
                <a:ext uri="{FF2B5EF4-FFF2-40B4-BE49-F238E27FC236}">
                  <a16:creationId xmlns:a16="http://schemas.microsoft.com/office/drawing/2014/main" id="{9342CC8B-7DEB-044D-93C1-F0F2FF252116}"/>
                </a:ext>
              </a:extLst>
            </p:cNvPr>
            <p:cNvCxnSpPr/>
            <p:nvPr/>
          </p:nvCxnSpPr>
          <p:spPr>
            <a:xfrm rot="600000" flipH="1">
              <a:off x="6257974" y="2981231"/>
              <a:ext cx="807014" cy="2777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رابط مستقيم 101">
              <a:extLst>
                <a:ext uri="{FF2B5EF4-FFF2-40B4-BE49-F238E27FC236}">
                  <a16:creationId xmlns:a16="http://schemas.microsoft.com/office/drawing/2014/main" id="{63078A04-125D-DF4C-AF14-036B56D4B62A}"/>
                </a:ext>
              </a:extLst>
            </p:cNvPr>
            <p:cNvCxnSpPr/>
            <p:nvPr/>
          </p:nvCxnSpPr>
          <p:spPr>
            <a:xfrm rot="21300000" flipH="1" flipV="1">
              <a:off x="6207580" y="2798328"/>
              <a:ext cx="876408" cy="2607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مربع نص 104">
            <a:extLst>
              <a:ext uri="{FF2B5EF4-FFF2-40B4-BE49-F238E27FC236}">
                <a16:creationId xmlns:a16="http://schemas.microsoft.com/office/drawing/2014/main" id="{AE66EFEC-0A49-3843-862F-0C0E2C7135F2}"/>
              </a:ext>
            </a:extLst>
          </p:cNvPr>
          <p:cNvSpPr txBox="1"/>
          <p:nvPr/>
        </p:nvSpPr>
        <p:spPr>
          <a:xfrm>
            <a:off x="4298659" y="2445539"/>
            <a:ext cx="4340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</a:t>
            </a:r>
          </a:p>
        </p:txBody>
      </p:sp>
      <p:sp>
        <p:nvSpPr>
          <p:cNvPr id="100" name="مربع نص 105">
            <a:extLst>
              <a:ext uri="{FF2B5EF4-FFF2-40B4-BE49-F238E27FC236}">
                <a16:creationId xmlns:a16="http://schemas.microsoft.com/office/drawing/2014/main" id="{4E108A21-9AD5-5A41-9281-DE10C256B1ED}"/>
              </a:ext>
            </a:extLst>
          </p:cNvPr>
          <p:cNvSpPr txBox="1"/>
          <p:nvPr/>
        </p:nvSpPr>
        <p:spPr>
          <a:xfrm>
            <a:off x="5675039" y="2664296"/>
            <a:ext cx="41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جـ</a:t>
            </a:r>
          </a:p>
        </p:txBody>
      </p:sp>
      <p:sp>
        <p:nvSpPr>
          <p:cNvPr id="102" name="مربع نص 106">
            <a:extLst>
              <a:ext uri="{FF2B5EF4-FFF2-40B4-BE49-F238E27FC236}">
                <a16:creationId xmlns:a16="http://schemas.microsoft.com/office/drawing/2014/main" id="{A8F88729-7F5D-C449-804E-7A19507B7921}"/>
              </a:ext>
            </a:extLst>
          </p:cNvPr>
          <p:cNvSpPr txBox="1"/>
          <p:nvPr/>
        </p:nvSpPr>
        <p:spPr>
          <a:xfrm>
            <a:off x="4270949" y="3546475"/>
            <a:ext cx="50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د</a:t>
            </a:r>
          </a:p>
        </p:txBody>
      </p:sp>
      <p:graphicFrame>
        <p:nvGraphicFramePr>
          <p:cNvPr id="104" name="جدول 107">
            <a:extLst>
              <a:ext uri="{FF2B5EF4-FFF2-40B4-BE49-F238E27FC236}">
                <a16:creationId xmlns:a16="http://schemas.microsoft.com/office/drawing/2014/main" id="{EC8AF5B5-0DCA-9C48-A1D4-EFDFEA747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090430"/>
              </p:ext>
            </p:extLst>
          </p:nvPr>
        </p:nvGraphicFramePr>
        <p:xfrm>
          <a:off x="2982037" y="3608498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جـ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6" name="جدول 108">
            <a:extLst>
              <a:ext uri="{FF2B5EF4-FFF2-40B4-BE49-F238E27FC236}">
                <a16:creationId xmlns:a16="http://schemas.microsoft.com/office/drawing/2014/main" id="{AB4AC1C5-D7D8-9C49-9BBD-37784A733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742297"/>
              </p:ext>
            </p:extLst>
          </p:nvPr>
        </p:nvGraphicFramePr>
        <p:xfrm>
          <a:off x="2126169" y="1876257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هدى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8" name="جدول 109">
            <a:extLst>
              <a:ext uri="{FF2B5EF4-FFF2-40B4-BE49-F238E27FC236}">
                <a16:creationId xmlns:a16="http://schemas.microsoft.com/office/drawing/2014/main" id="{675685DE-894C-514B-B29C-42C4B5E30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28964"/>
              </p:ext>
            </p:extLst>
          </p:nvPr>
        </p:nvGraphicFramePr>
        <p:xfrm>
          <a:off x="2126169" y="2470225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سعاد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0" name="جدول 110">
            <a:extLst>
              <a:ext uri="{FF2B5EF4-FFF2-40B4-BE49-F238E27FC236}">
                <a16:creationId xmlns:a16="http://schemas.microsoft.com/office/drawing/2014/main" id="{C83B994E-0936-9747-A1BB-D9C868206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09078"/>
              </p:ext>
            </p:extLst>
          </p:nvPr>
        </p:nvGraphicFramePr>
        <p:xfrm>
          <a:off x="2126169" y="3028385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سعاد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2" name="جدول 111">
            <a:extLst>
              <a:ext uri="{FF2B5EF4-FFF2-40B4-BE49-F238E27FC236}">
                <a16:creationId xmlns:a16="http://schemas.microsoft.com/office/drawing/2014/main" id="{B4B5414F-3E3D-494B-8B54-DD9C2D8A3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252638"/>
              </p:ext>
            </p:extLst>
          </p:nvPr>
        </p:nvGraphicFramePr>
        <p:xfrm>
          <a:off x="2126169" y="3622353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سعاد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4" name="مربع نص 112">
            <a:extLst>
              <a:ext uri="{FF2B5EF4-FFF2-40B4-BE49-F238E27FC236}">
                <a16:creationId xmlns:a16="http://schemas.microsoft.com/office/drawing/2014/main" id="{21F6AFEF-4D22-9F4B-9310-3FCCE35A73B1}"/>
              </a:ext>
            </a:extLst>
          </p:cNvPr>
          <p:cNvSpPr txBox="1"/>
          <p:nvPr/>
        </p:nvSpPr>
        <p:spPr>
          <a:xfrm>
            <a:off x="4298659" y="4320480"/>
            <a:ext cx="4340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</a:t>
            </a:r>
          </a:p>
        </p:txBody>
      </p:sp>
      <p:sp>
        <p:nvSpPr>
          <p:cNvPr id="116" name="مربع نص 113">
            <a:extLst>
              <a:ext uri="{FF2B5EF4-FFF2-40B4-BE49-F238E27FC236}">
                <a16:creationId xmlns:a16="http://schemas.microsoft.com/office/drawing/2014/main" id="{AB0375E2-7EC0-A74B-A120-9C89A3F7CD62}"/>
              </a:ext>
            </a:extLst>
          </p:cNvPr>
          <p:cNvSpPr txBox="1"/>
          <p:nvPr/>
        </p:nvSpPr>
        <p:spPr>
          <a:xfrm>
            <a:off x="4270949" y="5370157"/>
            <a:ext cx="50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جـ</a:t>
            </a:r>
          </a:p>
        </p:txBody>
      </p:sp>
      <p:graphicFrame>
        <p:nvGraphicFramePr>
          <p:cNvPr id="118" name="جدول 114">
            <a:extLst>
              <a:ext uri="{FF2B5EF4-FFF2-40B4-BE49-F238E27FC236}">
                <a16:creationId xmlns:a16="http://schemas.microsoft.com/office/drawing/2014/main" id="{5E22EEAB-C54B-B14E-A41A-A30139904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82882"/>
              </p:ext>
            </p:extLst>
          </p:nvPr>
        </p:nvGraphicFramePr>
        <p:xfrm>
          <a:off x="2982037" y="4262327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" name="جدول 115">
            <a:extLst>
              <a:ext uri="{FF2B5EF4-FFF2-40B4-BE49-F238E27FC236}">
                <a16:creationId xmlns:a16="http://schemas.microsoft.com/office/drawing/2014/main" id="{BD66BE9B-CA68-ED43-9E35-1466EE929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03135"/>
              </p:ext>
            </p:extLst>
          </p:nvPr>
        </p:nvGraphicFramePr>
        <p:xfrm>
          <a:off x="2977989" y="4854979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2" name="جدول 116">
            <a:extLst>
              <a:ext uri="{FF2B5EF4-FFF2-40B4-BE49-F238E27FC236}">
                <a16:creationId xmlns:a16="http://schemas.microsoft.com/office/drawing/2014/main" id="{2EA4A686-EE07-7242-BFA2-F9C61FFAC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79802"/>
              </p:ext>
            </p:extLst>
          </p:nvPr>
        </p:nvGraphicFramePr>
        <p:xfrm>
          <a:off x="2977989" y="5417188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جـ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9" name="مجموعة 117">
            <a:extLst>
              <a:ext uri="{FF2B5EF4-FFF2-40B4-BE49-F238E27FC236}">
                <a16:creationId xmlns:a16="http://schemas.microsoft.com/office/drawing/2014/main" id="{2DE215A5-581E-9348-AAFA-8E9346B83216}"/>
              </a:ext>
            </a:extLst>
          </p:cNvPr>
          <p:cNvGrpSpPr/>
          <p:nvPr/>
        </p:nvGrpSpPr>
        <p:grpSpPr>
          <a:xfrm>
            <a:off x="4714289" y="4464495"/>
            <a:ext cx="935976" cy="1686625"/>
            <a:chOff x="6197260" y="2393177"/>
            <a:chExt cx="935976" cy="1259999"/>
          </a:xfrm>
        </p:grpSpPr>
        <p:grpSp>
          <p:nvGrpSpPr>
            <p:cNvPr id="124" name="مجموعة 118">
              <a:extLst>
                <a:ext uri="{FF2B5EF4-FFF2-40B4-BE49-F238E27FC236}">
                  <a16:creationId xmlns:a16="http://schemas.microsoft.com/office/drawing/2014/main" id="{2D1B3F5B-80ED-284D-9178-D59FCFBE27CD}"/>
                </a:ext>
              </a:extLst>
            </p:cNvPr>
            <p:cNvGrpSpPr/>
            <p:nvPr/>
          </p:nvGrpSpPr>
          <p:grpSpPr>
            <a:xfrm>
              <a:off x="6197260" y="2393177"/>
              <a:ext cx="935976" cy="1259999"/>
              <a:chOff x="5508104" y="1196752"/>
              <a:chExt cx="935976" cy="1683894"/>
            </a:xfrm>
          </p:grpSpPr>
          <p:cxnSp>
            <p:nvCxnSpPr>
              <p:cNvPr id="127" name="رابط مستقيم 121">
                <a:extLst>
                  <a:ext uri="{FF2B5EF4-FFF2-40B4-BE49-F238E27FC236}">
                    <a16:creationId xmlns:a16="http://schemas.microsoft.com/office/drawing/2014/main" id="{957B0E20-44FD-2247-B7D7-6B491FE03DC2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رابط مستقيم 122">
                <a:extLst>
                  <a:ext uri="{FF2B5EF4-FFF2-40B4-BE49-F238E27FC236}">
                    <a16:creationId xmlns:a16="http://schemas.microsoft.com/office/drawing/2014/main" id="{9B89CF33-1F7D-B447-AA4F-2BFBC15EEC54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رابط مستقيم 119">
              <a:extLst>
                <a:ext uri="{FF2B5EF4-FFF2-40B4-BE49-F238E27FC236}">
                  <a16:creationId xmlns:a16="http://schemas.microsoft.com/office/drawing/2014/main" id="{FCA75CA9-7F86-544D-848A-48B6488AFD09}"/>
                </a:ext>
              </a:extLst>
            </p:cNvPr>
            <p:cNvCxnSpPr/>
            <p:nvPr/>
          </p:nvCxnSpPr>
          <p:spPr>
            <a:xfrm rot="600000" flipH="1">
              <a:off x="6257974" y="2981231"/>
              <a:ext cx="807014" cy="2777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رابط مستقيم 120">
              <a:extLst>
                <a:ext uri="{FF2B5EF4-FFF2-40B4-BE49-F238E27FC236}">
                  <a16:creationId xmlns:a16="http://schemas.microsoft.com/office/drawing/2014/main" id="{4922089D-26DA-854A-B3DA-4F617CCC3983}"/>
                </a:ext>
              </a:extLst>
            </p:cNvPr>
            <p:cNvCxnSpPr/>
            <p:nvPr/>
          </p:nvCxnSpPr>
          <p:spPr>
            <a:xfrm rot="21300000" flipH="1" flipV="1">
              <a:off x="6207580" y="2798328"/>
              <a:ext cx="876408" cy="2607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مربع نص 123">
            <a:extLst>
              <a:ext uri="{FF2B5EF4-FFF2-40B4-BE49-F238E27FC236}">
                <a16:creationId xmlns:a16="http://schemas.microsoft.com/office/drawing/2014/main" id="{4262A959-3E4D-CE44-8BA2-D917B9CBD807}"/>
              </a:ext>
            </a:extLst>
          </p:cNvPr>
          <p:cNvSpPr txBox="1"/>
          <p:nvPr/>
        </p:nvSpPr>
        <p:spPr>
          <a:xfrm>
            <a:off x="4298659" y="4835658"/>
            <a:ext cx="4340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</a:t>
            </a:r>
          </a:p>
        </p:txBody>
      </p:sp>
      <p:sp>
        <p:nvSpPr>
          <p:cNvPr id="133" name="مربع نص 124">
            <a:extLst>
              <a:ext uri="{FF2B5EF4-FFF2-40B4-BE49-F238E27FC236}">
                <a16:creationId xmlns:a16="http://schemas.microsoft.com/office/drawing/2014/main" id="{33DAC7F1-D339-FA4F-A0A1-819069B014EC}"/>
              </a:ext>
            </a:extLst>
          </p:cNvPr>
          <p:cNvSpPr txBox="1"/>
          <p:nvPr/>
        </p:nvSpPr>
        <p:spPr>
          <a:xfrm>
            <a:off x="5608658" y="5091074"/>
            <a:ext cx="41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د</a:t>
            </a:r>
          </a:p>
        </p:txBody>
      </p:sp>
      <p:sp>
        <p:nvSpPr>
          <p:cNvPr id="135" name="مربع نص 125">
            <a:extLst>
              <a:ext uri="{FF2B5EF4-FFF2-40B4-BE49-F238E27FC236}">
                <a16:creationId xmlns:a16="http://schemas.microsoft.com/office/drawing/2014/main" id="{BE35E995-FEA4-CC49-87B2-B2094B643D55}"/>
              </a:ext>
            </a:extLst>
          </p:cNvPr>
          <p:cNvSpPr txBox="1"/>
          <p:nvPr/>
        </p:nvSpPr>
        <p:spPr>
          <a:xfrm>
            <a:off x="4270949" y="5936594"/>
            <a:ext cx="50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د</a:t>
            </a:r>
          </a:p>
        </p:txBody>
      </p:sp>
      <p:graphicFrame>
        <p:nvGraphicFramePr>
          <p:cNvPr id="137" name="جدول 126">
            <a:extLst>
              <a:ext uri="{FF2B5EF4-FFF2-40B4-BE49-F238E27FC236}">
                <a16:creationId xmlns:a16="http://schemas.microsoft.com/office/drawing/2014/main" id="{7CAE11D4-7324-EF4E-B835-2E350F81D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560603"/>
              </p:ext>
            </p:extLst>
          </p:nvPr>
        </p:nvGraphicFramePr>
        <p:xfrm>
          <a:off x="2982037" y="5998617"/>
          <a:ext cx="131662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9" name="جدول 127">
            <a:extLst>
              <a:ext uri="{FF2B5EF4-FFF2-40B4-BE49-F238E27FC236}">
                <a16:creationId xmlns:a16="http://schemas.microsoft.com/office/drawing/2014/main" id="{2B39AE8F-F859-D049-BD67-96DD46AF8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122511"/>
              </p:ext>
            </p:extLst>
          </p:nvPr>
        </p:nvGraphicFramePr>
        <p:xfrm>
          <a:off x="2126169" y="4266376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هدى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1" name="جدول 128">
            <a:extLst>
              <a:ext uri="{FF2B5EF4-FFF2-40B4-BE49-F238E27FC236}">
                <a16:creationId xmlns:a16="http://schemas.microsoft.com/office/drawing/2014/main" id="{B25F5289-D161-5F44-AA9D-20F99991C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0911"/>
              </p:ext>
            </p:extLst>
          </p:nvPr>
        </p:nvGraphicFramePr>
        <p:xfrm>
          <a:off x="2126169" y="4860344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سعاد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3" name="جدول 129">
            <a:extLst>
              <a:ext uri="{FF2B5EF4-FFF2-40B4-BE49-F238E27FC236}">
                <a16:creationId xmlns:a16="http://schemas.microsoft.com/office/drawing/2014/main" id="{7C7187CC-06F6-AA48-8259-69C2A4B0E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18061"/>
              </p:ext>
            </p:extLst>
          </p:nvPr>
        </p:nvGraphicFramePr>
        <p:xfrm>
          <a:off x="2126169" y="5418504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سعاد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5" name="جدول 130">
            <a:extLst>
              <a:ext uri="{FF2B5EF4-FFF2-40B4-BE49-F238E27FC236}">
                <a16:creationId xmlns:a16="http://schemas.microsoft.com/office/drawing/2014/main" id="{95184191-C4DA-C54E-9E26-DC6C31B88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062900"/>
              </p:ext>
            </p:extLst>
          </p:nvPr>
        </p:nvGraphicFramePr>
        <p:xfrm>
          <a:off x="2126169" y="6012472"/>
          <a:ext cx="71185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سعاد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مربع نص 131">
            <a:extLst>
              <a:ext uri="{FF2B5EF4-FFF2-40B4-BE49-F238E27FC236}">
                <a16:creationId xmlns:a16="http://schemas.microsoft.com/office/drawing/2014/main" id="{C1B4EAB9-EBDD-4443-AC02-EE922218A01C}"/>
              </a:ext>
            </a:extLst>
          </p:cNvPr>
          <p:cNvSpPr txBox="1"/>
          <p:nvPr/>
        </p:nvSpPr>
        <p:spPr>
          <a:xfrm>
            <a:off x="5130367" y="6251753"/>
            <a:ext cx="1368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ح ( سعاد ) =</a:t>
            </a:r>
          </a:p>
        </p:txBody>
      </p:sp>
      <p:grpSp>
        <p:nvGrpSpPr>
          <p:cNvPr id="152" name="مجموعة 132">
            <a:extLst>
              <a:ext uri="{FF2B5EF4-FFF2-40B4-BE49-F238E27FC236}">
                <a16:creationId xmlns:a16="http://schemas.microsoft.com/office/drawing/2014/main" id="{7C9A8B54-796E-E74A-BBE2-BE0ABBC82DD5}"/>
              </a:ext>
            </a:extLst>
          </p:cNvPr>
          <p:cNvGrpSpPr/>
          <p:nvPr/>
        </p:nvGrpSpPr>
        <p:grpSpPr>
          <a:xfrm>
            <a:off x="4574441" y="6140176"/>
            <a:ext cx="720080" cy="678683"/>
            <a:chOff x="5694482" y="4242301"/>
            <a:chExt cx="720080" cy="678683"/>
          </a:xfrm>
        </p:grpSpPr>
        <p:sp>
          <p:nvSpPr>
            <p:cNvPr id="149" name="مربع نص 133">
              <a:extLst>
                <a:ext uri="{FF2B5EF4-FFF2-40B4-BE49-F238E27FC236}">
                  <a16:creationId xmlns:a16="http://schemas.microsoft.com/office/drawing/2014/main" id="{2010A3B8-B72F-5F4D-AF11-E1BCB5050A87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٩</a:t>
              </a:r>
            </a:p>
          </p:txBody>
        </p:sp>
        <p:sp>
          <p:nvSpPr>
            <p:cNvPr id="150" name="مربع نص 134">
              <a:extLst>
                <a:ext uri="{FF2B5EF4-FFF2-40B4-BE49-F238E27FC236}">
                  <a16:creationId xmlns:a16="http://schemas.microsoft.com/office/drawing/2014/main" id="{D9077F4F-3E3E-F84F-804E-CB96F7BFAE7C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١٦</a:t>
              </a:r>
            </a:p>
          </p:txBody>
        </p:sp>
        <p:cxnSp>
          <p:nvCxnSpPr>
            <p:cNvPr id="151" name="رابط مستقيم 135">
              <a:extLst>
                <a:ext uri="{FF2B5EF4-FFF2-40B4-BE49-F238E27FC236}">
                  <a16:creationId xmlns:a16="http://schemas.microsoft.com/office/drawing/2014/main" id="{3A8507C0-D413-4F43-815D-D3457A04FFAE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1CF7FC3-4723-59E1-49A3-316A7F0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9845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" grpId="0"/>
      <p:bldP spid="32" grpId="0"/>
      <p:bldP spid="36" grpId="0"/>
      <p:bldP spid="48" grpId="0"/>
      <p:bldP spid="50" grpId="0"/>
      <p:bldP spid="65" grpId="0"/>
      <p:bldP spid="67" grpId="0"/>
      <p:bldP spid="69" grpId="0"/>
      <p:bldP spid="81" grpId="0"/>
      <p:bldP spid="83" grpId="0"/>
      <p:bldP spid="98" grpId="0"/>
      <p:bldP spid="100" grpId="0"/>
      <p:bldP spid="102" grpId="0"/>
      <p:bldP spid="114" grpId="0"/>
      <p:bldP spid="116" grpId="0"/>
      <p:bldP spid="131" grpId="0"/>
      <p:bldP spid="133" grpId="0"/>
      <p:bldP spid="135" grpId="0"/>
      <p:bldP spid="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2EEC2">
                  <a:alpha val="49804"/>
                </a:srgb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61321" y="283584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B2EEBA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570289" cy="957263"/>
                <a:chOff x="1175018" y="147233"/>
                <a:chExt cx="9570289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9807551" y="289964"/>
                  <a:ext cx="1080487" cy="795025"/>
                  <a:chOff x="5289668" y="1727114"/>
                  <a:chExt cx="1023278" cy="449007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89668" y="1727114"/>
                    <a:ext cx="1023278" cy="449007"/>
                    <a:chOff x="5289668" y="1727114"/>
                    <a:chExt cx="1023278" cy="449007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7814" y="20703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711" y="172711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9668" y="208039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8" y="173033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95672" y="2085226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760293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87931" y="73597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80CF6EA-3273-B9AB-628B-61274715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107" y="638410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41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5543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2EEC2">
                  <a:alpha val="49804"/>
                </a:srgb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B2EEBA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٦-٧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عد النواتج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977BE27-8EFA-10D5-702D-8D478AE7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٦-٧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عد النواتج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F1698E9-7A8D-6939-1B4D-D9E28A1B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4C030DD-E47D-CD79-BB41-F5D3F346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28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28">
            <a:extLst>
              <a:ext uri="{FF2B5EF4-FFF2-40B4-BE49-F238E27FC236}">
                <a16:creationId xmlns:a16="http://schemas.microsoft.com/office/drawing/2014/main" id="{92D1B69B-8C32-8B49-A778-0F4F909E6927}"/>
              </a:ext>
            </a:extLst>
          </p:cNvPr>
          <p:cNvSpPr txBox="1"/>
          <p:nvPr/>
        </p:nvSpPr>
        <p:spPr>
          <a:xfrm>
            <a:off x="6412209" y="3212277"/>
            <a:ext cx="401439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ar-SA" sz="2000" b="1" dirty="0"/>
              <a:t>ما احتمال سحب كرة خضراء من الكيس أ ومن الكيس ب  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9EF83-BBD4-E346-A594-2D98ECA85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31" y="1470740"/>
            <a:ext cx="3419475" cy="733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209188-50F6-D443-9F50-6F692F66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51" y="691965"/>
            <a:ext cx="33528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14">
            <a:extLst>
              <a:ext uri="{FF2B5EF4-FFF2-40B4-BE49-F238E27FC236}">
                <a16:creationId xmlns:a16="http://schemas.microsoft.com/office/drawing/2014/main" id="{5847B733-CA87-0F47-A55B-9116CDD11CD9}"/>
              </a:ext>
            </a:extLst>
          </p:cNvPr>
          <p:cNvSpPr txBox="1"/>
          <p:nvPr/>
        </p:nvSpPr>
        <p:spPr>
          <a:xfrm>
            <a:off x="2697799" y="3204613"/>
            <a:ext cx="3600400" cy="75600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endParaRPr lang="ar-SA" sz="2000" b="1" dirty="0"/>
          </a:p>
          <a:p>
            <a:endParaRPr lang="ar-SA" sz="2000" b="1" dirty="0"/>
          </a:p>
          <a:p>
            <a:endParaRPr lang="ar-SA" sz="2000" b="1" dirty="0"/>
          </a:p>
        </p:txBody>
      </p:sp>
      <p:sp>
        <p:nvSpPr>
          <p:cNvPr id="8" name="مربع نص 20">
            <a:extLst>
              <a:ext uri="{FF2B5EF4-FFF2-40B4-BE49-F238E27FC236}">
                <a16:creationId xmlns:a16="http://schemas.microsoft.com/office/drawing/2014/main" id="{447827AA-A355-204D-8ABE-6A451C9C2700}"/>
              </a:ext>
            </a:extLst>
          </p:cNvPr>
          <p:cNvSpPr txBox="1"/>
          <p:nvPr/>
        </p:nvSpPr>
        <p:spPr>
          <a:xfrm>
            <a:off x="2697799" y="4428862"/>
            <a:ext cx="3600400" cy="75600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endParaRPr lang="ar-SA" sz="2000" b="1" dirty="0"/>
          </a:p>
          <a:p>
            <a:endParaRPr lang="ar-SA" sz="2000" b="1" dirty="0"/>
          </a:p>
          <a:p>
            <a:endParaRPr lang="ar-SA" sz="2000" b="1" dirty="0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A8CDF8DC-2B61-B141-ABEE-59F903D64645}"/>
              </a:ext>
            </a:extLst>
          </p:cNvPr>
          <p:cNvSpPr txBox="1"/>
          <p:nvPr/>
        </p:nvSpPr>
        <p:spPr>
          <a:xfrm>
            <a:off x="6412209" y="4436525"/>
            <a:ext cx="401439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ar-SA" sz="2000" b="1" dirty="0"/>
              <a:t>ما النواتج الممكنة لسحب كرة من الكيس أ ، وكرة من الكيس ب  ؟</a:t>
            </a:r>
          </a:p>
        </p:txBody>
      </p:sp>
      <p:grpSp>
        <p:nvGrpSpPr>
          <p:cNvPr id="27" name="مجموعة 1">
            <a:extLst>
              <a:ext uri="{FF2B5EF4-FFF2-40B4-BE49-F238E27FC236}">
                <a16:creationId xmlns:a16="http://schemas.microsoft.com/office/drawing/2014/main" id="{0929BAC5-A357-B644-AB24-71459B457566}"/>
              </a:ext>
            </a:extLst>
          </p:cNvPr>
          <p:cNvGrpSpPr/>
          <p:nvPr/>
        </p:nvGrpSpPr>
        <p:grpSpPr>
          <a:xfrm>
            <a:off x="3924668" y="3284285"/>
            <a:ext cx="1221403" cy="678683"/>
            <a:chOff x="2414493" y="5630637"/>
            <a:chExt cx="1221403" cy="678683"/>
          </a:xfrm>
        </p:grpSpPr>
        <p:grpSp>
          <p:nvGrpSpPr>
            <p:cNvPr id="22" name="مجموعة 15">
              <a:extLst>
                <a:ext uri="{FF2B5EF4-FFF2-40B4-BE49-F238E27FC236}">
                  <a16:creationId xmlns:a16="http://schemas.microsoft.com/office/drawing/2014/main" id="{CA1005AB-2C19-0E4F-BEC9-269E99C87FA6}"/>
                </a:ext>
              </a:extLst>
            </p:cNvPr>
            <p:cNvGrpSpPr/>
            <p:nvPr/>
          </p:nvGrpSpPr>
          <p:grpSpPr>
            <a:xfrm>
              <a:off x="2414493" y="5630637"/>
              <a:ext cx="720080" cy="678683"/>
              <a:chOff x="5694482" y="4242301"/>
              <a:chExt cx="720080" cy="678683"/>
            </a:xfrm>
          </p:grpSpPr>
          <p:sp>
            <p:nvSpPr>
              <p:cNvPr id="24" name="مربع نص 16">
                <a:extLst>
                  <a:ext uri="{FF2B5EF4-FFF2-40B4-BE49-F238E27FC236}">
                    <a16:creationId xmlns:a16="http://schemas.microsoft.com/office/drawing/2014/main" id="{DF78DEED-E28E-0C4E-AD04-CF23826612E3}"/>
                  </a:ext>
                </a:extLst>
              </p:cNvPr>
              <p:cNvSpPr txBox="1"/>
              <p:nvPr/>
            </p:nvSpPr>
            <p:spPr>
              <a:xfrm>
                <a:off x="5769761" y="4242301"/>
                <a:ext cx="55316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>
                    <a:solidFill>
                      <a:srgbClr val="00B050"/>
                    </a:solidFill>
                  </a:rPr>
                  <a:t>١</a:t>
                </a:r>
              </a:p>
            </p:txBody>
          </p:sp>
          <p:sp>
            <p:nvSpPr>
              <p:cNvPr id="25" name="مربع نص 17">
                <a:extLst>
                  <a:ext uri="{FF2B5EF4-FFF2-40B4-BE49-F238E27FC236}">
                    <a16:creationId xmlns:a16="http://schemas.microsoft.com/office/drawing/2014/main" id="{B3A13F05-DD56-3D4D-B7A8-6339C35E532E}"/>
                  </a:ext>
                </a:extLst>
              </p:cNvPr>
              <p:cNvSpPr txBox="1"/>
              <p:nvPr/>
            </p:nvSpPr>
            <p:spPr>
              <a:xfrm>
                <a:off x="5694482" y="4520874"/>
                <a:ext cx="72008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>
                    <a:solidFill>
                      <a:srgbClr val="00B050"/>
                    </a:solidFill>
                  </a:rPr>
                  <a:t>٢</a:t>
                </a:r>
              </a:p>
            </p:txBody>
          </p:sp>
          <p:cxnSp>
            <p:nvCxnSpPr>
              <p:cNvPr id="26" name="رابط مستقيم 18">
                <a:extLst>
                  <a:ext uri="{FF2B5EF4-FFF2-40B4-BE49-F238E27FC236}">
                    <a16:creationId xmlns:a16="http://schemas.microsoft.com/office/drawing/2014/main" id="{DD53C834-C5EF-3B44-B3A4-9519F06D7BF7}"/>
                  </a:ext>
                </a:extLst>
              </p:cNvPr>
              <p:cNvCxnSpPr/>
              <p:nvPr/>
            </p:nvCxnSpPr>
            <p:spPr>
              <a:xfrm flipH="1">
                <a:off x="5908252" y="4567067"/>
                <a:ext cx="324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مربع نص 36">
              <a:extLst>
                <a:ext uri="{FF2B5EF4-FFF2-40B4-BE49-F238E27FC236}">
                  <a16:creationId xmlns:a16="http://schemas.microsoft.com/office/drawing/2014/main" id="{33373133-CD55-B640-A744-1A9DB801C515}"/>
                </a:ext>
              </a:extLst>
            </p:cNvPr>
            <p:cNvSpPr txBox="1"/>
            <p:nvPr/>
          </p:nvSpPr>
          <p:spPr>
            <a:xfrm>
              <a:off x="2987824" y="5733256"/>
              <a:ext cx="64807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 </a:t>
              </a:r>
              <a:r>
                <a:rPr lang="ar-SA" sz="2000" b="1" dirty="0">
                  <a:solidFill>
                    <a:srgbClr val="00B050"/>
                  </a:solidFill>
                </a:rPr>
                <a:t>١</a:t>
              </a:r>
              <a:r>
                <a:rPr lang="ar-SA" sz="2000" b="1" dirty="0"/>
                <a:t>  ،</a:t>
              </a:r>
            </a:p>
          </p:txBody>
        </p:sp>
      </p:grpSp>
      <p:sp>
        <p:nvSpPr>
          <p:cNvPr id="29" name="مربع نص 37">
            <a:extLst>
              <a:ext uri="{FF2B5EF4-FFF2-40B4-BE49-F238E27FC236}">
                <a16:creationId xmlns:a16="http://schemas.microsoft.com/office/drawing/2014/main" id="{A2B04EE6-5594-1F46-A244-339596421FCE}"/>
              </a:ext>
            </a:extLst>
          </p:cNvPr>
          <p:cNvSpPr txBox="1"/>
          <p:nvPr/>
        </p:nvSpPr>
        <p:spPr>
          <a:xfrm>
            <a:off x="2697799" y="4606807"/>
            <a:ext cx="34583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( </a:t>
            </a:r>
            <a:r>
              <a:rPr lang="ar-SA" sz="2000" b="1" dirty="0">
                <a:solidFill>
                  <a:srgbClr val="00B050"/>
                </a:solidFill>
              </a:rPr>
              <a:t>أخضر</a:t>
            </a:r>
            <a:r>
              <a:rPr lang="ar-SA" sz="2000" b="1" dirty="0"/>
              <a:t> ، </a:t>
            </a:r>
            <a:r>
              <a:rPr lang="ar-SA" sz="2000" b="1" dirty="0">
                <a:solidFill>
                  <a:srgbClr val="00B050"/>
                </a:solidFill>
              </a:rPr>
              <a:t>أخضر</a:t>
            </a:r>
            <a:r>
              <a:rPr lang="ar-SA" sz="2000" b="1" dirty="0"/>
              <a:t> ) ، ( </a:t>
            </a:r>
            <a:r>
              <a:rPr lang="ar-SA" sz="2000" b="1" dirty="0">
                <a:solidFill>
                  <a:srgbClr val="00B050"/>
                </a:solidFill>
              </a:rPr>
              <a:t>أخضر</a:t>
            </a:r>
            <a:r>
              <a:rPr lang="ar-SA" sz="2000" b="1" dirty="0"/>
              <a:t> ، </a:t>
            </a:r>
            <a:r>
              <a:rPr lang="ar-SA" sz="2000" b="1" dirty="0">
                <a:solidFill>
                  <a:srgbClr val="FF0000"/>
                </a:solidFill>
              </a:rPr>
              <a:t>أحمر</a:t>
            </a:r>
            <a:r>
              <a:rPr lang="ar-SA" sz="2000" b="1" dirty="0"/>
              <a:t> )</a:t>
            </a:r>
          </a:p>
        </p:txBody>
      </p:sp>
      <p:sp>
        <p:nvSpPr>
          <p:cNvPr id="31" name="مربع نص 38">
            <a:extLst>
              <a:ext uri="{FF2B5EF4-FFF2-40B4-BE49-F238E27FC236}">
                <a16:creationId xmlns:a16="http://schemas.microsoft.com/office/drawing/2014/main" id="{C6FBF767-5521-3241-A6AC-2374CA2DAC3A}"/>
              </a:ext>
            </a:extLst>
          </p:cNvPr>
          <p:cNvSpPr txBox="1"/>
          <p:nvPr/>
        </p:nvSpPr>
        <p:spPr>
          <a:xfrm>
            <a:off x="2697799" y="5552621"/>
            <a:ext cx="3600400" cy="75600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endParaRPr lang="ar-SA" sz="2000" b="1" dirty="0"/>
          </a:p>
          <a:p>
            <a:endParaRPr lang="ar-SA" sz="2000" b="1" dirty="0"/>
          </a:p>
          <a:p>
            <a:endParaRPr lang="ar-SA" sz="2000" b="1" dirty="0"/>
          </a:p>
        </p:txBody>
      </p:sp>
      <p:sp>
        <p:nvSpPr>
          <p:cNvPr id="33" name="مربع نص 39">
            <a:extLst>
              <a:ext uri="{FF2B5EF4-FFF2-40B4-BE49-F238E27FC236}">
                <a16:creationId xmlns:a16="http://schemas.microsoft.com/office/drawing/2014/main" id="{14F0791D-5BCC-6A48-9915-A48BD6F648D6}"/>
              </a:ext>
            </a:extLst>
          </p:cNvPr>
          <p:cNvSpPr txBox="1"/>
          <p:nvPr/>
        </p:nvSpPr>
        <p:spPr>
          <a:xfrm>
            <a:off x="6412209" y="5560284"/>
            <a:ext cx="401439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ar-SA" sz="2000" b="1" dirty="0"/>
              <a:t>هل سحب كرة من الكيس أ يؤثر على النواتج كلها  ؟  وضح اجابتك .</a:t>
            </a:r>
          </a:p>
        </p:txBody>
      </p:sp>
      <p:sp>
        <p:nvSpPr>
          <p:cNvPr id="35" name="مربع نص 40">
            <a:extLst>
              <a:ext uri="{FF2B5EF4-FFF2-40B4-BE49-F238E27FC236}">
                <a16:creationId xmlns:a16="http://schemas.microsoft.com/office/drawing/2014/main" id="{D302795B-FE9F-3F4C-BA65-01B8739FFC84}"/>
              </a:ext>
            </a:extLst>
          </p:cNvPr>
          <p:cNvSpPr txBox="1"/>
          <p:nvPr/>
        </p:nvSpPr>
        <p:spPr>
          <a:xfrm>
            <a:off x="2697799" y="5588541"/>
            <a:ext cx="34583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لا : ولكن سحب كرة من الكيس ب يؤثر في النواتج .</a:t>
            </a:r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18D77B2C-27A8-C3ED-550F-EDD33208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20" grpId="0" animBg="1"/>
      <p:bldP spid="29" grpId="0"/>
      <p:bldP spid="31" grpId="0" animBg="1"/>
      <p:bldP spid="33" grpId="0" animBg="1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EE9DF8E-7473-8B41-989B-2F89A79C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57" y="691255"/>
            <a:ext cx="64293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619550E-5839-6545-9DEF-294F7929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265" y="2021739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C9C13C-06A0-6641-9FB7-2CC3A678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56" y="1699367"/>
            <a:ext cx="6400800" cy="1114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8" name="جدول 6">
            <a:extLst>
              <a:ext uri="{FF2B5EF4-FFF2-40B4-BE49-F238E27FC236}">
                <a16:creationId xmlns:a16="http://schemas.microsoft.com/office/drawing/2014/main" id="{5131B09C-408A-0A4C-B5C9-19C850E26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27717"/>
              </p:ext>
            </p:extLst>
          </p:nvPr>
        </p:nvGraphicFramePr>
        <p:xfrm>
          <a:off x="6425967" y="3139527"/>
          <a:ext cx="4130853" cy="35283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7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7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المشروب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السكر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الحليب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8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08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8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8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8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08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08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08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DFC78438-0E84-A741-A38B-6B3F30B8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07" y="3582912"/>
            <a:ext cx="30681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6E7BFEF5-7187-A940-8E16-1EC735E48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88" y="3582912"/>
            <a:ext cx="331583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60FB3A25-998F-8D4D-80B9-6D1DD1D2F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85" y="3591334"/>
            <a:ext cx="288734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C993107C-2F95-E04B-AD9D-11D2E041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123" y="3973180"/>
            <a:ext cx="30681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DC40C425-9507-FA48-BBA3-E9C9D4606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04" y="3967655"/>
            <a:ext cx="331583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A00EA73A-DAFA-1745-B064-C5BEE488C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07" y="4372085"/>
            <a:ext cx="30681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09274AFA-9E70-6941-BDF7-235549799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85" y="4369260"/>
            <a:ext cx="288734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830706E7-F38E-DB47-B0F4-03501351D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123" y="4745888"/>
            <a:ext cx="30681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37F1CE92-0389-9246-9DE1-386F85531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88" y="5147585"/>
            <a:ext cx="331583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>
            <a:extLst>
              <a:ext uri="{FF2B5EF4-FFF2-40B4-BE49-F238E27FC236}">
                <a16:creationId xmlns:a16="http://schemas.microsoft.com/office/drawing/2014/main" id="{D5881980-8FB4-7F46-88C3-149C6C415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85" y="5147493"/>
            <a:ext cx="288734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F2382061-5D37-D043-98FB-E68A0C062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04" y="5521388"/>
            <a:ext cx="331583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7">
            <a:extLst>
              <a:ext uri="{FF2B5EF4-FFF2-40B4-BE49-F238E27FC236}">
                <a16:creationId xmlns:a16="http://schemas.microsoft.com/office/drawing/2014/main" id="{05A29A7C-C1D2-524D-B766-A6397919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85" y="5922993"/>
            <a:ext cx="288734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A3852962-8EE8-A64D-85DA-2E88C52B5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950" y="5164081"/>
            <a:ext cx="385541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>
            <a:extLst>
              <a:ext uri="{FF2B5EF4-FFF2-40B4-BE49-F238E27FC236}">
                <a16:creationId xmlns:a16="http://schemas.microsoft.com/office/drawing/2014/main" id="{9B708FEB-19F0-3445-BEE4-19BE76D4A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950" y="5551831"/>
            <a:ext cx="385541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>
            <a:extLst>
              <a:ext uri="{FF2B5EF4-FFF2-40B4-BE49-F238E27FC236}">
                <a16:creationId xmlns:a16="http://schemas.microsoft.com/office/drawing/2014/main" id="{1A09EFFD-AB85-354B-A15B-C455010AB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950" y="5925726"/>
            <a:ext cx="385541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>
            <a:extLst>
              <a:ext uri="{FF2B5EF4-FFF2-40B4-BE49-F238E27FC236}">
                <a16:creationId xmlns:a16="http://schemas.microsoft.com/office/drawing/2014/main" id="{FF428E70-1EA0-A744-9BB7-FFA1F569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950" y="6316209"/>
            <a:ext cx="385541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" name="جدول 2">
            <a:extLst>
              <a:ext uri="{FF2B5EF4-FFF2-40B4-BE49-F238E27FC236}">
                <a16:creationId xmlns:a16="http://schemas.microsoft.com/office/drawing/2014/main" id="{7F36798D-CA80-1145-AFAB-D18A59A99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02705"/>
              </p:ext>
            </p:extLst>
          </p:nvPr>
        </p:nvGraphicFramePr>
        <p:xfrm>
          <a:off x="2324246" y="3534199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شاي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جدول 27">
            <a:extLst>
              <a:ext uri="{FF2B5EF4-FFF2-40B4-BE49-F238E27FC236}">
                <a16:creationId xmlns:a16="http://schemas.microsoft.com/office/drawing/2014/main" id="{9D4661DA-FC95-1E43-82E6-8335E1F3A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29140"/>
              </p:ext>
            </p:extLst>
          </p:nvPr>
        </p:nvGraphicFramePr>
        <p:xfrm>
          <a:off x="2320198" y="3931615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شاي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جدول 28">
            <a:extLst>
              <a:ext uri="{FF2B5EF4-FFF2-40B4-BE49-F238E27FC236}">
                <a16:creationId xmlns:a16="http://schemas.microsoft.com/office/drawing/2014/main" id="{43976FB3-B033-C54D-ADC3-05FF40537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0039"/>
              </p:ext>
            </p:extLst>
          </p:nvPr>
        </p:nvGraphicFramePr>
        <p:xfrm>
          <a:off x="2320198" y="4323440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شاي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 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جدول 29">
            <a:extLst>
              <a:ext uri="{FF2B5EF4-FFF2-40B4-BE49-F238E27FC236}">
                <a16:creationId xmlns:a16="http://schemas.microsoft.com/office/drawing/2014/main" id="{FE25719A-5CEB-8B43-A2CD-E0AAC671C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371867"/>
              </p:ext>
            </p:extLst>
          </p:nvPr>
        </p:nvGraphicFramePr>
        <p:xfrm>
          <a:off x="2316150" y="4709848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شاي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 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جدول 30">
            <a:extLst>
              <a:ext uri="{FF2B5EF4-FFF2-40B4-BE49-F238E27FC236}">
                <a16:creationId xmlns:a16="http://schemas.microsoft.com/office/drawing/2014/main" id="{3E1DC8F9-56A0-644F-948F-049988D15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1376"/>
              </p:ext>
            </p:extLst>
          </p:nvPr>
        </p:nvGraphicFramePr>
        <p:xfrm>
          <a:off x="2310391" y="5109885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قهوة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جدول 31">
            <a:extLst>
              <a:ext uri="{FF2B5EF4-FFF2-40B4-BE49-F238E27FC236}">
                <a16:creationId xmlns:a16="http://schemas.microsoft.com/office/drawing/2014/main" id="{D1095191-8842-B443-9BC9-575B3D484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997266"/>
              </p:ext>
            </p:extLst>
          </p:nvPr>
        </p:nvGraphicFramePr>
        <p:xfrm>
          <a:off x="2306343" y="5507301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قهوة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جدول 32">
            <a:extLst>
              <a:ext uri="{FF2B5EF4-FFF2-40B4-BE49-F238E27FC236}">
                <a16:creationId xmlns:a16="http://schemas.microsoft.com/office/drawing/2014/main" id="{BD071120-9B96-3A46-AD9A-1F079D987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15950"/>
              </p:ext>
            </p:extLst>
          </p:nvPr>
        </p:nvGraphicFramePr>
        <p:xfrm>
          <a:off x="2306343" y="5899126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قهوة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</a:t>
                      </a:r>
                      <a:r>
                        <a:rPr lang="ar-SA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جدول 33">
            <a:extLst>
              <a:ext uri="{FF2B5EF4-FFF2-40B4-BE49-F238E27FC236}">
                <a16:creationId xmlns:a16="http://schemas.microsoft.com/office/drawing/2014/main" id="{2EA94C2D-C141-7348-B22A-DABA000E1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41310"/>
              </p:ext>
            </p:extLst>
          </p:nvPr>
        </p:nvGraphicFramePr>
        <p:xfrm>
          <a:off x="2302295" y="6285534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قهوة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 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جدول 34">
            <a:extLst>
              <a:ext uri="{FF2B5EF4-FFF2-40B4-BE49-F238E27FC236}">
                <a16:creationId xmlns:a16="http://schemas.microsoft.com/office/drawing/2014/main" id="{30477341-315F-1247-A74D-F4114ED07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12876"/>
              </p:ext>
            </p:extLst>
          </p:nvPr>
        </p:nvGraphicFramePr>
        <p:xfrm>
          <a:off x="2320198" y="3139527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84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النواتج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90AE647-3EF9-D932-3ACE-565E9936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1">
            <a:extLst>
              <a:ext uri="{FF2B5EF4-FFF2-40B4-BE49-F238E27FC236}">
                <a16:creationId xmlns:a16="http://schemas.microsoft.com/office/drawing/2014/main" id="{99652FCC-E5B0-DB49-9889-53EC576A296E}"/>
              </a:ext>
            </a:extLst>
          </p:cNvPr>
          <p:cNvGrpSpPr/>
          <p:nvPr/>
        </p:nvGrpSpPr>
        <p:grpSpPr>
          <a:xfrm>
            <a:off x="9509342" y="2348553"/>
            <a:ext cx="935976" cy="1259999"/>
            <a:chOff x="5508104" y="1196752"/>
            <a:chExt cx="935976" cy="1683894"/>
          </a:xfrm>
        </p:grpSpPr>
        <p:cxnSp>
          <p:nvCxnSpPr>
            <p:cNvPr id="11" name="رابط مستقيم 2">
              <a:extLst>
                <a:ext uri="{FF2B5EF4-FFF2-40B4-BE49-F238E27FC236}">
                  <a16:creationId xmlns:a16="http://schemas.microsoft.com/office/drawing/2014/main" id="{4B9F8CF3-4A80-C444-AF94-9797A298B716}"/>
                </a:ext>
              </a:extLst>
            </p:cNvPr>
            <p:cNvCxnSpPr/>
            <p:nvPr/>
          </p:nvCxnSpPr>
          <p:spPr>
            <a:xfrm flipH="1">
              <a:off x="5508104" y="2016550"/>
              <a:ext cx="935976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7">
              <a:extLst>
                <a:ext uri="{FF2B5EF4-FFF2-40B4-BE49-F238E27FC236}">
                  <a16:creationId xmlns:a16="http://schemas.microsoft.com/office/drawing/2014/main" id="{0AFD8FCB-A34B-4C4E-838D-49D5E62A372C}"/>
                </a:ext>
              </a:extLst>
            </p:cNvPr>
            <p:cNvCxnSpPr/>
            <p:nvPr/>
          </p:nvCxnSpPr>
          <p:spPr>
            <a:xfrm flipH="1" flipV="1">
              <a:off x="5508104" y="1196752"/>
              <a:ext cx="935976" cy="846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مجموعة 15">
            <a:extLst>
              <a:ext uri="{FF2B5EF4-FFF2-40B4-BE49-F238E27FC236}">
                <a16:creationId xmlns:a16="http://schemas.microsoft.com/office/drawing/2014/main" id="{6D25AC98-00A7-3548-826E-065F1373FB69}"/>
              </a:ext>
            </a:extLst>
          </p:cNvPr>
          <p:cNvGrpSpPr/>
          <p:nvPr/>
        </p:nvGrpSpPr>
        <p:grpSpPr>
          <a:xfrm>
            <a:off x="9509342" y="4796825"/>
            <a:ext cx="935976" cy="1259999"/>
            <a:chOff x="5508104" y="1196752"/>
            <a:chExt cx="935976" cy="1683894"/>
          </a:xfrm>
        </p:grpSpPr>
        <p:cxnSp>
          <p:nvCxnSpPr>
            <p:cNvPr id="16" name="رابط مستقيم 16">
              <a:extLst>
                <a:ext uri="{FF2B5EF4-FFF2-40B4-BE49-F238E27FC236}">
                  <a16:creationId xmlns:a16="http://schemas.microsoft.com/office/drawing/2014/main" id="{A45728C2-B69F-3F49-8409-C725F7CA8CC8}"/>
                </a:ext>
              </a:extLst>
            </p:cNvPr>
            <p:cNvCxnSpPr/>
            <p:nvPr/>
          </p:nvCxnSpPr>
          <p:spPr>
            <a:xfrm flipH="1">
              <a:off x="5508104" y="2016550"/>
              <a:ext cx="935976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7">
              <a:extLst>
                <a:ext uri="{FF2B5EF4-FFF2-40B4-BE49-F238E27FC236}">
                  <a16:creationId xmlns:a16="http://schemas.microsoft.com/office/drawing/2014/main" id="{D68201ED-D9EF-EE4D-AF8F-9257A57B0F1D}"/>
                </a:ext>
              </a:extLst>
            </p:cNvPr>
            <p:cNvCxnSpPr/>
            <p:nvPr/>
          </p:nvCxnSpPr>
          <p:spPr>
            <a:xfrm flipH="1" flipV="1">
              <a:off x="5508104" y="1196752"/>
              <a:ext cx="935976" cy="846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مجموعة 18">
            <a:extLst>
              <a:ext uri="{FF2B5EF4-FFF2-40B4-BE49-F238E27FC236}">
                <a16:creationId xmlns:a16="http://schemas.microsoft.com/office/drawing/2014/main" id="{50AAA030-CDB9-7247-9272-88E17554E4C0}"/>
              </a:ext>
            </a:extLst>
          </p:cNvPr>
          <p:cNvGrpSpPr/>
          <p:nvPr/>
        </p:nvGrpSpPr>
        <p:grpSpPr>
          <a:xfrm>
            <a:off x="7564998" y="2052304"/>
            <a:ext cx="935976" cy="684000"/>
            <a:chOff x="5508104" y="1196752"/>
            <a:chExt cx="935976" cy="1683894"/>
          </a:xfrm>
        </p:grpSpPr>
        <p:cxnSp>
          <p:nvCxnSpPr>
            <p:cNvPr id="19" name="رابط مستقيم 19">
              <a:extLst>
                <a:ext uri="{FF2B5EF4-FFF2-40B4-BE49-F238E27FC236}">
                  <a16:creationId xmlns:a16="http://schemas.microsoft.com/office/drawing/2014/main" id="{A09819B5-227F-1547-BB83-1A30DD03B956}"/>
                </a:ext>
              </a:extLst>
            </p:cNvPr>
            <p:cNvCxnSpPr/>
            <p:nvPr/>
          </p:nvCxnSpPr>
          <p:spPr>
            <a:xfrm flipH="1">
              <a:off x="5508104" y="2016550"/>
              <a:ext cx="935976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20">
              <a:extLst>
                <a:ext uri="{FF2B5EF4-FFF2-40B4-BE49-F238E27FC236}">
                  <a16:creationId xmlns:a16="http://schemas.microsoft.com/office/drawing/2014/main" id="{72EB3B69-4430-834A-9315-22809501712F}"/>
                </a:ext>
              </a:extLst>
            </p:cNvPr>
            <p:cNvCxnSpPr/>
            <p:nvPr/>
          </p:nvCxnSpPr>
          <p:spPr>
            <a:xfrm flipH="1" flipV="1">
              <a:off x="5508104" y="1196752"/>
              <a:ext cx="935976" cy="846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مربع نص 21">
            <a:extLst>
              <a:ext uri="{FF2B5EF4-FFF2-40B4-BE49-F238E27FC236}">
                <a16:creationId xmlns:a16="http://schemas.microsoft.com/office/drawing/2014/main" id="{A488F3A6-4740-1942-A963-7326C68F3ADF}"/>
              </a:ext>
            </a:extLst>
          </p:cNvPr>
          <p:cNvSpPr txBox="1"/>
          <p:nvPr/>
        </p:nvSpPr>
        <p:spPr>
          <a:xfrm>
            <a:off x="10506204" y="2775781"/>
            <a:ext cx="5760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شاي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53295C0-4AAA-D242-B6FA-8E4D50F3821E}"/>
              </a:ext>
            </a:extLst>
          </p:cNvPr>
          <p:cNvSpPr txBox="1"/>
          <p:nvPr/>
        </p:nvSpPr>
        <p:spPr>
          <a:xfrm>
            <a:off x="10445318" y="5216514"/>
            <a:ext cx="731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قهوة</a:t>
            </a:r>
          </a:p>
        </p:txBody>
      </p:sp>
      <p:sp>
        <p:nvSpPr>
          <p:cNvPr id="25" name="مربع نص 23">
            <a:extLst>
              <a:ext uri="{FF2B5EF4-FFF2-40B4-BE49-F238E27FC236}">
                <a16:creationId xmlns:a16="http://schemas.microsoft.com/office/drawing/2014/main" id="{CA8E8103-8EDB-3B40-B975-1E2A980E2751}"/>
              </a:ext>
            </a:extLst>
          </p:cNvPr>
          <p:cNvSpPr txBox="1"/>
          <p:nvPr/>
        </p:nvSpPr>
        <p:spPr>
          <a:xfrm>
            <a:off x="8531545" y="2164361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مع سكر</a:t>
            </a:r>
          </a:p>
        </p:txBody>
      </p:sp>
      <p:sp>
        <p:nvSpPr>
          <p:cNvPr id="27" name="مربع نص 24">
            <a:extLst>
              <a:ext uri="{FF2B5EF4-FFF2-40B4-BE49-F238E27FC236}">
                <a16:creationId xmlns:a16="http://schemas.microsoft.com/office/drawing/2014/main" id="{07D07BAE-FF28-CB4F-BCBB-6EF9C66B071D}"/>
              </a:ext>
            </a:extLst>
          </p:cNvPr>
          <p:cNvSpPr txBox="1"/>
          <p:nvPr/>
        </p:nvSpPr>
        <p:spPr>
          <a:xfrm>
            <a:off x="6386475" y="1844628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مع حليب</a:t>
            </a:r>
          </a:p>
        </p:txBody>
      </p:sp>
      <p:sp>
        <p:nvSpPr>
          <p:cNvPr id="29" name="مربع نص 25">
            <a:extLst>
              <a:ext uri="{FF2B5EF4-FFF2-40B4-BE49-F238E27FC236}">
                <a16:creationId xmlns:a16="http://schemas.microsoft.com/office/drawing/2014/main" id="{64F9F1C4-2619-1543-8D99-4C204A4EA366}"/>
              </a:ext>
            </a:extLst>
          </p:cNvPr>
          <p:cNvSpPr txBox="1"/>
          <p:nvPr/>
        </p:nvSpPr>
        <p:spPr>
          <a:xfrm>
            <a:off x="6242459" y="2538363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بدون حليب</a:t>
            </a:r>
          </a:p>
        </p:txBody>
      </p:sp>
      <p:grpSp>
        <p:nvGrpSpPr>
          <p:cNvPr id="33" name="مجموعة 26">
            <a:extLst>
              <a:ext uri="{FF2B5EF4-FFF2-40B4-BE49-F238E27FC236}">
                <a16:creationId xmlns:a16="http://schemas.microsoft.com/office/drawing/2014/main" id="{14A45B8D-4E33-C34E-879A-C2EE81CC08D0}"/>
              </a:ext>
            </a:extLst>
          </p:cNvPr>
          <p:cNvGrpSpPr/>
          <p:nvPr/>
        </p:nvGrpSpPr>
        <p:grpSpPr>
          <a:xfrm>
            <a:off x="7564998" y="3276440"/>
            <a:ext cx="935976" cy="684000"/>
            <a:chOff x="5508104" y="1196752"/>
            <a:chExt cx="935976" cy="1683894"/>
          </a:xfrm>
        </p:grpSpPr>
        <p:cxnSp>
          <p:nvCxnSpPr>
            <p:cNvPr id="31" name="رابط مستقيم 28">
              <a:extLst>
                <a:ext uri="{FF2B5EF4-FFF2-40B4-BE49-F238E27FC236}">
                  <a16:creationId xmlns:a16="http://schemas.microsoft.com/office/drawing/2014/main" id="{87B95E1A-9627-954A-9232-CB3F54A6C9FB}"/>
                </a:ext>
              </a:extLst>
            </p:cNvPr>
            <p:cNvCxnSpPr/>
            <p:nvPr/>
          </p:nvCxnSpPr>
          <p:spPr>
            <a:xfrm flipH="1">
              <a:off x="5508104" y="2016550"/>
              <a:ext cx="935976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29">
              <a:extLst>
                <a:ext uri="{FF2B5EF4-FFF2-40B4-BE49-F238E27FC236}">
                  <a16:creationId xmlns:a16="http://schemas.microsoft.com/office/drawing/2014/main" id="{EE9CCC9B-EAC3-7748-A829-503226BE2A2F}"/>
                </a:ext>
              </a:extLst>
            </p:cNvPr>
            <p:cNvCxnSpPr/>
            <p:nvPr/>
          </p:nvCxnSpPr>
          <p:spPr>
            <a:xfrm flipH="1" flipV="1">
              <a:off x="5508104" y="1196752"/>
              <a:ext cx="935976" cy="846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مربع نص 30">
            <a:extLst>
              <a:ext uri="{FF2B5EF4-FFF2-40B4-BE49-F238E27FC236}">
                <a16:creationId xmlns:a16="http://schemas.microsoft.com/office/drawing/2014/main" id="{9C2C082D-3AD9-C541-A14A-3580107855CF}"/>
              </a:ext>
            </a:extLst>
          </p:cNvPr>
          <p:cNvSpPr txBox="1"/>
          <p:nvPr/>
        </p:nvSpPr>
        <p:spPr>
          <a:xfrm>
            <a:off x="8397392" y="3388497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بدون سكر</a:t>
            </a:r>
          </a:p>
        </p:txBody>
      </p:sp>
      <p:sp>
        <p:nvSpPr>
          <p:cNvPr id="37" name="مربع نص 31">
            <a:extLst>
              <a:ext uri="{FF2B5EF4-FFF2-40B4-BE49-F238E27FC236}">
                <a16:creationId xmlns:a16="http://schemas.microsoft.com/office/drawing/2014/main" id="{CB903E77-A04B-024C-AF9F-7C5DD1A6C119}"/>
              </a:ext>
            </a:extLst>
          </p:cNvPr>
          <p:cNvSpPr txBox="1"/>
          <p:nvPr/>
        </p:nvSpPr>
        <p:spPr>
          <a:xfrm>
            <a:off x="6386475" y="3068764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مع حليب</a:t>
            </a:r>
          </a:p>
        </p:txBody>
      </p:sp>
      <p:sp>
        <p:nvSpPr>
          <p:cNvPr id="39" name="مربع نص 32">
            <a:extLst>
              <a:ext uri="{FF2B5EF4-FFF2-40B4-BE49-F238E27FC236}">
                <a16:creationId xmlns:a16="http://schemas.microsoft.com/office/drawing/2014/main" id="{0926124A-A268-5543-8768-E7C08916525E}"/>
              </a:ext>
            </a:extLst>
          </p:cNvPr>
          <p:cNvSpPr txBox="1"/>
          <p:nvPr/>
        </p:nvSpPr>
        <p:spPr>
          <a:xfrm>
            <a:off x="6242459" y="3762499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بدون حليب</a:t>
            </a:r>
          </a:p>
        </p:txBody>
      </p:sp>
      <p:grpSp>
        <p:nvGrpSpPr>
          <p:cNvPr id="43" name="مجموعة 33">
            <a:extLst>
              <a:ext uri="{FF2B5EF4-FFF2-40B4-BE49-F238E27FC236}">
                <a16:creationId xmlns:a16="http://schemas.microsoft.com/office/drawing/2014/main" id="{ABFF4CEF-BBC2-C145-B6E5-42F5C83B64A2}"/>
              </a:ext>
            </a:extLst>
          </p:cNvPr>
          <p:cNvGrpSpPr/>
          <p:nvPr/>
        </p:nvGrpSpPr>
        <p:grpSpPr>
          <a:xfrm>
            <a:off x="7561371" y="4514431"/>
            <a:ext cx="935976" cy="684000"/>
            <a:chOff x="5508104" y="1196752"/>
            <a:chExt cx="935976" cy="1683894"/>
          </a:xfrm>
        </p:grpSpPr>
        <p:cxnSp>
          <p:nvCxnSpPr>
            <p:cNvPr id="41" name="رابط مستقيم 34">
              <a:extLst>
                <a:ext uri="{FF2B5EF4-FFF2-40B4-BE49-F238E27FC236}">
                  <a16:creationId xmlns:a16="http://schemas.microsoft.com/office/drawing/2014/main" id="{448204D8-63C3-B64B-BFCB-91D186943947}"/>
                </a:ext>
              </a:extLst>
            </p:cNvPr>
            <p:cNvCxnSpPr/>
            <p:nvPr/>
          </p:nvCxnSpPr>
          <p:spPr>
            <a:xfrm flipH="1">
              <a:off x="5508104" y="2016550"/>
              <a:ext cx="935976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35">
              <a:extLst>
                <a:ext uri="{FF2B5EF4-FFF2-40B4-BE49-F238E27FC236}">
                  <a16:creationId xmlns:a16="http://schemas.microsoft.com/office/drawing/2014/main" id="{CD18E834-32F3-FC4F-A8FE-3F2AE992E3CF}"/>
                </a:ext>
              </a:extLst>
            </p:cNvPr>
            <p:cNvCxnSpPr/>
            <p:nvPr/>
          </p:nvCxnSpPr>
          <p:spPr>
            <a:xfrm flipH="1" flipV="1">
              <a:off x="5508104" y="1196752"/>
              <a:ext cx="935976" cy="846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مربع نص 36">
            <a:extLst>
              <a:ext uri="{FF2B5EF4-FFF2-40B4-BE49-F238E27FC236}">
                <a16:creationId xmlns:a16="http://schemas.microsoft.com/office/drawing/2014/main" id="{1B13D3B3-E0C0-264D-B1B6-A47FD1FB1C5E}"/>
              </a:ext>
            </a:extLst>
          </p:cNvPr>
          <p:cNvSpPr txBox="1"/>
          <p:nvPr/>
        </p:nvSpPr>
        <p:spPr>
          <a:xfrm>
            <a:off x="8527918" y="4626488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مع سكر</a:t>
            </a:r>
          </a:p>
        </p:txBody>
      </p:sp>
      <p:sp>
        <p:nvSpPr>
          <p:cNvPr id="47" name="مربع نص 37">
            <a:extLst>
              <a:ext uri="{FF2B5EF4-FFF2-40B4-BE49-F238E27FC236}">
                <a16:creationId xmlns:a16="http://schemas.microsoft.com/office/drawing/2014/main" id="{E24618F8-EC90-284D-B32C-72BA0AA837DF}"/>
              </a:ext>
            </a:extLst>
          </p:cNvPr>
          <p:cNvSpPr txBox="1"/>
          <p:nvPr/>
        </p:nvSpPr>
        <p:spPr>
          <a:xfrm>
            <a:off x="6382848" y="4306755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مع حليب</a:t>
            </a:r>
          </a:p>
        </p:txBody>
      </p:sp>
      <p:sp>
        <p:nvSpPr>
          <p:cNvPr id="49" name="مربع نص 38">
            <a:extLst>
              <a:ext uri="{FF2B5EF4-FFF2-40B4-BE49-F238E27FC236}">
                <a16:creationId xmlns:a16="http://schemas.microsoft.com/office/drawing/2014/main" id="{18CC9FAF-4540-FF4D-9D17-897C5759A736}"/>
              </a:ext>
            </a:extLst>
          </p:cNvPr>
          <p:cNvSpPr txBox="1"/>
          <p:nvPr/>
        </p:nvSpPr>
        <p:spPr>
          <a:xfrm>
            <a:off x="6238832" y="5000490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بدون حليب</a:t>
            </a:r>
          </a:p>
        </p:txBody>
      </p:sp>
      <p:grpSp>
        <p:nvGrpSpPr>
          <p:cNvPr id="53" name="مجموعة 39">
            <a:extLst>
              <a:ext uri="{FF2B5EF4-FFF2-40B4-BE49-F238E27FC236}">
                <a16:creationId xmlns:a16="http://schemas.microsoft.com/office/drawing/2014/main" id="{2282DB60-3549-CE48-9E63-7A9AE5294F58}"/>
              </a:ext>
            </a:extLst>
          </p:cNvPr>
          <p:cNvGrpSpPr/>
          <p:nvPr/>
        </p:nvGrpSpPr>
        <p:grpSpPr>
          <a:xfrm>
            <a:off x="7561371" y="5738567"/>
            <a:ext cx="935976" cy="684000"/>
            <a:chOff x="5508104" y="1196752"/>
            <a:chExt cx="935976" cy="1683894"/>
          </a:xfrm>
        </p:grpSpPr>
        <p:cxnSp>
          <p:nvCxnSpPr>
            <p:cNvPr id="51" name="رابط مستقيم 40">
              <a:extLst>
                <a:ext uri="{FF2B5EF4-FFF2-40B4-BE49-F238E27FC236}">
                  <a16:creationId xmlns:a16="http://schemas.microsoft.com/office/drawing/2014/main" id="{B80B2591-713D-074E-8CE8-45F7259F625A}"/>
                </a:ext>
              </a:extLst>
            </p:cNvPr>
            <p:cNvCxnSpPr/>
            <p:nvPr/>
          </p:nvCxnSpPr>
          <p:spPr>
            <a:xfrm flipH="1">
              <a:off x="5508104" y="2016550"/>
              <a:ext cx="935976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41">
              <a:extLst>
                <a:ext uri="{FF2B5EF4-FFF2-40B4-BE49-F238E27FC236}">
                  <a16:creationId xmlns:a16="http://schemas.microsoft.com/office/drawing/2014/main" id="{9A5629B1-2C65-6447-BE74-D60C78C6899B}"/>
                </a:ext>
              </a:extLst>
            </p:cNvPr>
            <p:cNvCxnSpPr/>
            <p:nvPr/>
          </p:nvCxnSpPr>
          <p:spPr>
            <a:xfrm flipH="1" flipV="1">
              <a:off x="5508104" y="1196752"/>
              <a:ext cx="935976" cy="846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مربع نص 42">
            <a:extLst>
              <a:ext uri="{FF2B5EF4-FFF2-40B4-BE49-F238E27FC236}">
                <a16:creationId xmlns:a16="http://schemas.microsoft.com/office/drawing/2014/main" id="{4E129BEA-BA19-5D41-8455-8896F6AED1C3}"/>
              </a:ext>
            </a:extLst>
          </p:cNvPr>
          <p:cNvSpPr txBox="1"/>
          <p:nvPr/>
        </p:nvSpPr>
        <p:spPr>
          <a:xfrm>
            <a:off x="8393765" y="5850624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بدون سكر</a:t>
            </a:r>
          </a:p>
        </p:txBody>
      </p:sp>
      <p:sp>
        <p:nvSpPr>
          <p:cNvPr id="57" name="مربع نص 43">
            <a:extLst>
              <a:ext uri="{FF2B5EF4-FFF2-40B4-BE49-F238E27FC236}">
                <a16:creationId xmlns:a16="http://schemas.microsoft.com/office/drawing/2014/main" id="{843C9293-DC3D-7A48-A0D7-34ECD808A7DD}"/>
              </a:ext>
            </a:extLst>
          </p:cNvPr>
          <p:cNvSpPr txBox="1"/>
          <p:nvPr/>
        </p:nvSpPr>
        <p:spPr>
          <a:xfrm>
            <a:off x="6382848" y="5530891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مع حليب</a:t>
            </a:r>
          </a:p>
        </p:txBody>
      </p:sp>
      <p:sp>
        <p:nvSpPr>
          <p:cNvPr id="59" name="مربع نص 44">
            <a:extLst>
              <a:ext uri="{FF2B5EF4-FFF2-40B4-BE49-F238E27FC236}">
                <a16:creationId xmlns:a16="http://schemas.microsoft.com/office/drawing/2014/main" id="{458FC4AA-3F85-3C4D-BACE-6BBA3565B88A}"/>
              </a:ext>
            </a:extLst>
          </p:cNvPr>
          <p:cNvSpPr txBox="1"/>
          <p:nvPr/>
        </p:nvSpPr>
        <p:spPr>
          <a:xfrm>
            <a:off x="6238832" y="6224626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بدون حليب</a:t>
            </a: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4779F00D-5801-2E4E-AB2D-4C75AFEA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09" y="898436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2BA91F9C-9CA8-0247-9902-66300478E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6064"/>
            <a:ext cx="6400800" cy="1114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7" name="جدول 48">
            <a:extLst>
              <a:ext uri="{FF2B5EF4-FFF2-40B4-BE49-F238E27FC236}">
                <a16:creationId xmlns:a16="http://schemas.microsoft.com/office/drawing/2014/main" id="{87032141-447F-1846-88BB-262C11D9B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38240"/>
              </p:ext>
            </p:extLst>
          </p:nvPr>
        </p:nvGraphicFramePr>
        <p:xfrm>
          <a:off x="2269479" y="1872208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شاي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جدول 49">
            <a:extLst>
              <a:ext uri="{FF2B5EF4-FFF2-40B4-BE49-F238E27FC236}">
                <a16:creationId xmlns:a16="http://schemas.microsoft.com/office/drawing/2014/main" id="{643A633C-88BE-7948-900E-B988DE21D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20056"/>
              </p:ext>
            </p:extLst>
          </p:nvPr>
        </p:nvGraphicFramePr>
        <p:xfrm>
          <a:off x="2265431" y="2547990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شاي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جدول 50">
            <a:extLst>
              <a:ext uri="{FF2B5EF4-FFF2-40B4-BE49-F238E27FC236}">
                <a16:creationId xmlns:a16="http://schemas.microsoft.com/office/drawing/2014/main" id="{85B3DD15-C3EC-274F-B024-2AB963DFC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047383"/>
              </p:ext>
            </p:extLst>
          </p:nvPr>
        </p:nvGraphicFramePr>
        <p:xfrm>
          <a:off x="2265431" y="3096344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شاي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 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" name="جدول 51">
            <a:extLst>
              <a:ext uri="{FF2B5EF4-FFF2-40B4-BE49-F238E27FC236}">
                <a16:creationId xmlns:a16="http://schemas.microsoft.com/office/drawing/2014/main" id="{AC2F48DB-5131-524C-BF65-C974CBB2D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940287"/>
              </p:ext>
            </p:extLst>
          </p:nvPr>
        </p:nvGraphicFramePr>
        <p:xfrm>
          <a:off x="2261383" y="3788714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شاي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 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جدول 52">
            <a:extLst>
              <a:ext uri="{FF2B5EF4-FFF2-40B4-BE49-F238E27FC236}">
                <a16:creationId xmlns:a16="http://schemas.microsoft.com/office/drawing/2014/main" id="{FF017D39-5C5F-A04C-A38B-788E58461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56262"/>
              </p:ext>
            </p:extLst>
          </p:nvPr>
        </p:nvGraphicFramePr>
        <p:xfrm>
          <a:off x="2255624" y="4334335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قهوة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جدول 53">
            <a:extLst>
              <a:ext uri="{FF2B5EF4-FFF2-40B4-BE49-F238E27FC236}">
                <a16:creationId xmlns:a16="http://schemas.microsoft.com/office/drawing/2014/main" id="{97C654CF-5B11-0E4C-9F7E-780F88EDD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377710"/>
              </p:ext>
            </p:extLst>
          </p:nvPr>
        </p:nvGraphicFramePr>
        <p:xfrm>
          <a:off x="2251576" y="5012850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قهوة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جدول 54">
            <a:extLst>
              <a:ext uri="{FF2B5EF4-FFF2-40B4-BE49-F238E27FC236}">
                <a16:creationId xmlns:a16="http://schemas.microsoft.com/office/drawing/2014/main" id="{24A15C1A-51D8-EA42-A50F-AA2EA374F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48629"/>
              </p:ext>
            </p:extLst>
          </p:nvPr>
        </p:nvGraphicFramePr>
        <p:xfrm>
          <a:off x="2251576" y="5555738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قهوة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</a:t>
                      </a:r>
                      <a:r>
                        <a:rPr lang="ar-SA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مع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جدول 55">
            <a:extLst>
              <a:ext uri="{FF2B5EF4-FFF2-40B4-BE49-F238E27FC236}">
                <a16:creationId xmlns:a16="http://schemas.microsoft.com/office/drawing/2014/main" id="{051D406E-7223-1A43-AA67-BB4A2A202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37919"/>
              </p:ext>
            </p:extLst>
          </p:nvPr>
        </p:nvGraphicFramePr>
        <p:xfrm>
          <a:off x="2247528" y="6242351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قهوة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 سكر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بدون حليب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" name="جدول 56">
            <a:extLst>
              <a:ext uri="{FF2B5EF4-FFF2-40B4-BE49-F238E27FC236}">
                <a16:creationId xmlns:a16="http://schemas.microsoft.com/office/drawing/2014/main" id="{AC7FD21D-395A-6A48-9F70-FF8FA1FF6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485670"/>
              </p:ext>
            </p:extLst>
          </p:nvPr>
        </p:nvGraphicFramePr>
        <p:xfrm>
          <a:off x="2265431" y="1368152"/>
          <a:ext cx="3984102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84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النواتج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89E1669C-D06D-E4E8-B8BD-826AF357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62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5" grpId="0"/>
      <p:bldP spid="27" grpId="0"/>
      <p:bldP spid="29" grpId="0"/>
      <p:bldP spid="35" grpId="0"/>
      <p:bldP spid="37" grpId="0"/>
      <p:bldP spid="39" grpId="0"/>
      <p:bldP spid="45" grpId="0"/>
      <p:bldP spid="47" grpId="0"/>
      <p:bldP spid="49" grpId="0"/>
      <p:bldP spid="55" grpId="0"/>
      <p:bldP spid="57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BB2972D-21EB-F745-A6D0-600535CD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927" y="986549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18">
            <a:extLst>
              <a:ext uri="{FF2B5EF4-FFF2-40B4-BE49-F238E27FC236}">
                <a16:creationId xmlns:a16="http://schemas.microsoft.com/office/drawing/2014/main" id="{C2E41F82-E923-2E48-BA6B-25226077A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02694"/>
              </p:ext>
            </p:extLst>
          </p:nvPr>
        </p:nvGraphicFramePr>
        <p:xfrm>
          <a:off x="6279427" y="2385556"/>
          <a:ext cx="2232256" cy="40735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9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9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9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9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9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9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مجموعة 23">
            <a:extLst>
              <a:ext uri="{FF2B5EF4-FFF2-40B4-BE49-F238E27FC236}">
                <a16:creationId xmlns:a16="http://schemas.microsoft.com/office/drawing/2014/main" id="{C333A206-8880-894E-A559-2A9BDAD5594A}"/>
              </a:ext>
            </a:extLst>
          </p:cNvPr>
          <p:cNvGrpSpPr/>
          <p:nvPr/>
        </p:nvGrpSpPr>
        <p:grpSpPr>
          <a:xfrm>
            <a:off x="6538337" y="3159817"/>
            <a:ext cx="576000" cy="597558"/>
            <a:chOff x="5668772" y="3284986"/>
            <a:chExt cx="576000" cy="597558"/>
          </a:xfrm>
        </p:grpSpPr>
        <p:grpSp>
          <p:nvGrpSpPr>
            <p:cNvPr id="16" name="مجموعة 107">
              <a:extLst>
                <a:ext uri="{FF2B5EF4-FFF2-40B4-BE49-F238E27FC236}">
                  <a16:creationId xmlns:a16="http://schemas.microsoft.com/office/drawing/2014/main" id="{5B7C1384-0B22-6847-990C-2791CC265082}"/>
                </a:ext>
              </a:extLst>
            </p:cNvPr>
            <p:cNvGrpSpPr/>
            <p:nvPr/>
          </p:nvGrpSpPr>
          <p:grpSpPr>
            <a:xfrm>
              <a:off x="5668772" y="3284986"/>
              <a:ext cx="576000" cy="504001"/>
              <a:chOff x="2963079" y="2852935"/>
              <a:chExt cx="2116709" cy="2089537"/>
            </a:xfrm>
          </p:grpSpPr>
          <p:sp>
            <p:nvSpPr>
              <p:cNvPr id="18" name="مستطيل مخدوش من كلا الطرفين 108">
                <a:extLst>
                  <a:ext uri="{FF2B5EF4-FFF2-40B4-BE49-F238E27FC236}">
                    <a16:creationId xmlns:a16="http://schemas.microsoft.com/office/drawing/2014/main" id="{3CAEDB15-9A5B-D840-BD1D-6E95774A6290}"/>
                  </a:ext>
                </a:extLst>
              </p:cNvPr>
              <p:cNvSpPr/>
              <p:nvPr/>
            </p:nvSpPr>
            <p:spPr>
              <a:xfrm>
                <a:off x="2963079" y="3573016"/>
                <a:ext cx="2116709" cy="1368152"/>
              </a:xfrm>
              <a:prstGeom prst="snip2SameRect">
                <a:avLst>
                  <a:gd name="adj1" fmla="val 35442"/>
                  <a:gd name="adj2" fmla="val 11139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مستطيل ذو زاوية واحدة مخدوشة 109">
                <a:extLst>
                  <a:ext uri="{FF2B5EF4-FFF2-40B4-BE49-F238E27FC236}">
                    <a16:creationId xmlns:a16="http://schemas.microsoft.com/office/drawing/2014/main" id="{14F196D7-C3B9-984E-BDAC-7A1D81DC8496}"/>
                  </a:ext>
                </a:extLst>
              </p:cNvPr>
              <p:cNvSpPr/>
              <p:nvPr/>
            </p:nvSpPr>
            <p:spPr>
              <a:xfrm>
                <a:off x="3484642" y="3573017"/>
                <a:ext cx="132294" cy="1368000"/>
              </a:xfrm>
              <a:prstGeom prst="snip1Rect">
                <a:avLst>
                  <a:gd name="adj" fmla="val 50000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حر 110">
                <a:extLst>
                  <a:ext uri="{FF2B5EF4-FFF2-40B4-BE49-F238E27FC236}">
                    <a16:creationId xmlns:a16="http://schemas.microsoft.com/office/drawing/2014/main" id="{8A7C397C-86B5-0F47-8EAD-0F91CB9B5635}"/>
                  </a:ext>
                </a:extLst>
              </p:cNvPr>
              <p:cNvSpPr/>
              <p:nvPr/>
            </p:nvSpPr>
            <p:spPr>
              <a:xfrm>
                <a:off x="3492000" y="2852935"/>
                <a:ext cx="1044000" cy="721537"/>
              </a:xfrm>
              <a:custGeom>
                <a:avLst/>
                <a:gdLst>
                  <a:gd name="connsiteX0" fmla="*/ 734291 w 735534"/>
                  <a:gd name="connsiteY0" fmla="*/ 1051408 h 1051408"/>
                  <a:gd name="connsiteX1" fmla="*/ 637309 w 735534"/>
                  <a:gd name="connsiteY1" fmla="*/ 192426 h 1051408"/>
                  <a:gd name="connsiteX2" fmla="*/ 110837 w 735534"/>
                  <a:gd name="connsiteY2" fmla="*/ 67735 h 1051408"/>
                  <a:gd name="connsiteX3" fmla="*/ 0 w 735534"/>
                  <a:gd name="connsiteY3" fmla="*/ 1051408 h 105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534" h="1051408">
                    <a:moveTo>
                      <a:pt x="734291" y="1051408"/>
                    </a:moveTo>
                    <a:cubicBezTo>
                      <a:pt x="737754" y="703889"/>
                      <a:pt x="741218" y="356371"/>
                      <a:pt x="637309" y="192426"/>
                    </a:cubicBezTo>
                    <a:cubicBezTo>
                      <a:pt x="533400" y="28481"/>
                      <a:pt x="217055" y="-75429"/>
                      <a:pt x="110837" y="67735"/>
                    </a:cubicBezTo>
                    <a:cubicBezTo>
                      <a:pt x="4619" y="210899"/>
                      <a:pt x="2309" y="631153"/>
                      <a:pt x="0" y="1051408"/>
                    </a:cubicBezTo>
                  </a:path>
                </a:pathLst>
              </a:cu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مستطيل ذو زاوية واحدة مخدوشة 111">
                <a:extLst>
                  <a:ext uri="{FF2B5EF4-FFF2-40B4-BE49-F238E27FC236}">
                    <a16:creationId xmlns:a16="http://schemas.microsoft.com/office/drawing/2014/main" id="{15BB9DF3-2E72-314E-A63C-501373A8CD65}"/>
                  </a:ext>
                </a:extLst>
              </p:cNvPr>
              <p:cNvSpPr/>
              <p:nvPr/>
            </p:nvSpPr>
            <p:spPr>
              <a:xfrm flipH="1">
                <a:off x="4436713" y="3574472"/>
                <a:ext cx="132294" cy="1368000"/>
              </a:xfrm>
              <a:prstGeom prst="snip1Rect">
                <a:avLst>
                  <a:gd name="adj" fmla="val 50000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7" name="مربع نص 132">
              <a:extLst>
                <a:ext uri="{FF2B5EF4-FFF2-40B4-BE49-F238E27FC236}">
                  <a16:creationId xmlns:a16="http://schemas.microsoft.com/office/drawing/2014/main" id="{2BA96E9B-017C-6A46-B1DD-8ED84EC55800}"/>
                </a:ext>
              </a:extLst>
            </p:cNvPr>
            <p:cNvSpPr txBox="1"/>
            <p:nvPr/>
          </p:nvSpPr>
          <p:spPr>
            <a:xfrm>
              <a:off x="5697903" y="3420879"/>
              <a:ext cx="47557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أ</a:t>
              </a:r>
            </a:p>
          </p:txBody>
        </p:sp>
      </p:grpSp>
      <p:grpSp>
        <p:nvGrpSpPr>
          <p:cNvPr id="29" name="مجموعة 22">
            <a:extLst>
              <a:ext uri="{FF2B5EF4-FFF2-40B4-BE49-F238E27FC236}">
                <a16:creationId xmlns:a16="http://schemas.microsoft.com/office/drawing/2014/main" id="{370EF559-8457-244E-B23E-DBBD708508EF}"/>
              </a:ext>
            </a:extLst>
          </p:cNvPr>
          <p:cNvGrpSpPr/>
          <p:nvPr/>
        </p:nvGrpSpPr>
        <p:grpSpPr>
          <a:xfrm>
            <a:off x="6539921" y="3879897"/>
            <a:ext cx="576000" cy="603023"/>
            <a:chOff x="5670356" y="4005066"/>
            <a:chExt cx="576000" cy="603023"/>
          </a:xfrm>
        </p:grpSpPr>
        <p:grpSp>
          <p:nvGrpSpPr>
            <p:cNvPr id="23" name="مجموعة 102">
              <a:extLst>
                <a:ext uri="{FF2B5EF4-FFF2-40B4-BE49-F238E27FC236}">
                  <a16:creationId xmlns:a16="http://schemas.microsoft.com/office/drawing/2014/main" id="{9E9AAF6B-AFBE-EA43-B7FC-0D74797D0EE6}"/>
                </a:ext>
              </a:extLst>
            </p:cNvPr>
            <p:cNvGrpSpPr/>
            <p:nvPr/>
          </p:nvGrpSpPr>
          <p:grpSpPr>
            <a:xfrm>
              <a:off x="5670356" y="4005066"/>
              <a:ext cx="576000" cy="504001"/>
              <a:chOff x="5695651" y="2852935"/>
              <a:chExt cx="2116709" cy="2089537"/>
            </a:xfrm>
          </p:grpSpPr>
          <p:sp>
            <p:nvSpPr>
              <p:cNvPr id="25" name="مستطيل مخدوش من كلا الطرفين 103">
                <a:extLst>
                  <a:ext uri="{FF2B5EF4-FFF2-40B4-BE49-F238E27FC236}">
                    <a16:creationId xmlns:a16="http://schemas.microsoft.com/office/drawing/2014/main" id="{F5AD34DE-82B2-5844-B587-DCF31C8AE81F}"/>
                  </a:ext>
                </a:extLst>
              </p:cNvPr>
              <p:cNvSpPr/>
              <p:nvPr/>
            </p:nvSpPr>
            <p:spPr>
              <a:xfrm>
                <a:off x="5695651" y="3573016"/>
                <a:ext cx="2116709" cy="1368152"/>
              </a:xfrm>
              <a:prstGeom prst="snip2SameRect">
                <a:avLst>
                  <a:gd name="adj1" fmla="val 35442"/>
                  <a:gd name="adj2" fmla="val 1113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مستطيل ذو زاوية واحدة مخدوشة 104">
                <a:extLst>
                  <a:ext uri="{FF2B5EF4-FFF2-40B4-BE49-F238E27FC236}">
                    <a16:creationId xmlns:a16="http://schemas.microsoft.com/office/drawing/2014/main" id="{93FF91F4-78D8-E242-8E7D-DEEA5FD8C271}"/>
                  </a:ext>
                </a:extLst>
              </p:cNvPr>
              <p:cNvSpPr/>
              <p:nvPr/>
            </p:nvSpPr>
            <p:spPr>
              <a:xfrm>
                <a:off x="6166299" y="3573016"/>
                <a:ext cx="295302" cy="1368000"/>
              </a:xfrm>
              <a:prstGeom prst="snip1Rect">
                <a:avLst>
                  <a:gd name="adj" fmla="val 50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حر 105">
                <a:extLst>
                  <a:ext uri="{FF2B5EF4-FFF2-40B4-BE49-F238E27FC236}">
                    <a16:creationId xmlns:a16="http://schemas.microsoft.com/office/drawing/2014/main" id="{564C65ED-A478-454C-854E-556526C3B7D3}"/>
                  </a:ext>
                </a:extLst>
              </p:cNvPr>
              <p:cNvSpPr/>
              <p:nvPr/>
            </p:nvSpPr>
            <p:spPr>
              <a:xfrm>
                <a:off x="6224572" y="2852935"/>
                <a:ext cx="1044000" cy="721537"/>
              </a:xfrm>
              <a:custGeom>
                <a:avLst/>
                <a:gdLst>
                  <a:gd name="connsiteX0" fmla="*/ 734291 w 735534"/>
                  <a:gd name="connsiteY0" fmla="*/ 1051408 h 1051408"/>
                  <a:gd name="connsiteX1" fmla="*/ 637309 w 735534"/>
                  <a:gd name="connsiteY1" fmla="*/ 192426 h 1051408"/>
                  <a:gd name="connsiteX2" fmla="*/ 110837 w 735534"/>
                  <a:gd name="connsiteY2" fmla="*/ 67735 h 1051408"/>
                  <a:gd name="connsiteX3" fmla="*/ 0 w 735534"/>
                  <a:gd name="connsiteY3" fmla="*/ 1051408 h 105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534" h="1051408">
                    <a:moveTo>
                      <a:pt x="734291" y="1051408"/>
                    </a:moveTo>
                    <a:cubicBezTo>
                      <a:pt x="737754" y="703889"/>
                      <a:pt x="741218" y="356371"/>
                      <a:pt x="637309" y="192426"/>
                    </a:cubicBezTo>
                    <a:cubicBezTo>
                      <a:pt x="533400" y="28481"/>
                      <a:pt x="217055" y="-75429"/>
                      <a:pt x="110837" y="67735"/>
                    </a:cubicBezTo>
                    <a:cubicBezTo>
                      <a:pt x="4619" y="210899"/>
                      <a:pt x="2309" y="631153"/>
                      <a:pt x="0" y="1051408"/>
                    </a:cubicBezTo>
                  </a:path>
                </a:pathLst>
              </a:cu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مستطيل ذو زاوية واحدة مخدوشة 106">
                <a:extLst>
                  <a:ext uri="{FF2B5EF4-FFF2-40B4-BE49-F238E27FC236}">
                    <a16:creationId xmlns:a16="http://schemas.microsoft.com/office/drawing/2014/main" id="{56757825-1D0D-9E43-A505-86EF58ADD1A7}"/>
                  </a:ext>
                </a:extLst>
              </p:cNvPr>
              <p:cNvSpPr/>
              <p:nvPr/>
            </p:nvSpPr>
            <p:spPr>
              <a:xfrm flipH="1">
                <a:off x="7016540" y="3574472"/>
                <a:ext cx="288030" cy="1368000"/>
              </a:xfrm>
              <a:prstGeom prst="snip1Rect">
                <a:avLst>
                  <a:gd name="adj" fmla="val 50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24" name="مربع نص 133">
              <a:extLst>
                <a:ext uri="{FF2B5EF4-FFF2-40B4-BE49-F238E27FC236}">
                  <a16:creationId xmlns:a16="http://schemas.microsoft.com/office/drawing/2014/main" id="{36BB7B6E-75F1-F340-AA76-FE4B16217CBD}"/>
                </a:ext>
              </a:extLst>
            </p:cNvPr>
            <p:cNvSpPr txBox="1"/>
            <p:nvPr/>
          </p:nvSpPr>
          <p:spPr>
            <a:xfrm>
              <a:off x="5730040" y="4146424"/>
              <a:ext cx="47557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أ</a:t>
              </a:r>
            </a:p>
          </p:txBody>
        </p:sp>
      </p:grpSp>
      <p:grpSp>
        <p:nvGrpSpPr>
          <p:cNvPr id="37" name="مجموعة 24">
            <a:extLst>
              <a:ext uri="{FF2B5EF4-FFF2-40B4-BE49-F238E27FC236}">
                <a16:creationId xmlns:a16="http://schemas.microsoft.com/office/drawing/2014/main" id="{D68E34F4-8DCD-414A-84DC-3CDBF174009A}"/>
              </a:ext>
            </a:extLst>
          </p:cNvPr>
          <p:cNvGrpSpPr/>
          <p:nvPr/>
        </p:nvGrpSpPr>
        <p:grpSpPr>
          <a:xfrm>
            <a:off x="6549395" y="2497890"/>
            <a:ext cx="576000" cy="617956"/>
            <a:chOff x="5679830" y="2636914"/>
            <a:chExt cx="576000" cy="617956"/>
          </a:xfrm>
        </p:grpSpPr>
        <p:grpSp>
          <p:nvGrpSpPr>
            <p:cNvPr id="31" name="مجموعة 112">
              <a:extLst>
                <a:ext uri="{FF2B5EF4-FFF2-40B4-BE49-F238E27FC236}">
                  <a16:creationId xmlns:a16="http://schemas.microsoft.com/office/drawing/2014/main" id="{AF4620E5-897C-C84A-8B5A-EA4268B40DFB}"/>
                </a:ext>
              </a:extLst>
            </p:cNvPr>
            <p:cNvGrpSpPr/>
            <p:nvPr/>
          </p:nvGrpSpPr>
          <p:grpSpPr>
            <a:xfrm>
              <a:off x="5679830" y="2636914"/>
              <a:ext cx="576000" cy="504001"/>
              <a:chOff x="467544" y="2822135"/>
              <a:chExt cx="2116709" cy="2089537"/>
            </a:xfrm>
          </p:grpSpPr>
          <p:sp>
            <p:nvSpPr>
              <p:cNvPr id="33" name="مستطيل مخدوش من كلا الطرفين 113">
                <a:extLst>
                  <a:ext uri="{FF2B5EF4-FFF2-40B4-BE49-F238E27FC236}">
                    <a16:creationId xmlns:a16="http://schemas.microsoft.com/office/drawing/2014/main" id="{ACEC64BA-7413-854C-B4DA-A1713624FDA5}"/>
                  </a:ext>
                </a:extLst>
              </p:cNvPr>
              <p:cNvSpPr/>
              <p:nvPr/>
            </p:nvSpPr>
            <p:spPr>
              <a:xfrm>
                <a:off x="467544" y="3542216"/>
                <a:ext cx="2116709" cy="1368152"/>
              </a:xfrm>
              <a:prstGeom prst="snip2SameRect">
                <a:avLst>
                  <a:gd name="adj1" fmla="val 35442"/>
                  <a:gd name="adj2" fmla="val 1113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4" name="مستطيل ذو زاوية واحدة مخدوشة 114">
                <a:extLst>
                  <a:ext uri="{FF2B5EF4-FFF2-40B4-BE49-F238E27FC236}">
                    <a16:creationId xmlns:a16="http://schemas.microsoft.com/office/drawing/2014/main" id="{EDB797DE-265D-7147-94D5-ECABE10F84DA}"/>
                  </a:ext>
                </a:extLst>
              </p:cNvPr>
              <p:cNvSpPr/>
              <p:nvPr/>
            </p:nvSpPr>
            <p:spPr>
              <a:xfrm>
                <a:off x="938192" y="3542216"/>
                <a:ext cx="295302" cy="1368000"/>
              </a:xfrm>
              <a:prstGeom prst="snip1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5" name="شكل حر 115">
                <a:extLst>
                  <a:ext uri="{FF2B5EF4-FFF2-40B4-BE49-F238E27FC236}">
                    <a16:creationId xmlns:a16="http://schemas.microsoft.com/office/drawing/2014/main" id="{CD111365-9EB6-1A4E-A49E-B53E7232BE25}"/>
                  </a:ext>
                </a:extLst>
              </p:cNvPr>
              <p:cNvSpPr/>
              <p:nvPr/>
            </p:nvSpPr>
            <p:spPr>
              <a:xfrm>
                <a:off x="996465" y="2822135"/>
                <a:ext cx="1044000" cy="721537"/>
              </a:xfrm>
              <a:custGeom>
                <a:avLst/>
                <a:gdLst>
                  <a:gd name="connsiteX0" fmla="*/ 734291 w 735534"/>
                  <a:gd name="connsiteY0" fmla="*/ 1051408 h 1051408"/>
                  <a:gd name="connsiteX1" fmla="*/ 637309 w 735534"/>
                  <a:gd name="connsiteY1" fmla="*/ 192426 h 1051408"/>
                  <a:gd name="connsiteX2" fmla="*/ 110837 w 735534"/>
                  <a:gd name="connsiteY2" fmla="*/ 67735 h 1051408"/>
                  <a:gd name="connsiteX3" fmla="*/ 0 w 735534"/>
                  <a:gd name="connsiteY3" fmla="*/ 1051408 h 105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534" h="1051408">
                    <a:moveTo>
                      <a:pt x="734291" y="1051408"/>
                    </a:moveTo>
                    <a:cubicBezTo>
                      <a:pt x="737754" y="703889"/>
                      <a:pt x="741218" y="356371"/>
                      <a:pt x="637309" y="192426"/>
                    </a:cubicBezTo>
                    <a:cubicBezTo>
                      <a:pt x="533400" y="28481"/>
                      <a:pt x="217055" y="-75429"/>
                      <a:pt x="110837" y="67735"/>
                    </a:cubicBezTo>
                    <a:cubicBezTo>
                      <a:pt x="4619" y="210899"/>
                      <a:pt x="2309" y="631153"/>
                      <a:pt x="0" y="1051408"/>
                    </a:cubicBez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6" name="مستطيل ذو زاوية واحدة مخدوشة 116">
                <a:extLst>
                  <a:ext uri="{FF2B5EF4-FFF2-40B4-BE49-F238E27FC236}">
                    <a16:creationId xmlns:a16="http://schemas.microsoft.com/office/drawing/2014/main" id="{39499C8F-C70B-214A-8612-23BB3B5410C0}"/>
                  </a:ext>
                </a:extLst>
              </p:cNvPr>
              <p:cNvSpPr/>
              <p:nvPr/>
            </p:nvSpPr>
            <p:spPr>
              <a:xfrm flipH="1">
                <a:off x="1788433" y="3543672"/>
                <a:ext cx="288032" cy="1368000"/>
              </a:xfrm>
              <a:prstGeom prst="snip1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2" name="مربع نص 134">
              <a:extLst>
                <a:ext uri="{FF2B5EF4-FFF2-40B4-BE49-F238E27FC236}">
                  <a16:creationId xmlns:a16="http://schemas.microsoft.com/office/drawing/2014/main" id="{1EFA8AA9-FD92-7448-8D15-FF052B98838C}"/>
                </a:ext>
              </a:extLst>
            </p:cNvPr>
            <p:cNvSpPr txBox="1"/>
            <p:nvPr/>
          </p:nvSpPr>
          <p:spPr>
            <a:xfrm>
              <a:off x="5730370" y="2793205"/>
              <a:ext cx="47557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</a:rPr>
                <a:t>أ</a:t>
              </a:r>
            </a:p>
          </p:txBody>
        </p:sp>
      </p:grpSp>
      <p:grpSp>
        <p:nvGrpSpPr>
          <p:cNvPr id="43" name="مجموعة 20">
            <a:extLst>
              <a:ext uri="{FF2B5EF4-FFF2-40B4-BE49-F238E27FC236}">
                <a16:creationId xmlns:a16="http://schemas.microsoft.com/office/drawing/2014/main" id="{AEC4D23A-6CDF-9C47-9958-54325D07CB98}"/>
              </a:ext>
            </a:extLst>
          </p:cNvPr>
          <p:cNvGrpSpPr/>
          <p:nvPr/>
        </p:nvGrpSpPr>
        <p:grpSpPr>
          <a:xfrm>
            <a:off x="6556474" y="5203803"/>
            <a:ext cx="576000" cy="543664"/>
            <a:chOff x="5686909" y="5301262"/>
            <a:chExt cx="576000" cy="543664"/>
          </a:xfrm>
        </p:grpSpPr>
        <p:grpSp>
          <p:nvGrpSpPr>
            <p:cNvPr id="39" name="مجموعة 122">
              <a:extLst>
                <a:ext uri="{FF2B5EF4-FFF2-40B4-BE49-F238E27FC236}">
                  <a16:creationId xmlns:a16="http://schemas.microsoft.com/office/drawing/2014/main" id="{DB03E1CC-004D-BC4B-82D4-62E540F068E8}"/>
                </a:ext>
              </a:extLst>
            </p:cNvPr>
            <p:cNvGrpSpPr/>
            <p:nvPr/>
          </p:nvGrpSpPr>
          <p:grpSpPr>
            <a:xfrm>
              <a:off x="5686909" y="5301262"/>
              <a:ext cx="576000" cy="503684"/>
              <a:chOff x="2963079" y="2852935"/>
              <a:chExt cx="2116709" cy="2088233"/>
            </a:xfrm>
          </p:grpSpPr>
          <p:sp>
            <p:nvSpPr>
              <p:cNvPr id="41" name="مستطيل مخدوش من كلا الطرفين 123">
                <a:extLst>
                  <a:ext uri="{FF2B5EF4-FFF2-40B4-BE49-F238E27FC236}">
                    <a16:creationId xmlns:a16="http://schemas.microsoft.com/office/drawing/2014/main" id="{DA35DB63-DF2D-B643-AA0C-AE225E6ED100}"/>
                  </a:ext>
                </a:extLst>
              </p:cNvPr>
              <p:cNvSpPr/>
              <p:nvPr/>
            </p:nvSpPr>
            <p:spPr>
              <a:xfrm>
                <a:off x="2963079" y="3573016"/>
                <a:ext cx="2116709" cy="1368152"/>
              </a:xfrm>
              <a:prstGeom prst="snip2SameRect">
                <a:avLst>
                  <a:gd name="adj1" fmla="val 35442"/>
                  <a:gd name="adj2" fmla="val 11139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2" name="شكل حر 125">
                <a:extLst>
                  <a:ext uri="{FF2B5EF4-FFF2-40B4-BE49-F238E27FC236}">
                    <a16:creationId xmlns:a16="http://schemas.microsoft.com/office/drawing/2014/main" id="{0C6DBB93-B692-764E-ABEA-F6E5B2397111}"/>
                  </a:ext>
                </a:extLst>
              </p:cNvPr>
              <p:cNvSpPr/>
              <p:nvPr/>
            </p:nvSpPr>
            <p:spPr>
              <a:xfrm>
                <a:off x="3492000" y="2852935"/>
                <a:ext cx="1044000" cy="721537"/>
              </a:xfrm>
              <a:custGeom>
                <a:avLst/>
                <a:gdLst>
                  <a:gd name="connsiteX0" fmla="*/ 734291 w 735534"/>
                  <a:gd name="connsiteY0" fmla="*/ 1051408 h 1051408"/>
                  <a:gd name="connsiteX1" fmla="*/ 637309 w 735534"/>
                  <a:gd name="connsiteY1" fmla="*/ 192426 h 1051408"/>
                  <a:gd name="connsiteX2" fmla="*/ 110837 w 735534"/>
                  <a:gd name="connsiteY2" fmla="*/ 67735 h 1051408"/>
                  <a:gd name="connsiteX3" fmla="*/ 0 w 735534"/>
                  <a:gd name="connsiteY3" fmla="*/ 1051408 h 105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534" h="1051408">
                    <a:moveTo>
                      <a:pt x="734291" y="1051408"/>
                    </a:moveTo>
                    <a:cubicBezTo>
                      <a:pt x="737754" y="703889"/>
                      <a:pt x="741218" y="356371"/>
                      <a:pt x="637309" y="192426"/>
                    </a:cubicBezTo>
                    <a:cubicBezTo>
                      <a:pt x="533400" y="28481"/>
                      <a:pt x="217055" y="-75429"/>
                      <a:pt x="110837" y="67735"/>
                    </a:cubicBezTo>
                    <a:cubicBezTo>
                      <a:pt x="4619" y="210899"/>
                      <a:pt x="2309" y="631153"/>
                      <a:pt x="0" y="1051408"/>
                    </a:cubicBezTo>
                  </a:path>
                </a:pathLst>
              </a:cu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40" name="مربع نص 135">
              <a:extLst>
                <a:ext uri="{FF2B5EF4-FFF2-40B4-BE49-F238E27FC236}">
                  <a16:creationId xmlns:a16="http://schemas.microsoft.com/office/drawing/2014/main" id="{601D8D96-5CE3-544F-8096-45BFB920548A}"/>
                </a:ext>
              </a:extLst>
            </p:cNvPr>
            <p:cNvSpPr txBox="1"/>
            <p:nvPr/>
          </p:nvSpPr>
          <p:spPr>
            <a:xfrm>
              <a:off x="5716959" y="5383261"/>
              <a:ext cx="47557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ب</a:t>
              </a:r>
            </a:p>
          </p:txBody>
        </p:sp>
      </p:grpSp>
      <p:grpSp>
        <p:nvGrpSpPr>
          <p:cNvPr id="49" name="مجموعة 19">
            <a:extLst>
              <a:ext uri="{FF2B5EF4-FFF2-40B4-BE49-F238E27FC236}">
                <a16:creationId xmlns:a16="http://schemas.microsoft.com/office/drawing/2014/main" id="{ADE5598C-7081-B242-961D-C1ED07727CD5}"/>
              </a:ext>
            </a:extLst>
          </p:cNvPr>
          <p:cNvGrpSpPr/>
          <p:nvPr/>
        </p:nvGrpSpPr>
        <p:grpSpPr>
          <a:xfrm>
            <a:off x="6558058" y="5896173"/>
            <a:ext cx="576000" cy="549129"/>
            <a:chOff x="5688493" y="6021342"/>
            <a:chExt cx="576000" cy="549129"/>
          </a:xfrm>
        </p:grpSpPr>
        <p:grpSp>
          <p:nvGrpSpPr>
            <p:cNvPr id="45" name="مجموعة 117">
              <a:extLst>
                <a:ext uri="{FF2B5EF4-FFF2-40B4-BE49-F238E27FC236}">
                  <a16:creationId xmlns:a16="http://schemas.microsoft.com/office/drawing/2014/main" id="{EF09BEB8-971F-564C-9944-0A3BAD7E5ABB}"/>
                </a:ext>
              </a:extLst>
            </p:cNvPr>
            <p:cNvGrpSpPr/>
            <p:nvPr/>
          </p:nvGrpSpPr>
          <p:grpSpPr>
            <a:xfrm>
              <a:off x="5688493" y="6021342"/>
              <a:ext cx="576000" cy="503684"/>
              <a:chOff x="5695651" y="2852935"/>
              <a:chExt cx="2116709" cy="2088233"/>
            </a:xfrm>
          </p:grpSpPr>
          <p:sp>
            <p:nvSpPr>
              <p:cNvPr id="47" name="مستطيل مخدوش من كلا الطرفين 118">
                <a:extLst>
                  <a:ext uri="{FF2B5EF4-FFF2-40B4-BE49-F238E27FC236}">
                    <a16:creationId xmlns:a16="http://schemas.microsoft.com/office/drawing/2014/main" id="{7EBFD2B5-381F-CB4F-BDAA-F9839049C482}"/>
                  </a:ext>
                </a:extLst>
              </p:cNvPr>
              <p:cNvSpPr/>
              <p:nvPr/>
            </p:nvSpPr>
            <p:spPr>
              <a:xfrm>
                <a:off x="5695651" y="3573016"/>
                <a:ext cx="2116709" cy="1368152"/>
              </a:xfrm>
              <a:prstGeom prst="snip2SameRect">
                <a:avLst>
                  <a:gd name="adj1" fmla="val 35442"/>
                  <a:gd name="adj2" fmla="val 1113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8" name="شكل حر 120">
                <a:extLst>
                  <a:ext uri="{FF2B5EF4-FFF2-40B4-BE49-F238E27FC236}">
                    <a16:creationId xmlns:a16="http://schemas.microsoft.com/office/drawing/2014/main" id="{122464D8-BA74-9A41-93EB-B52CCA9768EA}"/>
                  </a:ext>
                </a:extLst>
              </p:cNvPr>
              <p:cNvSpPr/>
              <p:nvPr/>
            </p:nvSpPr>
            <p:spPr>
              <a:xfrm>
                <a:off x="6224572" y="2852935"/>
                <a:ext cx="1044000" cy="721537"/>
              </a:xfrm>
              <a:custGeom>
                <a:avLst/>
                <a:gdLst>
                  <a:gd name="connsiteX0" fmla="*/ 734291 w 735534"/>
                  <a:gd name="connsiteY0" fmla="*/ 1051408 h 1051408"/>
                  <a:gd name="connsiteX1" fmla="*/ 637309 w 735534"/>
                  <a:gd name="connsiteY1" fmla="*/ 192426 h 1051408"/>
                  <a:gd name="connsiteX2" fmla="*/ 110837 w 735534"/>
                  <a:gd name="connsiteY2" fmla="*/ 67735 h 1051408"/>
                  <a:gd name="connsiteX3" fmla="*/ 0 w 735534"/>
                  <a:gd name="connsiteY3" fmla="*/ 1051408 h 105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534" h="1051408">
                    <a:moveTo>
                      <a:pt x="734291" y="1051408"/>
                    </a:moveTo>
                    <a:cubicBezTo>
                      <a:pt x="737754" y="703889"/>
                      <a:pt x="741218" y="356371"/>
                      <a:pt x="637309" y="192426"/>
                    </a:cubicBezTo>
                    <a:cubicBezTo>
                      <a:pt x="533400" y="28481"/>
                      <a:pt x="217055" y="-75429"/>
                      <a:pt x="110837" y="67735"/>
                    </a:cubicBezTo>
                    <a:cubicBezTo>
                      <a:pt x="4619" y="210899"/>
                      <a:pt x="2309" y="631153"/>
                      <a:pt x="0" y="1051408"/>
                    </a:cubicBezTo>
                  </a:path>
                </a:pathLst>
              </a:cu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46" name="مربع نص 136">
              <a:extLst>
                <a:ext uri="{FF2B5EF4-FFF2-40B4-BE49-F238E27FC236}">
                  <a16:creationId xmlns:a16="http://schemas.microsoft.com/office/drawing/2014/main" id="{EF60B96B-FE4A-B741-994D-5E6FFBD249A1}"/>
                </a:ext>
              </a:extLst>
            </p:cNvPr>
            <p:cNvSpPr txBox="1"/>
            <p:nvPr/>
          </p:nvSpPr>
          <p:spPr>
            <a:xfrm>
              <a:off x="5730040" y="6108806"/>
              <a:ext cx="47557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ب</a:t>
              </a:r>
            </a:p>
          </p:txBody>
        </p:sp>
      </p:grpSp>
      <p:grpSp>
        <p:nvGrpSpPr>
          <p:cNvPr id="55" name="مجموعة 21">
            <a:extLst>
              <a:ext uri="{FF2B5EF4-FFF2-40B4-BE49-F238E27FC236}">
                <a16:creationId xmlns:a16="http://schemas.microsoft.com/office/drawing/2014/main" id="{B37F8447-14A5-0D4C-A6E9-2F4523ECEB4A}"/>
              </a:ext>
            </a:extLst>
          </p:cNvPr>
          <p:cNvGrpSpPr/>
          <p:nvPr/>
        </p:nvGrpSpPr>
        <p:grpSpPr>
          <a:xfrm>
            <a:off x="6567532" y="4528023"/>
            <a:ext cx="576000" cy="536350"/>
            <a:chOff x="5697967" y="4653192"/>
            <a:chExt cx="576000" cy="536350"/>
          </a:xfrm>
        </p:grpSpPr>
        <p:grpSp>
          <p:nvGrpSpPr>
            <p:cNvPr id="51" name="مجموعة 127">
              <a:extLst>
                <a:ext uri="{FF2B5EF4-FFF2-40B4-BE49-F238E27FC236}">
                  <a16:creationId xmlns:a16="http://schemas.microsoft.com/office/drawing/2014/main" id="{A16C333B-D957-5E4D-B0C4-7CE4081CE45F}"/>
                </a:ext>
              </a:extLst>
            </p:cNvPr>
            <p:cNvGrpSpPr/>
            <p:nvPr/>
          </p:nvGrpSpPr>
          <p:grpSpPr>
            <a:xfrm>
              <a:off x="5697967" y="4653192"/>
              <a:ext cx="576000" cy="503686"/>
              <a:chOff x="467544" y="2822135"/>
              <a:chExt cx="2116708" cy="2088235"/>
            </a:xfrm>
          </p:grpSpPr>
          <p:sp>
            <p:nvSpPr>
              <p:cNvPr id="53" name="مستطيل مخدوش من كلا الطرفين 128">
                <a:extLst>
                  <a:ext uri="{FF2B5EF4-FFF2-40B4-BE49-F238E27FC236}">
                    <a16:creationId xmlns:a16="http://schemas.microsoft.com/office/drawing/2014/main" id="{5F5A7E02-DACF-844A-A71E-9CB097D601ED}"/>
                  </a:ext>
                </a:extLst>
              </p:cNvPr>
              <p:cNvSpPr/>
              <p:nvPr/>
            </p:nvSpPr>
            <p:spPr>
              <a:xfrm>
                <a:off x="467544" y="3542217"/>
                <a:ext cx="2116708" cy="1368153"/>
              </a:xfrm>
              <a:prstGeom prst="snip2SameRect">
                <a:avLst>
                  <a:gd name="adj1" fmla="val 35442"/>
                  <a:gd name="adj2" fmla="val 1113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4" name="شكل حر 130">
                <a:extLst>
                  <a:ext uri="{FF2B5EF4-FFF2-40B4-BE49-F238E27FC236}">
                    <a16:creationId xmlns:a16="http://schemas.microsoft.com/office/drawing/2014/main" id="{58E243CE-6D52-2A4A-A622-AA6F593CB707}"/>
                  </a:ext>
                </a:extLst>
              </p:cNvPr>
              <p:cNvSpPr/>
              <p:nvPr/>
            </p:nvSpPr>
            <p:spPr>
              <a:xfrm>
                <a:off x="996465" y="2822135"/>
                <a:ext cx="1044000" cy="721537"/>
              </a:xfrm>
              <a:custGeom>
                <a:avLst/>
                <a:gdLst>
                  <a:gd name="connsiteX0" fmla="*/ 734291 w 735534"/>
                  <a:gd name="connsiteY0" fmla="*/ 1051408 h 1051408"/>
                  <a:gd name="connsiteX1" fmla="*/ 637309 w 735534"/>
                  <a:gd name="connsiteY1" fmla="*/ 192426 h 1051408"/>
                  <a:gd name="connsiteX2" fmla="*/ 110837 w 735534"/>
                  <a:gd name="connsiteY2" fmla="*/ 67735 h 1051408"/>
                  <a:gd name="connsiteX3" fmla="*/ 0 w 735534"/>
                  <a:gd name="connsiteY3" fmla="*/ 1051408 h 105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534" h="1051408">
                    <a:moveTo>
                      <a:pt x="734291" y="1051408"/>
                    </a:moveTo>
                    <a:cubicBezTo>
                      <a:pt x="737754" y="703889"/>
                      <a:pt x="741218" y="356371"/>
                      <a:pt x="637309" y="192426"/>
                    </a:cubicBezTo>
                    <a:cubicBezTo>
                      <a:pt x="533400" y="28481"/>
                      <a:pt x="217055" y="-75429"/>
                      <a:pt x="110837" y="67735"/>
                    </a:cubicBezTo>
                    <a:cubicBezTo>
                      <a:pt x="4619" y="210899"/>
                      <a:pt x="2309" y="631153"/>
                      <a:pt x="0" y="1051408"/>
                    </a:cubicBez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52" name="مربع نص 137">
              <a:extLst>
                <a:ext uri="{FF2B5EF4-FFF2-40B4-BE49-F238E27FC236}">
                  <a16:creationId xmlns:a16="http://schemas.microsoft.com/office/drawing/2014/main" id="{CCAC112E-1E62-3E45-93FE-8A0C8B89DC47}"/>
                </a:ext>
              </a:extLst>
            </p:cNvPr>
            <p:cNvSpPr txBox="1"/>
            <p:nvPr/>
          </p:nvSpPr>
          <p:spPr>
            <a:xfrm>
              <a:off x="5730370" y="4727877"/>
              <a:ext cx="47557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</a:rPr>
                <a:t>ب</a:t>
              </a:r>
            </a:p>
          </p:txBody>
        </p:sp>
      </p:grpSp>
      <p:graphicFrame>
        <p:nvGraphicFramePr>
          <p:cNvPr id="57" name="جدول 138">
            <a:extLst>
              <a:ext uri="{FF2B5EF4-FFF2-40B4-BE49-F238E27FC236}">
                <a16:creationId xmlns:a16="http://schemas.microsoft.com/office/drawing/2014/main" id="{F025F4C9-D835-D04E-B68C-21C17A4A0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821107"/>
              </p:ext>
            </p:extLst>
          </p:nvPr>
        </p:nvGraphicFramePr>
        <p:xfrm>
          <a:off x="3407344" y="2451659"/>
          <a:ext cx="2656068" cy="64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أسود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جدول 139">
            <a:extLst>
              <a:ext uri="{FF2B5EF4-FFF2-40B4-BE49-F238E27FC236}">
                <a16:creationId xmlns:a16="http://schemas.microsoft.com/office/drawing/2014/main" id="{46EF054E-3E48-6B42-B6E1-62D2287DD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17616"/>
              </p:ext>
            </p:extLst>
          </p:nvPr>
        </p:nvGraphicFramePr>
        <p:xfrm>
          <a:off x="3403296" y="3133006"/>
          <a:ext cx="2656068" cy="64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بني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جدول 140">
            <a:extLst>
              <a:ext uri="{FF2B5EF4-FFF2-40B4-BE49-F238E27FC236}">
                <a16:creationId xmlns:a16="http://schemas.microsoft.com/office/drawing/2014/main" id="{59F30D0F-8A00-114A-8AE7-A47B27391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21579"/>
              </p:ext>
            </p:extLst>
          </p:nvPr>
        </p:nvGraphicFramePr>
        <p:xfrm>
          <a:off x="3403296" y="3808788"/>
          <a:ext cx="2656068" cy="64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أزرق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جدول 142">
            <a:extLst>
              <a:ext uri="{FF2B5EF4-FFF2-40B4-BE49-F238E27FC236}">
                <a16:creationId xmlns:a16="http://schemas.microsoft.com/office/drawing/2014/main" id="{2DDBF848-C55B-A541-9881-A525D349E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53374"/>
              </p:ext>
            </p:extLst>
          </p:nvPr>
        </p:nvGraphicFramePr>
        <p:xfrm>
          <a:off x="3393489" y="4487303"/>
          <a:ext cx="2656068" cy="64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أسود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جدول 143">
            <a:extLst>
              <a:ext uri="{FF2B5EF4-FFF2-40B4-BE49-F238E27FC236}">
                <a16:creationId xmlns:a16="http://schemas.microsoft.com/office/drawing/2014/main" id="{906D869B-173A-814D-ADF3-570DA8E9D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325539"/>
              </p:ext>
            </p:extLst>
          </p:nvPr>
        </p:nvGraphicFramePr>
        <p:xfrm>
          <a:off x="3389441" y="5163013"/>
          <a:ext cx="2656068" cy="64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بني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جدول 144">
            <a:extLst>
              <a:ext uri="{FF2B5EF4-FFF2-40B4-BE49-F238E27FC236}">
                <a16:creationId xmlns:a16="http://schemas.microsoft.com/office/drawing/2014/main" id="{8C2D3DF1-ACB0-114C-B121-9F98A9563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69808"/>
              </p:ext>
            </p:extLst>
          </p:nvPr>
        </p:nvGraphicFramePr>
        <p:xfrm>
          <a:off x="3389441" y="5840754"/>
          <a:ext cx="2656068" cy="64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أزرق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جدول 146">
            <a:extLst>
              <a:ext uri="{FF2B5EF4-FFF2-40B4-BE49-F238E27FC236}">
                <a16:creationId xmlns:a16="http://schemas.microsoft.com/office/drawing/2014/main" id="{64A5C007-2084-3B43-B2D2-AEFBA0170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2331"/>
              </p:ext>
            </p:extLst>
          </p:nvPr>
        </p:nvGraphicFramePr>
        <p:xfrm>
          <a:off x="3403296" y="2008516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5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النواتج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" name="Picture 2">
            <a:extLst>
              <a:ext uri="{FF2B5EF4-FFF2-40B4-BE49-F238E27FC236}">
                <a16:creationId xmlns:a16="http://schemas.microsoft.com/office/drawing/2014/main" id="{E527E230-B488-4243-A3CB-4018F7CE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7" y="935104"/>
            <a:ext cx="6096000" cy="771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3" name="Text Box 138">
            <a:extLst>
              <a:ext uri="{FF2B5EF4-FFF2-40B4-BE49-F238E27FC236}">
                <a16:creationId xmlns:a16="http://schemas.microsoft.com/office/drawing/2014/main" id="{EF4A9210-82E4-9547-B27C-2D26EA2D0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593" y="2528554"/>
            <a:ext cx="1108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400" b="1" dirty="0"/>
              <a:t>أ</a:t>
            </a:r>
            <a:endParaRPr lang="en-US" sz="2400" b="1" dirty="0"/>
          </a:p>
        </p:txBody>
      </p:sp>
      <p:sp>
        <p:nvSpPr>
          <p:cNvPr id="75" name="Text Box 138">
            <a:extLst>
              <a:ext uri="{FF2B5EF4-FFF2-40B4-BE49-F238E27FC236}">
                <a16:creationId xmlns:a16="http://schemas.microsoft.com/office/drawing/2014/main" id="{69B33FA3-915E-EE44-9A26-ED3B43334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593" y="3205768"/>
            <a:ext cx="1108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400" b="1" dirty="0"/>
              <a:t>أ</a:t>
            </a:r>
            <a:endParaRPr lang="en-US" sz="2400" b="1" dirty="0"/>
          </a:p>
        </p:txBody>
      </p:sp>
      <p:sp>
        <p:nvSpPr>
          <p:cNvPr id="77" name="Text Box 138">
            <a:extLst>
              <a:ext uri="{FF2B5EF4-FFF2-40B4-BE49-F238E27FC236}">
                <a16:creationId xmlns:a16="http://schemas.microsoft.com/office/drawing/2014/main" id="{7B7DCD4C-7964-2A4C-B29F-A98E8FF52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593" y="3866263"/>
            <a:ext cx="1108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400" b="1" dirty="0"/>
              <a:t>أ</a:t>
            </a:r>
            <a:endParaRPr lang="en-US" sz="2400" b="1" dirty="0"/>
          </a:p>
        </p:txBody>
      </p:sp>
      <p:sp>
        <p:nvSpPr>
          <p:cNvPr id="79" name="Text Box 138">
            <a:extLst>
              <a:ext uri="{FF2B5EF4-FFF2-40B4-BE49-F238E27FC236}">
                <a16:creationId xmlns:a16="http://schemas.microsoft.com/office/drawing/2014/main" id="{29B76CDA-A070-D447-811A-538CEA4C8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593" y="4543477"/>
            <a:ext cx="1108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400" b="1" dirty="0"/>
              <a:t>ب</a:t>
            </a:r>
            <a:endParaRPr lang="en-US" sz="2400" b="1" dirty="0"/>
          </a:p>
        </p:txBody>
      </p:sp>
      <p:sp>
        <p:nvSpPr>
          <p:cNvPr id="81" name="Text Box 138">
            <a:extLst>
              <a:ext uri="{FF2B5EF4-FFF2-40B4-BE49-F238E27FC236}">
                <a16:creationId xmlns:a16="http://schemas.microsoft.com/office/drawing/2014/main" id="{C01BEA6E-E3FC-B943-ADD5-8A07B79B0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593" y="5192850"/>
            <a:ext cx="1108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400" b="1" dirty="0"/>
              <a:t>ب</a:t>
            </a:r>
            <a:endParaRPr lang="en-US" sz="2400" b="1" dirty="0"/>
          </a:p>
        </p:txBody>
      </p:sp>
      <p:sp>
        <p:nvSpPr>
          <p:cNvPr id="83" name="Text Box 138">
            <a:extLst>
              <a:ext uri="{FF2B5EF4-FFF2-40B4-BE49-F238E27FC236}">
                <a16:creationId xmlns:a16="http://schemas.microsoft.com/office/drawing/2014/main" id="{685076B3-350E-7B49-9481-19D76D693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593" y="5883919"/>
            <a:ext cx="1108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400" b="1" dirty="0"/>
              <a:t>ب</a:t>
            </a:r>
            <a:endParaRPr lang="en-US" sz="2400" b="1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79E6743-5FD2-3A44-E32B-761906A9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282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  <p:bldP spid="77" grpId="0"/>
      <p:bldP spid="79" grpId="0"/>
      <p:bldP spid="81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68279F6-D09C-3141-8452-4410510A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284" y="854869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8110C98-F8E1-9F4F-95C0-93E1050DF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44" y="778669"/>
            <a:ext cx="6096000" cy="771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ربع نص 40">
            <a:extLst>
              <a:ext uri="{FF2B5EF4-FFF2-40B4-BE49-F238E27FC236}">
                <a16:creationId xmlns:a16="http://schemas.microsoft.com/office/drawing/2014/main" id="{E1BD296E-6C07-5B4D-85FA-31B0561A0887}"/>
              </a:ext>
            </a:extLst>
          </p:cNvPr>
          <p:cNvSpPr txBox="1"/>
          <p:nvPr/>
        </p:nvSpPr>
        <p:spPr>
          <a:xfrm>
            <a:off x="8419988" y="2982578"/>
            <a:ext cx="5760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</a:t>
            </a:r>
          </a:p>
        </p:txBody>
      </p:sp>
      <p:sp>
        <p:nvSpPr>
          <p:cNvPr id="17" name="مربع نص 41">
            <a:extLst>
              <a:ext uri="{FF2B5EF4-FFF2-40B4-BE49-F238E27FC236}">
                <a16:creationId xmlns:a16="http://schemas.microsoft.com/office/drawing/2014/main" id="{29F9B503-BC04-F743-AC79-EA9B275AD268}"/>
              </a:ext>
            </a:extLst>
          </p:cNvPr>
          <p:cNvSpPr txBox="1"/>
          <p:nvPr/>
        </p:nvSpPr>
        <p:spPr>
          <a:xfrm>
            <a:off x="8359102" y="5423311"/>
            <a:ext cx="731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</a:t>
            </a:r>
          </a:p>
        </p:txBody>
      </p:sp>
      <p:sp>
        <p:nvSpPr>
          <p:cNvPr id="19" name="مربع نص 42">
            <a:extLst>
              <a:ext uri="{FF2B5EF4-FFF2-40B4-BE49-F238E27FC236}">
                <a16:creationId xmlns:a16="http://schemas.microsoft.com/office/drawing/2014/main" id="{C6B3DF1A-230C-6A4C-9B60-4951E02FCD23}"/>
              </a:ext>
            </a:extLst>
          </p:cNvPr>
          <p:cNvSpPr txBox="1"/>
          <p:nvPr/>
        </p:nvSpPr>
        <p:spPr>
          <a:xfrm>
            <a:off x="6578223" y="2398868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أسود</a:t>
            </a:r>
          </a:p>
        </p:txBody>
      </p:sp>
      <p:sp>
        <p:nvSpPr>
          <p:cNvPr id="21" name="مربع نص 43">
            <a:extLst>
              <a:ext uri="{FF2B5EF4-FFF2-40B4-BE49-F238E27FC236}">
                <a16:creationId xmlns:a16="http://schemas.microsoft.com/office/drawing/2014/main" id="{8C2B08FF-D737-B24F-BEEB-5AA6084FDDD2}"/>
              </a:ext>
            </a:extLst>
          </p:cNvPr>
          <p:cNvSpPr txBox="1"/>
          <p:nvPr/>
        </p:nvSpPr>
        <p:spPr>
          <a:xfrm>
            <a:off x="6444070" y="3595294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أزرق</a:t>
            </a:r>
          </a:p>
        </p:txBody>
      </p:sp>
      <p:sp>
        <p:nvSpPr>
          <p:cNvPr id="23" name="مربع نص 44">
            <a:extLst>
              <a:ext uri="{FF2B5EF4-FFF2-40B4-BE49-F238E27FC236}">
                <a16:creationId xmlns:a16="http://schemas.microsoft.com/office/drawing/2014/main" id="{EB52321F-E0CC-B24D-9D76-CEB5EDFD1234}"/>
              </a:ext>
            </a:extLst>
          </p:cNvPr>
          <p:cNvSpPr txBox="1"/>
          <p:nvPr/>
        </p:nvSpPr>
        <p:spPr>
          <a:xfrm>
            <a:off x="6574596" y="4833285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أسود</a:t>
            </a:r>
          </a:p>
        </p:txBody>
      </p:sp>
      <p:sp>
        <p:nvSpPr>
          <p:cNvPr id="25" name="مربع نص 45">
            <a:extLst>
              <a:ext uri="{FF2B5EF4-FFF2-40B4-BE49-F238E27FC236}">
                <a16:creationId xmlns:a16="http://schemas.microsoft.com/office/drawing/2014/main" id="{D8181FB1-2AA7-764C-AEA7-D944841582D9}"/>
              </a:ext>
            </a:extLst>
          </p:cNvPr>
          <p:cNvSpPr txBox="1"/>
          <p:nvPr/>
        </p:nvSpPr>
        <p:spPr>
          <a:xfrm>
            <a:off x="6440443" y="6057421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أزرق</a:t>
            </a:r>
          </a:p>
        </p:txBody>
      </p:sp>
      <p:graphicFrame>
        <p:nvGraphicFramePr>
          <p:cNvPr id="27" name="جدول 46">
            <a:extLst>
              <a:ext uri="{FF2B5EF4-FFF2-40B4-BE49-F238E27FC236}">
                <a16:creationId xmlns:a16="http://schemas.microsoft.com/office/drawing/2014/main" id="{EA5F3FE3-EB11-CF4C-ACB0-73D9313DE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55345"/>
              </p:ext>
            </p:extLst>
          </p:nvPr>
        </p:nvGraphicFramePr>
        <p:xfrm>
          <a:off x="3788423" y="2402738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أسود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جدول 47">
            <a:extLst>
              <a:ext uri="{FF2B5EF4-FFF2-40B4-BE49-F238E27FC236}">
                <a16:creationId xmlns:a16="http://schemas.microsoft.com/office/drawing/2014/main" id="{AA792A91-2B0D-E147-87DF-A23940E56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17028"/>
              </p:ext>
            </p:extLst>
          </p:nvPr>
        </p:nvGraphicFramePr>
        <p:xfrm>
          <a:off x="3784375" y="3009245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rgbClr val="C00000"/>
                          </a:solidFill>
                        </a:rPr>
                        <a:t>بني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جدول 48">
            <a:extLst>
              <a:ext uri="{FF2B5EF4-FFF2-40B4-BE49-F238E27FC236}">
                <a16:creationId xmlns:a16="http://schemas.microsoft.com/office/drawing/2014/main" id="{985526CE-6C58-FA4C-A0F3-4DFDC945E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634128"/>
              </p:ext>
            </p:extLst>
          </p:nvPr>
        </p:nvGraphicFramePr>
        <p:xfrm>
          <a:off x="3784375" y="3599164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rgbClr val="002060"/>
                          </a:solidFill>
                        </a:rPr>
                        <a:t>أزرق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جدول 49">
            <a:extLst>
              <a:ext uri="{FF2B5EF4-FFF2-40B4-BE49-F238E27FC236}">
                <a16:creationId xmlns:a16="http://schemas.microsoft.com/office/drawing/2014/main" id="{B9012226-D429-6C41-B2A0-DAB005C65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79925"/>
              </p:ext>
            </p:extLst>
          </p:nvPr>
        </p:nvGraphicFramePr>
        <p:xfrm>
          <a:off x="3780327" y="4851117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أسود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جدول 50">
            <a:extLst>
              <a:ext uri="{FF2B5EF4-FFF2-40B4-BE49-F238E27FC236}">
                <a16:creationId xmlns:a16="http://schemas.microsoft.com/office/drawing/2014/main" id="{71B865FA-E09A-3343-9182-5FB54A98F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676164"/>
              </p:ext>
            </p:extLst>
          </p:nvPr>
        </p:nvGraphicFramePr>
        <p:xfrm>
          <a:off x="3774568" y="5452158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بني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جدول 51">
            <a:extLst>
              <a:ext uri="{FF2B5EF4-FFF2-40B4-BE49-F238E27FC236}">
                <a16:creationId xmlns:a16="http://schemas.microsoft.com/office/drawing/2014/main" id="{5B0B4692-3A04-E343-9A74-CC97B0913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986200"/>
              </p:ext>
            </p:extLst>
          </p:nvPr>
        </p:nvGraphicFramePr>
        <p:xfrm>
          <a:off x="3770520" y="6075253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rgbClr val="002060"/>
                          </a:solidFill>
                        </a:rPr>
                        <a:t>أزرق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جدول 52">
            <a:extLst>
              <a:ext uri="{FF2B5EF4-FFF2-40B4-BE49-F238E27FC236}">
                <a16:creationId xmlns:a16="http://schemas.microsoft.com/office/drawing/2014/main" id="{D2B73F95-5D71-4049-B800-E120D8E34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52457"/>
              </p:ext>
            </p:extLst>
          </p:nvPr>
        </p:nvGraphicFramePr>
        <p:xfrm>
          <a:off x="3784375" y="1870972"/>
          <a:ext cx="2656068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5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النواتج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5" name="مجموعة 1">
            <a:extLst>
              <a:ext uri="{FF2B5EF4-FFF2-40B4-BE49-F238E27FC236}">
                <a16:creationId xmlns:a16="http://schemas.microsoft.com/office/drawing/2014/main" id="{28E9AB91-E738-0A4F-8DB7-4EB67F445ACE}"/>
              </a:ext>
            </a:extLst>
          </p:cNvPr>
          <p:cNvGrpSpPr/>
          <p:nvPr/>
        </p:nvGrpSpPr>
        <p:grpSpPr>
          <a:xfrm>
            <a:off x="7523748" y="2555350"/>
            <a:ext cx="968248" cy="1259999"/>
            <a:chOff x="6164988" y="2393177"/>
            <a:chExt cx="968248" cy="1259999"/>
          </a:xfrm>
        </p:grpSpPr>
        <p:grpSp>
          <p:nvGrpSpPr>
            <p:cNvPr id="41" name="مجموعة 34">
              <a:extLst>
                <a:ext uri="{FF2B5EF4-FFF2-40B4-BE49-F238E27FC236}">
                  <a16:creationId xmlns:a16="http://schemas.microsoft.com/office/drawing/2014/main" id="{2A5B34EF-E896-FE4B-BBEF-34A7C29AC37A}"/>
                </a:ext>
              </a:extLst>
            </p:cNvPr>
            <p:cNvGrpSpPr/>
            <p:nvPr/>
          </p:nvGrpSpPr>
          <p:grpSpPr>
            <a:xfrm>
              <a:off x="6197260" y="2393177"/>
              <a:ext cx="935976" cy="1259999"/>
              <a:chOff x="5508104" y="1196752"/>
              <a:chExt cx="935976" cy="1683894"/>
            </a:xfrm>
          </p:grpSpPr>
          <p:cxnSp>
            <p:nvCxnSpPr>
              <p:cNvPr id="43" name="رابط مستقيم 35">
                <a:extLst>
                  <a:ext uri="{FF2B5EF4-FFF2-40B4-BE49-F238E27FC236}">
                    <a16:creationId xmlns:a16="http://schemas.microsoft.com/office/drawing/2014/main" id="{6C53CD15-7297-AB47-BE49-9F952BEB8D9E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رابط مستقيم 36">
                <a:extLst>
                  <a:ext uri="{FF2B5EF4-FFF2-40B4-BE49-F238E27FC236}">
                    <a16:creationId xmlns:a16="http://schemas.microsoft.com/office/drawing/2014/main" id="{0A8D52AA-EC0A-E24E-BD6C-A59F87303A86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رابط مستقيم 53">
              <a:extLst>
                <a:ext uri="{FF2B5EF4-FFF2-40B4-BE49-F238E27FC236}">
                  <a16:creationId xmlns:a16="http://schemas.microsoft.com/office/drawing/2014/main" id="{DDCB36A7-0F2C-1341-BA5D-802F4BF91D1C}"/>
                </a:ext>
              </a:extLst>
            </p:cNvPr>
            <p:cNvCxnSpPr/>
            <p:nvPr/>
          </p:nvCxnSpPr>
          <p:spPr>
            <a:xfrm flipH="1">
              <a:off x="6164988" y="3017515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مجموعة 2">
            <a:extLst>
              <a:ext uri="{FF2B5EF4-FFF2-40B4-BE49-F238E27FC236}">
                <a16:creationId xmlns:a16="http://schemas.microsoft.com/office/drawing/2014/main" id="{21082FB2-CB1F-424E-ACF1-5C5BBA7C6000}"/>
              </a:ext>
            </a:extLst>
          </p:cNvPr>
          <p:cNvGrpSpPr/>
          <p:nvPr/>
        </p:nvGrpSpPr>
        <p:grpSpPr>
          <a:xfrm>
            <a:off x="7531118" y="5003622"/>
            <a:ext cx="960878" cy="1259999"/>
            <a:chOff x="6172358" y="4841449"/>
            <a:chExt cx="960878" cy="1259999"/>
          </a:xfrm>
        </p:grpSpPr>
        <p:grpSp>
          <p:nvGrpSpPr>
            <p:cNvPr id="47" name="مجموعة 37">
              <a:extLst>
                <a:ext uri="{FF2B5EF4-FFF2-40B4-BE49-F238E27FC236}">
                  <a16:creationId xmlns:a16="http://schemas.microsoft.com/office/drawing/2014/main" id="{B2A74406-F2B2-F949-9BF5-DF391A34E022}"/>
                </a:ext>
              </a:extLst>
            </p:cNvPr>
            <p:cNvGrpSpPr/>
            <p:nvPr/>
          </p:nvGrpSpPr>
          <p:grpSpPr>
            <a:xfrm>
              <a:off x="6197260" y="4841449"/>
              <a:ext cx="935976" cy="1259999"/>
              <a:chOff x="5508104" y="1196752"/>
              <a:chExt cx="935976" cy="1683894"/>
            </a:xfrm>
          </p:grpSpPr>
          <p:cxnSp>
            <p:nvCxnSpPr>
              <p:cNvPr id="49" name="رابط مستقيم 38">
                <a:extLst>
                  <a:ext uri="{FF2B5EF4-FFF2-40B4-BE49-F238E27FC236}">
                    <a16:creationId xmlns:a16="http://schemas.microsoft.com/office/drawing/2014/main" id="{CCB6F025-207A-A345-AE0C-5DD5F70CE62E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رابط مستقيم 39">
                <a:extLst>
                  <a:ext uri="{FF2B5EF4-FFF2-40B4-BE49-F238E27FC236}">
                    <a16:creationId xmlns:a16="http://schemas.microsoft.com/office/drawing/2014/main" id="{8D882B22-27F4-574F-9DCC-1A7C7E2A02FA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رابط مستقيم 55">
              <a:extLst>
                <a:ext uri="{FF2B5EF4-FFF2-40B4-BE49-F238E27FC236}">
                  <a16:creationId xmlns:a16="http://schemas.microsoft.com/office/drawing/2014/main" id="{DE602D55-36D9-A249-9F66-9B37D0BCC531}"/>
                </a:ext>
              </a:extLst>
            </p:cNvPr>
            <p:cNvCxnSpPr/>
            <p:nvPr/>
          </p:nvCxnSpPr>
          <p:spPr>
            <a:xfrm flipH="1">
              <a:off x="6172358" y="5465957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مربع نص 56">
            <a:extLst>
              <a:ext uri="{FF2B5EF4-FFF2-40B4-BE49-F238E27FC236}">
                <a16:creationId xmlns:a16="http://schemas.microsoft.com/office/drawing/2014/main" id="{E8ED50A2-E03A-3B41-A929-D62666051EF6}"/>
              </a:ext>
            </a:extLst>
          </p:cNvPr>
          <p:cNvSpPr txBox="1"/>
          <p:nvPr/>
        </p:nvSpPr>
        <p:spPr>
          <a:xfrm>
            <a:off x="6578223" y="2988894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C00000"/>
                </a:solidFill>
              </a:rPr>
              <a:t>بني</a:t>
            </a:r>
          </a:p>
        </p:txBody>
      </p:sp>
      <p:sp>
        <p:nvSpPr>
          <p:cNvPr id="55" name="مربع نص 57">
            <a:extLst>
              <a:ext uri="{FF2B5EF4-FFF2-40B4-BE49-F238E27FC236}">
                <a16:creationId xmlns:a16="http://schemas.microsoft.com/office/drawing/2014/main" id="{1950AC63-85AE-C343-BAFE-CDE72883CEC5}"/>
              </a:ext>
            </a:extLst>
          </p:cNvPr>
          <p:cNvSpPr txBox="1"/>
          <p:nvPr/>
        </p:nvSpPr>
        <p:spPr>
          <a:xfrm>
            <a:off x="6574596" y="5437166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C00000"/>
                </a:solidFill>
              </a:rPr>
              <a:t>بني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F656FF34-6DF3-D160-E4C3-72BEBB90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2403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21" grpId="0"/>
      <p:bldP spid="23" grpId="0"/>
      <p:bldP spid="25" grpId="0"/>
      <p:bldP spid="53" grpId="0"/>
      <p:bldP spid="5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836</Words>
  <Application>Microsoft Macintosh PowerPoint</Application>
  <PresentationFormat>شاشة عريضة</PresentationFormat>
  <Paragraphs>575</Paragraphs>
  <Slides>17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40</cp:revision>
  <dcterms:created xsi:type="dcterms:W3CDTF">2021-08-28T07:17:54Z</dcterms:created>
  <dcterms:modified xsi:type="dcterms:W3CDTF">2022-08-08T23:01:05Z</dcterms:modified>
</cp:coreProperties>
</file>