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88" rtl="1" saveSubsetFonts="1" autoCompressPictures="0">
  <p:sldMasterIdLst>
    <p:sldMasterId id="2147483648" r:id="rId1"/>
  </p:sldMasterIdLst>
  <p:notesMasterIdLst>
    <p:notesMasterId r:id="rId30"/>
  </p:notesMasterIdLst>
  <p:sldIdLst>
    <p:sldId id="273" r:id="rId2"/>
    <p:sldId id="354" r:id="rId3"/>
    <p:sldId id="257" r:id="rId4"/>
    <p:sldId id="258" r:id="rId5"/>
    <p:sldId id="350" r:id="rId6"/>
    <p:sldId id="259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59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397"/>
    <a:srgbClr val="D5EBFB"/>
    <a:srgbClr val="C2EEC2"/>
    <a:srgbClr val="B2EEBA"/>
    <a:srgbClr val="C7F7A9"/>
    <a:srgbClr val="8CA0A3"/>
    <a:srgbClr val="BAC0C6"/>
    <a:srgbClr val="909497"/>
    <a:srgbClr val="C93ACD"/>
    <a:srgbClr val="83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84"/>
  </p:normalViewPr>
  <p:slideViewPr>
    <p:cSldViewPr snapToGrid="0" snapToObjects="1">
      <p:cViewPr varScale="1">
        <p:scale>
          <a:sx n="93" d="100"/>
          <a:sy n="93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91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95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776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DDF2-32C0-6D49-A115-3CFFC2E24AB1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54BF-6699-4046-B069-3F70B9C476E7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7185-7454-AF4F-8E8C-9A75AE93B56F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D5D56-D0B0-B447-891B-539082E16ABA}" type="datetime1">
              <a:rPr lang="ar-SA" smtClean="0"/>
              <a:t>12 محرم، 1444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ABC-268C-FF4A-8D9D-AFB17249DCB6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5773-FFEA-464D-933B-281FD7BB32FB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0427-946E-9943-B457-8ADDD3D1CE41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6A75-314A-B744-BA08-F4C0EFD41982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1162-4C20-A549-9166-15EA755426FA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D843-7133-444C-99E9-DB7077B6423B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1B6B-D6BE-4D4C-A227-2778E39AB584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3D0E-E721-DC4C-8C58-98488E06147E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5D7A-D7BA-2149-90E2-480AFD6F8BB4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5" name="قلب الصفحة.wav"/>
          </p:stSnd>
        </p:sndAc>
      </p:transition>
    </mc:Choice>
    <mc:Fallback xmlns="">
      <p:transition spd="slow">
        <p:fade/>
        <p:sndAc>
          <p:stSnd>
            <p:snd r:embed="rId16" name="قلب الصفحة.wav"/>
          </p:stSnd>
        </p:sndAc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ordwall.net/ar/resource/5782230/&#1575;&#1608;&#1604;&#1609;-&#1635;" TargetMode="External"/><Relationship Id="rId18" Type="http://schemas.microsoft.com/office/2007/relationships/hdphoto" Target="../media/hdphoto1.wdp"/><Relationship Id="rId26" Type="http://schemas.openxmlformats.org/officeDocument/2006/relationships/image" Target="../media/image19.png"/><Relationship Id="rId39" Type="http://schemas.openxmlformats.org/officeDocument/2006/relationships/slide" Target="slide5.xml"/><Relationship Id="rId21" Type="http://schemas.openxmlformats.org/officeDocument/2006/relationships/image" Target="../media/image15.png"/><Relationship Id="rId34" Type="http://schemas.openxmlformats.org/officeDocument/2006/relationships/image" Target="../media/image240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image" Target="../media/image22.png"/><Relationship Id="rId41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11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24" Type="http://schemas.openxmlformats.org/officeDocument/2006/relationships/image" Target="../media/image17.jpeg"/><Relationship Id="rId32" Type="http://schemas.openxmlformats.org/officeDocument/2006/relationships/image" Target="../media/image24.png"/><Relationship Id="rId37" Type="http://schemas.openxmlformats.org/officeDocument/2006/relationships/image" Target="../media/image250.png"/><Relationship Id="rId40" Type="http://schemas.openxmlformats.org/officeDocument/2006/relationships/image" Target="../media/image260.png"/><Relationship Id="rId5" Type="http://schemas.openxmlformats.org/officeDocument/2006/relationships/image" Target="../media/image2.png"/><Relationship Id="rId15" Type="http://schemas.openxmlformats.org/officeDocument/2006/relationships/image" Target="../media/image10.jpg"/><Relationship Id="rId23" Type="http://schemas.openxmlformats.org/officeDocument/2006/relationships/hyperlink" Target="https://drive.google.com/file/d/1PP7Yve2z40QpybFj1CLTOBwKMhEG4kE5/view" TargetMode="External"/><Relationship Id="rId28" Type="http://schemas.openxmlformats.org/officeDocument/2006/relationships/image" Target="../media/image21.png"/><Relationship Id="rId36" Type="http://schemas.openxmlformats.org/officeDocument/2006/relationships/slide" Target="slide4.xml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hyperlink" Target="https://pixabay.com/it/lavagna-bianca-bordo-bianco-3205371/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6.jpeg"/><Relationship Id="rId14" Type="http://schemas.openxmlformats.org/officeDocument/2006/relationships/image" Target="../media/image9.png"/><Relationship Id="rId22" Type="http://schemas.openxmlformats.org/officeDocument/2006/relationships/image" Target="../media/image16.png"/><Relationship Id="rId27" Type="http://schemas.openxmlformats.org/officeDocument/2006/relationships/image" Target="../media/image20.jpeg"/><Relationship Id="rId30" Type="http://schemas.openxmlformats.org/officeDocument/2006/relationships/image" Target="../media/image23.png"/><Relationship Id="rId35" Type="http://schemas.openxmlformats.org/officeDocument/2006/relationships/image" Target="../media/image25.png"/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33" Type="http://schemas.openxmlformats.org/officeDocument/2006/relationships/slide" Target="slide3.xml"/><Relationship Id="rId38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4.jpg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1.wav"/><Relationship Id="rId5" Type="http://schemas.openxmlformats.org/officeDocument/2006/relationships/image" Target="../media/image36.png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4.jpg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1.wav"/><Relationship Id="rId5" Type="http://schemas.openxmlformats.org/officeDocument/2006/relationships/image" Target="../media/image36.png"/><Relationship Id="rId10" Type="http://schemas.openxmlformats.org/officeDocument/2006/relationships/image" Target="../media/image56.png"/><Relationship Id="rId4" Type="http://schemas.openxmlformats.org/officeDocument/2006/relationships/image" Target="../media/image35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4.jpg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4.jpg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1.wav"/><Relationship Id="rId5" Type="http://schemas.openxmlformats.org/officeDocument/2006/relationships/image" Target="../media/image36.png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4.jpg"/><Relationship Id="rId7" Type="http://schemas.openxmlformats.org/officeDocument/2006/relationships/image" Target="../media/image60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51.png"/><Relationship Id="rId5" Type="http://schemas.openxmlformats.org/officeDocument/2006/relationships/image" Target="../media/image36.png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4.jpg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1.wav"/><Relationship Id="rId4" Type="http://schemas.openxmlformats.org/officeDocument/2006/relationships/image" Target="../media/image3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4.jpg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4.jpg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1.wav"/><Relationship Id="rId5" Type="http://schemas.openxmlformats.org/officeDocument/2006/relationships/image" Target="../media/image36.png"/><Relationship Id="rId10" Type="http://schemas.openxmlformats.org/officeDocument/2006/relationships/image" Target="../media/image51.png"/><Relationship Id="rId4" Type="http://schemas.openxmlformats.org/officeDocument/2006/relationships/image" Target="../media/image35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4.jpg"/><Relationship Id="rId7" Type="http://schemas.openxmlformats.org/officeDocument/2006/relationships/image" Target="../media/image60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51.png"/><Relationship Id="rId5" Type="http://schemas.openxmlformats.org/officeDocument/2006/relationships/image" Target="../media/image36.png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4.jpg"/><Relationship Id="rId7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1.wav"/><Relationship Id="rId4" Type="http://schemas.openxmlformats.org/officeDocument/2006/relationships/image" Target="../media/image35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4.jpg"/><Relationship Id="rId7" Type="http://schemas.openxmlformats.org/officeDocument/2006/relationships/image" Target="../media/image53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69.png"/><Relationship Id="rId5" Type="http://schemas.openxmlformats.org/officeDocument/2006/relationships/image" Target="../media/image36.png"/><Relationship Id="rId10" Type="http://schemas.openxmlformats.org/officeDocument/2006/relationships/image" Target="../media/image68.png"/><Relationship Id="rId4" Type="http://schemas.openxmlformats.org/officeDocument/2006/relationships/image" Target="../media/image35.png"/><Relationship Id="rId9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4.jpg"/><Relationship Id="rId7" Type="http://schemas.openxmlformats.org/officeDocument/2006/relationships/image" Target="../media/image5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68.png"/><Relationship Id="rId5" Type="http://schemas.openxmlformats.org/officeDocument/2006/relationships/image" Target="../media/image36.png"/><Relationship Id="rId10" Type="http://schemas.openxmlformats.org/officeDocument/2006/relationships/image" Target="../media/image71.png"/><Relationship Id="rId4" Type="http://schemas.openxmlformats.org/officeDocument/2006/relationships/image" Target="../media/image35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audio" Target="../media/audio1.wav"/><Relationship Id="rId3" Type="http://schemas.openxmlformats.org/officeDocument/2006/relationships/image" Target="../media/image34.jp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75.png"/><Relationship Id="rId5" Type="http://schemas.openxmlformats.org/officeDocument/2006/relationships/image" Target="../media/image36.png"/><Relationship Id="rId10" Type="http://schemas.openxmlformats.org/officeDocument/2006/relationships/image" Target="../media/image74.png"/><Relationship Id="rId4" Type="http://schemas.openxmlformats.org/officeDocument/2006/relationships/image" Target="../media/image35.png"/><Relationship Id="rId9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4.jpg"/><Relationship Id="rId7" Type="http://schemas.openxmlformats.org/officeDocument/2006/relationships/image" Target="../media/image7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4.jpg"/><Relationship Id="rId7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4.jpg"/><Relationship Id="rId7" Type="http://schemas.openxmlformats.org/officeDocument/2006/relationships/image" Target="../media/image7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4.jpg"/><Relationship Id="rId7" Type="http://schemas.openxmlformats.org/officeDocument/2006/relationships/image" Target="../media/image7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4.jpg"/><Relationship Id="rId7" Type="http://schemas.openxmlformats.org/officeDocument/2006/relationships/image" Target="../media/image8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0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audio" Target="../media/audio1.wav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1.wav"/><Relationship Id="rId5" Type="http://schemas.openxmlformats.org/officeDocument/2006/relationships/image" Target="../media/image36.png"/><Relationship Id="rId10" Type="http://schemas.openxmlformats.org/officeDocument/2006/relationships/image" Target="../media/image47.png"/><Relationship Id="rId4" Type="http://schemas.openxmlformats.org/officeDocument/2006/relationships/image" Target="../media/image35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4.jpg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1.wav"/><Relationship Id="rId5" Type="http://schemas.openxmlformats.org/officeDocument/2006/relationships/image" Target="../media/image36.png"/><Relationship Id="rId10" Type="http://schemas.openxmlformats.org/officeDocument/2006/relationships/image" Target="../media/image52.png"/><Relationship Id="rId4" Type="http://schemas.openxmlformats.org/officeDocument/2006/relationships/image" Target="../media/image35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5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1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3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3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2EE4BA5-FA74-1493-B64F-2831A79FC82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605636" y="6321461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88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4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96154" y="-2322821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72666" y="51343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97">
            <a:extLst>
              <a:ext uri="{FF2B5EF4-FFF2-40B4-BE49-F238E27FC236}">
                <a16:creationId xmlns:a16="http://schemas.microsoft.com/office/drawing/2014/main" id="{E020F518-8691-0045-831F-69B4A0F3D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780" y="2414123"/>
            <a:ext cx="19788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chemeClr val="accent2"/>
                </a:solidFill>
              </a:rPr>
              <a:t>الخضروات المفضلة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7CC646-D27A-BB45-8BD5-A2EAF8F21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018" y="1189987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E6727F7-4ED4-6A40-AFE5-F4F9E7EAA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61" y="1204853"/>
            <a:ext cx="5038725" cy="41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1D9CE465-FD8A-C04B-8510-577E95B62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606" y="1910067"/>
            <a:ext cx="24669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مجموعة 4">
            <a:extLst>
              <a:ext uri="{FF2B5EF4-FFF2-40B4-BE49-F238E27FC236}">
                <a16:creationId xmlns:a16="http://schemas.microsoft.com/office/drawing/2014/main" id="{EA8B7DF7-A3B8-4B42-87CF-759CB271C2AC}"/>
              </a:ext>
            </a:extLst>
          </p:cNvPr>
          <p:cNvGrpSpPr/>
          <p:nvPr/>
        </p:nvGrpSpPr>
        <p:grpSpPr>
          <a:xfrm>
            <a:off x="8212140" y="4071324"/>
            <a:ext cx="1944221" cy="681038"/>
            <a:chOff x="4788024" y="4421981"/>
            <a:chExt cx="1944221" cy="681038"/>
          </a:xfrm>
        </p:grpSpPr>
        <p:grpSp>
          <p:nvGrpSpPr>
            <p:cNvPr id="19" name="Group 101">
              <a:extLst>
                <a:ext uri="{FF2B5EF4-FFF2-40B4-BE49-F238E27FC236}">
                  <a16:creationId xmlns:a16="http://schemas.microsoft.com/office/drawing/2014/main" id="{0641DAB7-B9BB-204B-871F-6DBD55BA4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21" name="Text Box 102">
                <a:extLst>
                  <a:ext uri="{FF2B5EF4-FFF2-40B4-BE49-F238E27FC236}">
                    <a16:creationId xmlns:a16="http://schemas.microsoft.com/office/drawing/2014/main" id="{C23F009E-DFFA-874E-ADFF-6275014707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٤٥</a:t>
                </a:r>
                <a:endParaRPr lang="en-US" sz="2000" b="1" dirty="0"/>
              </a:p>
            </p:txBody>
          </p:sp>
          <p:sp>
            <p:nvSpPr>
              <p:cNvPr id="22" name="Line 103">
                <a:extLst>
                  <a:ext uri="{FF2B5EF4-FFF2-40B4-BE49-F238E27FC236}">
                    <a16:creationId xmlns:a16="http://schemas.microsoft.com/office/drawing/2014/main" id="{3F83EC12-CBE1-6A42-A9A1-1C6D670B3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Text Box 104">
                <a:extLst>
                  <a:ext uri="{FF2B5EF4-FFF2-40B4-BE49-F238E27FC236}">
                    <a16:creationId xmlns:a16="http://schemas.microsoft.com/office/drawing/2014/main" id="{18246A2D-FC71-C44B-9B28-E60DD3437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20" name="Text Box 8">
              <a:extLst>
                <a:ext uri="{FF2B5EF4-FFF2-40B4-BE49-F238E27FC236}">
                  <a16:creationId xmlns:a16="http://schemas.microsoft.com/office/drawing/2014/main" id="{C6BA2976-7516-8F43-A00A-D31FE83FE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=</a:t>
              </a:r>
              <a:endParaRPr lang="en-US" sz="2000" b="1" dirty="0"/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42111938-29AB-284D-9F25-825186321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0057" y="4204976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١٦٢</a:t>
            </a:r>
            <a:endParaRPr lang="en-US" sz="2000" b="1" dirty="0"/>
          </a:p>
        </p:txBody>
      </p:sp>
      <p:grpSp>
        <p:nvGrpSpPr>
          <p:cNvPr id="33" name="مجموعة 72">
            <a:extLst>
              <a:ext uri="{FF2B5EF4-FFF2-40B4-BE49-F238E27FC236}">
                <a16:creationId xmlns:a16="http://schemas.microsoft.com/office/drawing/2014/main" id="{BE8D638F-231A-4B4E-971E-ABFEFD13BE52}"/>
              </a:ext>
            </a:extLst>
          </p:cNvPr>
          <p:cNvGrpSpPr/>
          <p:nvPr/>
        </p:nvGrpSpPr>
        <p:grpSpPr>
          <a:xfrm>
            <a:off x="8212140" y="4790387"/>
            <a:ext cx="1944221" cy="681038"/>
            <a:chOff x="4788024" y="4421981"/>
            <a:chExt cx="1944221" cy="681038"/>
          </a:xfrm>
        </p:grpSpPr>
        <p:grpSp>
          <p:nvGrpSpPr>
            <p:cNvPr id="28" name="Group 101">
              <a:extLst>
                <a:ext uri="{FF2B5EF4-FFF2-40B4-BE49-F238E27FC236}">
                  <a16:creationId xmlns:a16="http://schemas.microsoft.com/office/drawing/2014/main" id="{E97A48E0-D674-CC47-A92D-E68F46CEE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30" name="Text Box 102">
                <a:extLst>
                  <a:ext uri="{FF2B5EF4-FFF2-40B4-BE49-F238E27FC236}">
                    <a16:creationId xmlns:a16="http://schemas.microsoft.com/office/drawing/2014/main" id="{869B9E87-3768-A545-9504-2CECD74610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٢٣</a:t>
                </a:r>
                <a:endParaRPr lang="en-US" sz="2000" b="1" dirty="0"/>
              </a:p>
            </p:txBody>
          </p:sp>
          <p:sp>
            <p:nvSpPr>
              <p:cNvPr id="31" name="Line 103">
                <a:extLst>
                  <a:ext uri="{FF2B5EF4-FFF2-40B4-BE49-F238E27FC236}">
                    <a16:creationId xmlns:a16="http://schemas.microsoft.com/office/drawing/2014/main" id="{5FEF4653-C28B-5E42-A5B0-5FB3A0AFB1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104">
                <a:extLst>
                  <a:ext uri="{FF2B5EF4-FFF2-40B4-BE49-F238E27FC236}">
                    <a16:creationId xmlns:a16="http://schemas.microsoft.com/office/drawing/2014/main" id="{4E5CA466-FAC4-8848-8261-AF80ABD6A6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29" name="Text Box 8">
              <a:extLst>
                <a:ext uri="{FF2B5EF4-FFF2-40B4-BE49-F238E27FC236}">
                  <a16:creationId xmlns:a16="http://schemas.microsoft.com/office/drawing/2014/main" id="{07047B1D-6418-9143-9992-8AD3B13C3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35" name="Text Box 8">
            <a:extLst>
              <a:ext uri="{FF2B5EF4-FFF2-40B4-BE49-F238E27FC236}">
                <a16:creationId xmlns:a16="http://schemas.microsoft.com/office/drawing/2014/main" id="{D7ABDEAF-61A7-024C-BFEF-592805CBD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0057" y="4924039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٨٣</a:t>
            </a:r>
            <a:endParaRPr lang="en-US" sz="2000" b="1" dirty="0"/>
          </a:p>
        </p:txBody>
      </p:sp>
      <p:grpSp>
        <p:nvGrpSpPr>
          <p:cNvPr id="42" name="مجموعة 79">
            <a:extLst>
              <a:ext uri="{FF2B5EF4-FFF2-40B4-BE49-F238E27FC236}">
                <a16:creationId xmlns:a16="http://schemas.microsoft.com/office/drawing/2014/main" id="{0E421DED-BFB7-FE4E-9781-255BF37C93C3}"/>
              </a:ext>
            </a:extLst>
          </p:cNvPr>
          <p:cNvGrpSpPr/>
          <p:nvPr/>
        </p:nvGrpSpPr>
        <p:grpSpPr>
          <a:xfrm>
            <a:off x="8212140" y="5477501"/>
            <a:ext cx="1944221" cy="681038"/>
            <a:chOff x="4788024" y="4421981"/>
            <a:chExt cx="1944221" cy="681038"/>
          </a:xfrm>
        </p:grpSpPr>
        <p:grpSp>
          <p:nvGrpSpPr>
            <p:cNvPr id="37" name="Group 101">
              <a:extLst>
                <a:ext uri="{FF2B5EF4-FFF2-40B4-BE49-F238E27FC236}">
                  <a16:creationId xmlns:a16="http://schemas.microsoft.com/office/drawing/2014/main" id="{02DCBA39-6D68-5F4D-B2C4-E68C0D09AB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39" name="Text Box 102">
                <a:extLst>
                  <a:ext uri="{FF2B5EF4-FFF2-40B4-BE49-F238E27FC236}">
                    <a16:creationId xmlns:a16="http://schemas.microsoft.com/office/drawing/2014/main" id="{F8185821-98D6-BA48-87B3-77693DDA33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١٧</a:t>
                </a:r>
                <a:endParaRPr lang="en-US" sz="2000" b="1" dirty="0"/>
              </a:p>
            </p:txBody>
          </p:sp>
          <p:sp>
            <p:nvSpPr>
              <p:cNvPr id="40" name="Line 103">
                <a:extLst>
                  <a:ext uri="{FF2B5EF4-FFF2-40B4-BE49-F238E27FC236}">
                    <a16:creationId xmlns:a16="http://schemas.microsoft.com/office/drawing/2014/main" id="{C0E3717D-CDA7-8641-AC54-DF9563920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Text Box 104">
                <a:extLst>
                  <a:ext uri="{FF2B5EF4-FFF2-40B4-BE49-F238E27FC236}">
                    <a16:creationId xmlns:a16="http://schemas.microsoft.com/office/drawing/2014/main" id="{6640CFB5-1450-624C-898B-4C46B478C1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38" name="Text Box 8">
              <a:extLst>
                <a:ext uri="{FF2B5EF4-FFF2-40B4-BE49-F238E27FC236}">
                  <a16:creationId xmlns:a16="http://schemas.microsoft.com/office/drawing/2014/main" id="{AC5681E5-5D5B-7647-AC0F-C2BD561EA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44" name="Text Box 8">
            <a:extLst>
              <a:ext uri="{FF2B5EF4-FFF2-40B4-BE49-F238E27FC236}">
                <a16:creationId xmlns:a16="http://schemas.microsoft.com/office/drawing/2014/main" id="{ABBAE11A-9938-1545-B7C1-1D284416B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0057" y="5611153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٦١</a:t>
            </a:r>
            <a:endParaRPr lang="en-US" sz="2000" b="1" dirty="0"/>
          </a:p>
        </p:txBody>
      </p:sp>
      <p:grpSp>
        <p:nvGrpSpPr>
          <p:cNvPr id="51" name="مجموعة 86">
            <a:extLst>
              <a:ext uri="{FF2B5EF4-FFF2-40B4-BE49-F238E27FC236}">
                <a16:creationId xmlns:a16="http://schemas.microsoft.com/office/drawing/2014/main" id="{23A7D3AF-FBFB-084B-86EF-F7756ABE8A36}"/>
              </a:ext>
            </a:extLst>
          </p:cNvPr>
          <p:cNvGrpSpPr/>
          <p:nvPr/>
        </p:nvGrpSpPr>
        <p:grpSpPr>
          <a:xfrm>
            <a:off x="8207548" y="6108985"/>
            <a:ext cx="1944221" cy="681038"/>
            <a:chOff x="4788024" y="4421981"/>
            <a:chExt cx="1944221" cy="681038"/>
          </a:xfrm>
        </p:grpSpPr>
        <p:grpSp>
          <p:nvGrpSpPr>
            <p:cNvPr id="46" name="Group 101">
              <a:extLst>
                <a:ext uri="{FF2B5EF4-FFF2-40B4-BE49-F238E27FC236}">
                  <a16:creationId xmlns:a16="http://schemas.microsoft.com/office/drawing/2014/main" id="{181A0265-61DC-7040-BC97-3B5206DD5F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48" name="Text Box 102">
                <a:extLst>
                  <a:ext uri="{FF2B5EF4-FFF2-40B4-BE49-F238E27FC236}">
                    <a16:creationId xmlns:a16="http://schemas.microsoft.com/office/drawing/2014/main" id="{68BCFE1F-D215-3249-9EB2-0DED5014C1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١٥</a:t>
                </a:r>
                <a:endParaRPr lang="en-US" sz="2000" b="1" dirty="0"/>
              </a:p>
            </p:txBody>
          </p:sp>
          <p:sp>
            <p:nvSpPr>
              <p:cNvPr id="49" name="Line 103">
                <a:extLst>
                  <a:ext uri="{FF2B5EF4-FFF2-40B4-BE49-F238E27FC236}">
                    <a16:creationId xmlns:a16="http://schemas.microsoft.com/office/drawing/2014/main" id="{FDFCE5E0-5BE4-C94F-89F3-E383AE8A5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Text Box 104">
                <a:extLst>
                  <a:ext uri="{FF2B5EF4-FFF2-40B4-BE49-F238E27FC236}">
                    <a16:creationId xmlns:a16="http://schemas.microsoft.com/office/drawing/2014/main" id="{94CAD2A3-0F46-5445-85B8-1B0C4E9FAB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47" name="Text Box 8">
              <a:extLst>
                <a:ext uri="{FF2B5EF4-FFF2-40B4-BE49-F238E27FC236}">
                  <a16:creationId xmlns:a16="http://schemas.microsoft.com/office/drawing/2014/main" id="{DF24A361-415A-C345-B9BA-3AED742B9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53" name="Text Box 8">
            <a:extLst>
              <a:ext uri="{FF2B5EF4-FFF2-40B4-BE49-F238E27FC236}">
                <a16:creationId xmlns:a16="http://schemas.microsoft.com/office/drawing/2014/main" id="{1CFEA72B-D1C5-A241-9CBC-E3BEC17B3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465" y="6242637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٥٤</a:t>
            </a:r>
            <a:endParaRPr lang="en-US" sz="2000" b="1" dirty="0"/>
          </a:p>
        </p:txBody>
      </p:sp>
      <p:grpSp>
        <p:nvGrpSpPr>
          <p:cNvPr id="57" name="مجموعة 8">
            <a:extLst>
              <a:ext uri="{FF2B5EF4-FFF2-40B4-BE49-F238E27FC236}">
                <a16:creationId xmlns:a16="http://schemas.microsoft.com/office/drawing/2014/main" id="{B15D4446-0017-9B4F-A884-0710ACD21C0F}"/>
              </a:ext>
            </a:extLst>
          </p:cNvPr>
          <p:cNvGrpSpPr/>
          <p:nvPr/>
        </p:nvGrpSpPr>
        <p:grpSpPr>
          <a:xfrm>
            <a:off x="2434266" y="2919919"/>
            <a:ext cx="3060700" cy="3059112"/>
            <a:chOff x="323850" y="3573463"/>
            <a:chExt cx="3060700" cy="3059112"/>
          </a:xfrm>
        </p:grpSpPr>
        <p:sp>
          <p:nvSpPr>
            <p:cNvPr id="55" name="Oval 98">
              <a:extLst>
                <a:ext uri="{FF2B5EF4-FFF2-40B4-BE49-F238E27FC236}">
                  <a16:creationId xmlns:a16="http://schemas.microsoft.com/office/drawing/2014/main" id="{22C6EB60-877A-AC4F-8A37-DAE64E8D1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3573463"/>
              <a:ext cx="3060700" cy="30591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" name="Text Box 8">
              <a:extLst>
                <a:ext uri="{FF2B5EF4-FFF2-40B4-BE49-F238E27FC236}">
                  <a16:creationId xmlns:a16="http://schemas.microsoft.com/office/drawing/2014/main" id="{24812AB1-EAC9-7344-9C0C-4CCFDD4A0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976" y="4894347"/>
              <a:ext cx="39882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•</a:t>
              </a:r>
              <a:endParaRPr lang="en-US" sz="2000" b="1" dirty="0"/>
            </a:p>
          </p:txBody>
        </p:sp>
      </p:grpSp>
      <p:cxnSp>
        <p:nvCxnSpPr>
          <p:cNvPr id="59" name="رابط مستقيم 95">
            <a:extLst>
              <a:ext uri="{FF2B5EF4-FFF2-40B4-BE49-F238E27FC236}">
                <a16:creationId xmlns:a16="http://schemas.microsoft.com/office/drawing/2014/main" id="{0E6B1F88-632A-3740-A588-2954E650A744}"/>
              </a:ext>
            </a:extLst>
          </p:cNvPr>
          <p:cNvCxnSpPr/>
          <p:nvPr/>
        </p:nvCxnSpPr>
        <p:spPr>
          <a:xfrm flipH="1">
            <a:off x="3963099" y="4454683"/>
            <a:ext cx="151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8">
            <a:extLst>
              <a:ext uri="{FF2B5EF4-FFF2-40B4-BE49-F238E27FC236}">
                <a16:creationId xmlns:a16="http://schemas.microsoft.com/office/drawing/2014/main" id="{E4456B6E-A588-3F4E-AD58-56675BF80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370" y="3777224"/>
            <a:ext cx="400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•</a:t>
            </a:r>
            <a:endParaRPr lang="en-US" sz="2000" b="1" dirty="0"/>
          </a:p>
        </p:txBody>
      </p:sp>
      <p:cxnSp>
        <p:nvCxnSpPr>
          <p:cNvPr id="63" name="رابط مستقيم 98">
            <a:extLst>
              <a:ext uri="{FF2B5EF4-FFF2-40B4-BE49-F238E27FC236}">
                <a16:creationId xmlns:a16="http://schemas.microsoft.com/office/drawing/2014/main" id="{296EAC43-9491-A048-B645-D28C3917BAAF}"/>
              </a:ext>
            </a:extLst>
          </p:cNvPr>
          <p:cNvCxnSpPr/>
          <p:nvPr/>
        </p:nvCxnSpPr>
        <p:spPr>
          <a:xfrm flipH="1" flipV="1">
            <a:off x="2486673" y="3977279"/>
            <a:ext cx="1457616" cy="4760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دائري 11">
            <a:extLst>
              <a:ext uri="{FF2B5EF4-FFF2-40B4-BE49-F238E27FC236}">
                <a16:creationId xmlns:a16="http://schemas.microsoft.com/office/drawing/2014/main" id="{3EB7F925-F408-8B46-A13B-8DF94F7020A8}"/>
              </a:ext>
            </a:extLst>
          </p:cNvPr>
          <p:cNvSpPr/>
          <p:nvPr/>
        </p:nvSpPr>
        <p:spPr>
          <a:xfrm>
            <a:off x="2441626" y="2925947"/>
            <a:ext cx="3060000" cy="3060000"/>
          </a:xfrm>
          <a:prstGeom prst="pie">
            <a:avLst>
              <a:gd name="adj1" fmla="val 11859185"/>
              <a:gd name="adj2" fmla="val 49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7" name="Text Box 8">
            <a:extLst>
              <a:ext uri="{FF2B5EF4-FFF2-40B4-BE49-F238E27FC236}">
                <a16:creationId xmlns:a16="http://schemas.microsoft.com/office/drawing/2014/main" id="{66E00A7A-EBB5-AB4F-918B-BF28CA3BA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618" y="5600947"/>
            <a:ext cx="400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•</a:t>
            </a:r>
            <a:endParaRPr lang="en-US" sz="2000" b="1" dirty="0"/>
          </a:p>
        </p:txBody>
      </p:sp>
      <p:cxnSp>
        <p:nvCxnSpPr>
          <p:cNvPr id="69" name="رابط مستقيم 101">
            <a:extLst>
              <a:ext uri="{FF2B5EF4-FFF2-40B4-BE49-F238E27FC236}">
                <a16:creationId xmlns:a16="http://schemas.microsoft.com/office/drawing/2014/main" id="{E8289DFC-20D0-2646-B5FF-E540DF1FF310}"/>
              </a:ext>
            </a:extLst>
          </p:cNvPr>
          <p:cNvCxnSpPr/>
          <p:nvPr/>
        </p:nvCxnSpPr>
        <p:spPr>
          <a:xfrm flipH="1">
            <a:off x="3286921" y="4452091"/>
            <a:ext cx="657368" cy="1367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8">
            <a:extLst>
              <a:ext uri="{FF2B5EF4-FFF2-40B4-BE49-F238E27FC236}">
                <a16:creationId xmlns:a16="http://schemas.microsoft.com/office/drawing/2014/main" id="{E1083B93-FAB6-6F41-A845-D4649F237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63" y="5465446"/>
            <a:ext cx="400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•</a:t>
            </a:r>
            <a:endParaRPr lang="en-US" sz="2000" b="1" dirty="0"/>
          </a:p>
        </p:txBody>
      </p:sp>
      <p:cxnSp>
        <p:nvCxnSpPr>
          <p:cNvPr id="73" name="رابط مستقيم 105">
            <a:extLst>
              <a:ext uri="{FF2B5EF4-FFF2-40B4-BE49-F238E27FC236}">
                <a16:creationId xmlns:a16="http://schemas.microsoft.com/office/drawing/2014/main" id="{0843D2FC-B134-9048-B3BD-494ACEDB946D}"/>
              </a:ext>
            </a:extLst>
          </p:cNvPr>
          <p:cNvCxnSpPr/>
          <p:nvPr/>
        </p:nvCxnSpPr>
        <p:spPr>
          <a:xfrm>
            <a:off x="3963099" y="4490340"/>
            <a:ext cx="882267" cy="12018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دائري 117">
            <a:extLst>
              <a:ext uri="{FF2B5EF4-FFF2-40B4-BE49-F238E27FC236}">
                <a16:creationId xmlns:a16="http://schemas.microsoft.com/office/drawing/2014/main" id="{62D80AD2-3EB3-1D4D-96B8-22CF027AF424}"/>
              </a:ext>
            </a:extLst>
          </p:cNvPr>
          <p:cNvSpPr/>
          <p:nvPr/>
        </p:nvSpPr>
        <p:spPr>
          <a:xfrm>
            <a:off x="2414529" y="2931764"/>
            <a:ext cx="3060000" cy="3060000"/>
          </a:xfrm>
          <a:prstGeom prst="pie">
            <a:avLst>
              <a:gd name="adj1" fmla="val 6909455"/>
              <a:gd name="adj2" fmla="val 1190436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7" name="دائري 118">
            <a:extLst>
              <a:ext uri="{FF2B5EF4-FFF2-40B4-BE49-F238E27FC236}">
                <a16:creationId xmlns:a16="http://schemas.microsoft.com/office/drawing/2014/main" id="{18E84B27-4419-484B-98A8-928DEAA5C9D7}"/>
              </a:ext>
            </a:extLst>
          </p:cNvPr>
          <p:cNvSpPr/>
          <p:nvPr/>
        </p:nvSpPr>
        <p:spPr>
          <a:xfrm>
            <a:off x="2433099" y="2930425"/>
            <a:ext cx="3060000" cy="3060000"/>
          </a:xfrm>
          <a:prstGeom prst="pie">
            <a:avLst>
              <a:gd name="adj1" fmla="val 21576337"/>
              <a:gd name="adj2" fmla="val 324632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9" name="دائري 119">
            <a:extLst>
              <a:ext uri="{FF2B5EF4-FFF2-40B4-BE49-F238E27FC236}">
                <a16:creationId xmlns:a16="http://schemas.microsoft.com/office/drawing/2014/main" id="{25D3FC0C-AEF9-DD4D-BF7C-9BB85B2908AD}"/>
              </a:ext>
            </a:extLst>
          </p:cNvPr>
          <p:cNvSpPr/>
          <p:nvPr/>
        </p:nvSpPr>
        <p:spPr>
          <a:xfrm>
            <a:off x="2421663" y="2928965"/>
            <a:ext cx="3060000" cy="3060000"/>
          </a:xfrm>
          <a:prstGeom prst="pie">
            <a:avLst>
              <a:gd name="adj1" fmla="val 3219478"/>
              <a:gd name="adj2" fmla="val 69377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83" name="Group 43">
            <a:extLst>
              <a:ext uri="{FF2B5EF4-FFF2-40B4-BE49-F238E27FC236}">
                <a16:creationId xmlns:a16="http://schemas.microsoft.com/office/drawing/2014/main" id="{A6FB5442-31D4-9F49-A5B9-113768767B96}"/>
              </a:ext>
            </a:extLst>
          </p:cNvPr>
          <p:cNvGrpSpPr>
            <a:grpSpLocks/>
          </p:cNvGrpSpPr>
          <p:nvPr/>
        </p:nvGrpSpPr>
        <p:grpSpPr bwMode="auto">
          <a:xfrm>
            <a:off x="3638861" y="3447974"/>
            <a:ext cx="858838" cy="658500"/>
            <a:chOff x="2109" y="2205"/>
            <a:chExt cx="567" cy="625"/>
          </a:xfrm>
        </p:grpSpPr>
        <p:sp>
          <p:nvSpPr>
            <p:cNvPr id="81" name="Text Box 44">
              <a:extLst>
                <a:ext uri="{FF2B5EF4-FFF2-40B4-BE49-F238E27FC236}">
                  <a16:creationId xmlns:a16="http://schemas.microsoft.com/office/drawing/2014/main" id="{22923C30-925C-3546-BAC4-678AD1984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450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الجزر</a:t>
              </a:r>
              <a:endParaRPr lang="en-US" sz="2000" b="1" dirty="0"/>
            </a:p>
          </p:txBody>
        </p:sp>
        <p:sp>
          <p:nvSpPr>
            <p:cNvPr id="82" name="Text Box 45">
              <a:extLst>
                <a:ext uri="{FF2B5EF4-FFF2-40B4-BE49-F238E27FC236}">
                  <a16:creationId xmlns:a16="http://schemas.microsoft.com/office/drawing/2014/main" id="{1D55E5F6-CC00-D342-B962-B1BAA3B9F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٤٥٪</a:t>
              </a:r>
            </a:p>
          </p:txBody>
        </p:sp>
      </p:grpSp>
      <p:grpSp>
        <p:nvGrpSpPr>
          <p:cNvPr id="87" name="Group 43">
            <a:extLst>
              <a:ext uri="{FF2B5EF4-FFF2-40B4-BE49-F238E27FC236}">
                <a16:creationId xmlns:a16="http://schemas.microsoft.com/office/drawing/2014/main" id="{0141E1DF-0318-4644-8563-972254AE4101}"/>
              </a:ext>
            </a:extLst>
          </p:cNvPr>
          <p:cNvGrpSpPr>
            <a:grpSpLocks/>
          </p:cNvGrpSpPr>
          <p:nvPr/>
        </p:nvGrpSpPr>
        <p:grpSpPr bwMode="auto">
          <a:xfrm>
            <a:off x="2637641" y="4516016"/>
            <a:ext cx="1001220" cy="658500"/>
            <a:chOff x="2060" y="2205"/>
            <a:chExt cx="661" cy="625"/>
          </a:xfrm>
        </p:grpSpPr>
        <p:sp>
          <p:nvSpPr>
            <p:cNvPr id="85" name="Text Box 44">
              <a:extLst>
                <a:ext uri="{FF2B5EF4-FFF2-40B4-BE49-F238E27FC236}">
                  <a16:creationId xmlns:a16="http://schemas.microsoft.com/office/drawing/2014/main" id="{91C7EF24-B455-2C47-A4AB-8AF1CFA1B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الفاصوليا</a:t>
              </a:r>
              <a:endParaRPr lang="en-US" sz="2000" b="1" dirty="0"/>
            </a:p>
          </p:txBody>
        </p:sp>
        <p:sp>
          <p:nvSpPr>
            <p:cNvPr id="86" name="Text Box 45">
              <a:extLst>
                <a:ext uri="{FF2B5EF4-FFF2-40B4-BE49-F238E27FC236}">
                  <a16:creationId xmlns:a16="http://schemas.microsoft.com/office/drawing/2014/main" id="{61F1D2AB-056D-3846-8660-C52AC2C52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٢٣٪</a:t>
              </a:r>
            </a:p>
          </p:txBody>
        </p:sp>
      </p:grpSp>
      <p:grpSp>
        <p:nvGrpSpPr>
          <p:cNvPr id="91" name="Group 43">
            <a:extLst>
              <a:ext uri="{FF2B5EF4-FFF2-40B4-BE49-F238E27FC236}">
                <a16:creationId xmlns:a16="http://schemas.microsoft.com/office/drawing/2014/main" id="{50883BC9-8E80-324B-A8F7-0B2D2B7515C2}"/>
              </a:ext>
            </a:extLst>
          </p:cNvPr>
          <p:cNvGrpSpPr>
            <a:grpSpLocks/>
          </p:cNvGrpSpPr>
          <p:nvPr/>
        </p:nvGrpSpPr>
        <p:grpSpPr bwMode="auto">
          <a:xfrm>
            <a:off x="3499592" y="5152708"/>
            <a:ext cx="1001220" cy="658500"/>
            <a:chOff x="2060" y="2205"/>
            <a:chExt cx="661" cy="625"/>
          </a:xfrm>
        </p:grpSpPr>
        <p:sp>
          <p:nvSpPr>
            <p:cNvPr id="89" name="Text Box 44">
              <a:extLst>
                <a:ext uri="{FF2B5EF4-FFF2-40B4-BE49-F238E27FC236}">
                  <a16:creationId xmlns:a16="http://schemas.microsoft.com/office/drawing/2014/main" id="{AEE3F6FD-A30E-6B40-AFC6-0CFB3924D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البازلاء</a:t>
              </a:r>
              <a:endParaRPr lang="en-US" sz="2000" b="1" dirty="0"/>
            </a:p>
          </p:txBody>
        </p:sp>
        <p:sp>
          <p:nvSpPr>
            <p:cNvPr id="90" name="Text Box 45">
              <a:extLst>
                <a:ext uri="{FF2B5EF4-FFF2-40B4-BE49-F238E27FC236}">
                  <a16:creationId xmlns:a16="http://schemas.microsoft.com/office/drawing/2014/main" id="{B797CE34-E299-3D40-B71E-64A7F9D97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١٧٪</a:t>
              </a:r>
            </a:p>
          </p:txBody>
        </p:sp>
      </p:grpSp>
      <p:grpSp>
        <p:nvGrpSpPr>
          <p:cNvPr id="95" name="Group 43">
            <a:extLst>
              <a:ext uri="{FF2B5EF4-FFF2-40B4-BE49-F238E27FC236}">
                <a16:creationId xmlns:a16="http://schemas.microsoft.com/office/drawing/2014/main" id="{B366D727-E8F7-E143-8725-8FB9712A83AA}"/>
              </a:ext>
            </a:extLst>
          </p:cNvPr>
          <p:cNvGrpSpPr>
            <a:grpSpLocks/>
          </p:cNvGrpSpPr>
          <p:nvPr/>
        </p:nvGrpSpPr>
        <p:grpSpPr bwMode="auto">
          <a:xfrm>
            <a:off x="4344756" y="4531937"/>
            <a:ext cx="1001220" cy="658500"/>
            <a:chOff x="2060" y="2205"/>
            <a:chExt cx="661" cy="625"/>
          </a:xfrm>
        </p:grpSpPr>
        <p:sp>
          <p:nvSpPr>
            <p:cNvPr id="93" name="Text Box 44">
              <a:extLst>
                <a:ext uri="{FF2B5EF4-FFF2-40B4-BE49-F238E27FC236}">
                  <a16:creationId xmlns:a16="http://schemas.microsoft.com/office/drawing/2014/main" id="{FD6AB880-291A-484E-A8A3-0EEC5E08B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غير ذلك</a:t>
              </a:r>
              <a:endParaRPr lang="en-US" sz="2000" b="1" dirty="0"/>
            </a:p>
          </p:txBody>
        </p:sp>
        <p:sp>
          <p:nvSpPr>
            <p:cNvPr id="94" name="Text Box 45">
              <a:extLst>
                <a:ext uri="{FF2B5EF4-FFF2-40B4-BE49-F238E27FC236}">
                  <a16:creationId xmlns:a16="http://schemas.microsoft.com/office/drawing/2014/main" id="{629564D7-5CB6-9547-A883-DEAB8B4AB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١٥٪</a:t>
              </a:r>
            </a:p>
          </p:txBody>
        </p:sp>
      </p:grpSp>
      <p:pic>
        <p:nvPicPr>
          <p:cNvPr id="97" name="Picture 36">
            <a:extLst>
              <a:ext uri="{FF2B5EF4-FFF2-40B4-BE49-F238E27FC236}">
                <a16:creationId xmlns:a16="http://schemas.microsoft.com/office/drawing/2014/main" id="{4811D6B7-50AB-244C-926F-822243345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91" y="2556671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36">
            <a:extLst>
              <a:ext uri="{FF2B5EF4-FFF2-40B4-BE49-F238E27FC236}">
                <a16:creationId xmlns:a16="http://schemas.microsoft.com/office/drawing/2014/main" id="{129E0871-4B97-BA44-B20F-B4A537AF3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5676">
            <a:off x="2812619" y="3690324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36">
            <a:extLst>
              <a:ext uri="{FF2B5EF4-FFF2-40B4-BE49-F238E27FC236}">
                <a16:creationId xmlns:a16="http://schemas.microsoft.com/office/drawing/2014/main" id="{F8B898EC-9AFD-C34F-A422-7FE9BCA70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7493">
            <a:off x="1788802" y="4141155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Text Box 97">
            <a:extLst>
              <a:ext uri="{FF2B5EF4-FFF2-40B4-BE49-F238E27FC236}">
                <a16:creationId xmlns:a16="http://schemas.microsoft.com/office/drawing/2014/main" id="{591FE071-2C41-3C4E-8950-F0E5F4A51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223" y="2838620"/>
            <a:ext cx="14943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chemeClr val="accent2"/>
                </a:solidFill>
              </a:rPr>
              <a:t>مجموع النسب في الجدول يجب أن تكون ١٠٠٪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93DF4DA-E35A-6A69-D8FC-C54C3559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97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95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35" grpId="0"/>
      <p:bldP spid="44" grpId="0"/>
      <p:bldP spid="53" grpId="0"/>
      <p:bldP spid="61" grpId="0"/>
      <p:bldP spid="65" grpId="0" animBg="1"/>
      <p:bldP spid="67" grpId="0"/>
      <p:bldP spid="71" grpId="0"/>
      <p:bldP spid="75" grpId="0" animBg="1"/>
      <p:bldP spid="77" grpId="0" animBg="1"/>
      <p:bldP spid="79" grpId="0" animBg="1"/>
      <p:bldP spid="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97">
            <a:extLst>
              <a:ext uri="{FF2B5EF4-FFF2-40B4-BE49-F238E27FC236}">
                <a16:creationId xmlns:a16="http://schemas.microsoft.com/office/drawing/2014/main" id="{E6720F50-EEFB-BD4E-877F-6253AFDEF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0531" y="2145323"/>
            <a:ext cx="24108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chemeClr val="accent2"/>
                </a:solidFill>
              </a:rPr>
              <a:t>الأنواع المهددة بالانقراض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6AFEA1E-4D60-EE40-A430-679104E74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863" y="961257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FDE489A-9102-734F-B877-1B95AC88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06" y="976123"/>
            <a:ext cx="5038725" cy="41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2" name="مجموعة 4">
            <a:extLst>
              <a:ext uri="{FF2B5EF4-FFF2-40B4-BE49-F238E27FC236}">
                <a16:creationId xmlns:a16="http://schemas.microsoft.com/office/drawing/2014/main" id="{B610E034-1F0B-2A43-9564-83A9AD648466}"/>
              </a:ext>
            </a:extLst>
          </p:cNvPr>
          <p:cNvGrpSpPr/>
          <p:nvPr/>
        </p:nvGrpSpPr>
        <p:grpSpPr>
          <a:xfrm>
            <a:off x="7937985" y="3842594"/>
            <a:ext cx="1944221" cy="681038"/>
            <a:chOff x="4788024" y="4421981"/>
            <a:chExt cx="1944221" cy="681038"/>
          </a:xfrm>
        </p:grpSpPr>
        <p:grpSp>
          <p:nvGrpSpPr>
            <p:cNvPr id="17" name="Group 101">
              <a:extLst>
                <a:ext uri="{FF2B5EF4-FFF2-40B4-BE49-F238E27FC236}">
                  <a16:creationId xmlns:a16="http://schemas.microsoft.com/office/drawing/2014/main" id="{31E08161-2E08-B24D-A534-FA78DE5AB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19" name="Text Box 102">
                <a:extLst>
                  <a:ext uri="{FF2B5EF4-FFF2-40B4-BE49-F238E27FC236}">
                    <a16:creationId xmlns:a16="http://schemas.microsoft.com/office/drawing/2014/main" id="{80028823-4D5D-B744-8E5C-447CFD9ED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٦٨</a:t>
                </a:r>
                <a:endParaRPr lang="en-US" sz="2000" b="1" dirty="0"/>
              </a:p>
            </p:txBody>
          </p:sp>
          <p:sp>
            <p:nvSpPr>
              <p:cNvPr id="20" name="Line 103">
                <a:extLst>
                  <a:ext uri="{FF2B5EF4-FFF2-40B4-BE49-F238E27FC236}">
                    <a16:creationId xmlns:a16="http://schemas.microsoft.com/office/drawing/2014/main" id="{1A795178-E9F7-784F-B7EB-761497675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" name="Text Box 104">
                <a:extLst>
                  <a:ext uri="{FF2B5EF4-FFF2-40B4-BE49-F238E27FC236}">
                    <a16:creationId xmlns:a16="http://schemas.microsoft.com/office/drawing/2014/main" id="{6A7ACCA7-A584-794A-92B4-5FD201D6DE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١٧٠</a:t>
                </a:r>
                <a:endParaRPr lang="en-US" sz="2000" b="1" dirty="0"/>
              </a:p>
            </p:txBody>
          </p:sp>
        </p:grpSp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56E3B50D-6C29-8142-B103-411011529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٣٦٠   =</a:t>
              </a:r>
              <a:endParaRPr lang="en-US" sz="2000" b="1" dirty="0"/>
            </a:p>
          </p:txBody>
        </p:sp>
      </p:grpSp>
      <p:sp>
        <p:nvSpPr>
          <p:cNvPr id="24" name="Text Box 8">
            <a:extLst>
              <a:ext uri="{FF2B5EF4-FFF2-40B4-BE49-F238E27FC236}">
                <a16:creationId xmlns:a16="http://schemas.microsoft.com/office/drawing/2014/main" id="{00FEEA99-C621-704D-A7CC-F97F0707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902" y="3976246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١٤٤</a:t>
            </a:r>
            <a:endParaRPr lang="en-US" sz="2000" b="1" dirty="0"/>
          </a:p>
        </p:txBody>
      </p:sp>
      <p:grpSp>
        <p:nvGrpSpPr>
          <p:cNvPr id="31" name="مجموعة 72">
            <a:extLst>
              <a:ext uri="{FF2B5EF4-FFF2-40B4-BE49-F238E27FC236}">
                <a16:creationId xmlns:a16="http://schemas.microsoft.com/office/drawing/2014/main" id="{99EE1F88-6CB9-B44C-80EA-D29C5AA9BFCE}"/>
              </a:ext>
            </a:extLst>
          </p:cNvPr>
          <p:cNvGrpSpPr/>
          <p:nvPr/>
        </p:nvGrpSpPr>
        <p:grpSpPr>
          <a:xfrm>
            <a:off x="7937985" y="4561657"/>
            <a:ext cx="1944221" cy="681038"/>
            <a:chOff x="4788024" y="4421981"/>
            <a:chExt cx="1944221" cy="681038"/>
          </a:xfrm>
        </p:grpSpPr>
        <p:grpSp>
          <p:nvGrpSpPr>
            <p:cNvPr id="26" name="Group 101">
              <a:extLst>
                <a:ext uri="{FF2B5EF4-FFF2-40B4-BE49-F238E27FC236}">
                  <a16:creationId xmlns:a16="http://schemas.microsoft.com/office/drawing/2014/main" id="{770B3458-C5F5-7644-BF2B-586470DDEE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28" name="Text Box 102">
                <a:extLst>
                  <a:ext uri="{FF2B5EF4-FFF2-40B4-BE49-F238E27FC236}">
                    <a16:creationId xmlns:a16="http://schemas.microsoft.com/office/drawing/2014/main" id="{25CF61F2-C25C-F94C-BA30-0F740B18CB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٧٧</a:t>
                </a:r>
                <a:endParaRPr lang="en-US" sz="2000" b="1" dirty="0"/>
              </a:p>
            </p:txBody>
          </p:sp>
          <p:sp>
            <p:nvSpPr>
              <p:cNvPr id="29" name="Line 103">
                <a:extLst>
                  <a:ext uri="{FF2B5EF4-FFF2-40B4-BE49-F238E27FC236}">
                    <a16:creationId xmlns:a16="http://schemas.microsoft.com/office/drawing/2014/main" id="{DA3DF5EB-09BE-884A-8964-E08F7204F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104">
                <a:extLst>
                  <a:ext uri="{FF2B5EF4-FFF2-40B4-BE49-F238E27FC236}">
                    <a16:creationId xmlns:a16="http://schemas.microsoft.com/office/drawing/2014/main" id="{5E3F2487-5BDA-684B-B2AE-FBD3C3F77B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١٧٠</a:t>
                </a:r>
                <a:endParaRPr lang="en-US" sz="2000" b="1" dirty="0"/>
              </a:p>
            </p:txBody>
          </p:sp>
        </p:grpSp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id="{CFF5E8FC-B0F0-8446-8500-5D5A288E4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33" name="Text Box 8">
            <a:extLst>
              <a:ext uri="{FF2B5EF4-FFF2-40B4-BE49-F238E27FC236}">
                <a16:creationId xmlns:a16="http://schemas.microsoft.com/office/drawing/2014/main" id="{465BF90E-B921-0349-A6F4-85E4F2377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902" y="4695309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١٦٣</a:t>
            </a:r>
            <a:endParaRPr lang="en-US" sz="2000" b="1" dirty="0"/>
          </a:p>
        </p:txBody>
      </p:sp>
      <p:grpSp>
        <p:nvGrpSpPr>
          <p:cNvPr id="40" name="مجموعة 79">
            <a:extLst>
              <a:ext uri="{FF2B5EF4-FFF2-40B4-BE49-F238E27FC236}">
                <a16:creationId xmlns:a16="http://schemas.microsoft.com/office/drawing/2014/main" id="{CBB88665-D09B-8144-A357-29C048035FE4}"/>
              </a:ext>
            </a:extLst>
          </p:cNvPr>
          <p:cNvGrpSpPr/>
          <p:nvPr/>
        </p:nvGrpSpPr>
        <p:grpSpPr>
          <a:xfrm>
            <a:off x="7937985" y="5248771"/>
            <a:ext cx="1944221" cy="681038"/>
            <a:chOff x="4788024" y="4421981"/>
            <a:chExt cx="1944221" cy="681038"/>
          </a:xfrm>
        </p:grpSpPr>
        <p:grpSp>
          <p:nvGrpSpPr>
            <p:cNvPr id="35" name="Group 101">
              <a:extLst>
                <a:ext uri="{FF2B5EF4-FFF2-40B4-BE49-F238E27FC236}">
                  <a16:creationId xmlns:a16="http://schemas.microsoft.com/office/drawing/2014/main" id="{516CF46F-8054-CF44-930E-534079DEBC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37" name="Text Box 102">
                <a:extLst>
                  <a:ext uri="{FF2B5EF4-FFF2-40B4-BE49-F238E27FC236}">
                    <a16:creationId xmlns:a16="http://schemas.microsoft.com/office/drawing/2014/main" id="{CF9C4034-3550-B642-884B-003BF82E7C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١٤</a:t>
                </a:r>
                <a:endParaRPr lang="en-US" sz="2000" b="1" dirty="0"/>
              </a:p>
            </p:txBody>
          </p:sp>
          <p:sp>
            <p:nvSpPr>
              <p:cNvPr id="38" name="Line 103">
                <a:extLst>
                  <a:ext uri="{FF2B5EF4-FFF2-40B4-BE49-F238E27FC236}">
                    <a16:creationId xmlns:a16="http://schemas.microsoft.com/office/drawing/2014/main" id="{50FD79B8-AD41-FA4F-8188-281029904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" name="Text Box 104">
                <a:extLst>
                  <a:ext uri="{FF2B5EF4-FFF2-40B4-BE49-F238E27FC236}">
                    <a16:creationId xmlns:a16="http://schemas.microsoft.com/office/drawing/2014/main" id="{19B95835-B8D1-6E4F-845C-E4828DD9CA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١٧٠</a:t>
                </a:r>
                <a:endParaRPr lang="en-US" sz="2000" b="1" dirty="0"/>
              </a:p>
            </p:txBody>
          </p:sp>
        </p:grpSp>
        <p:sp>
          <p:nvSpPr>
            <p:cNvPr id="36" name="Text Box 8">
              <a:extLst>
                <a:ext uri="{FF2B5EF4-FFF2-40B4-BE49-F238E27FC236}">
                  <a16:creationId xmlns:a16="http://schemas.microsoft.com/office/drawing/2014/main" id="{C5C32409-4203-9642-94F6-7BBEE0BC5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42" name="Text Box 8">
            <a:extLst>
              <a:ext uri="{FF2B5EF4-FFF2-40B4-BE49-F238E27FC236}">
                <a16:creationId xmlns:a16="http://schemas.microsoft.com/office/drawing/2014/main" id="{366ED6CE-37D8-A541-9D73-1CEE107D7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902" y="5382423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٣٠</a:t>
            </a:r>
            <a:endParaRPr lang="en-US" sz="2000" b="1" dirty="0"/>
          </a:p>
        </p:txBody>
      </p:sp>
      <p:grpSp>
        <p:nvGrpSpPr>
          <p:cNvPr id="49" name="مجموعة 86">
            <a:extLst>
              <a:ext uri="{FF2B5EF4-FFF2-40B4-BE49-F238E27FC236}">
                <a16:creationId xmlns:a16="http://schemas.microsoft.com/office/drawing/2014/main" id="{8742B9E8-2995-6C4D-8710-9EC9CFCC9BBB}"/>
              </a:ext>
            </a:extLst>
          </p:cNvPr>
          <p:cNvGrpSpPr/>
          <p:nvPr/>
        </p:nvGrpSpPr>
        <p:grpSpPr>
          <a:xfrm>
            <a:off x="7933393" y="5880255"/>
            <a:ext cx="1944221" cy="681038"/>
            <a:chOff x="4788024" y="4421981"/>
            <a:chExt cx="1944221" cy="681038"/>
          </a:xfrm>
        </p:grpSpPr>
        <p:grpSp>
          <p:nvGrpSpPr>
            <p:cNvPr id="44" name="Group 101">
              <a:extLst>
                <a:ext uri="{FF2B5EF4-FFF2-40B4-BE49-F238E27FC236}">
                  <a16:creationId xmlns:a16="http://schemas.microsoft.com/office/drawing/2014/main" id="{30BB7C36-6EDE-A849-9221-91DF365F66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46" name="Text Box 102">
                <a:extLst>
                  <a:ext uri="{FF2B5EF4-FFF2-40B4-BE49-F238E27FC236}">
                    <a16:creationId xmlns:a16="http://schemas.microsoft.com/office/drawing/2014/main" id="{6B240539-3E7C-EA43-819C-5FD9D22AA0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١١</a:t>
                </a:r>
                <a:endParaRPr lang="en-US" sz="2000" b="1" dirty="0"/>
              </a:p>
            </p:txBody>
          </p:sp>
          <p:sp>
            <p:nvSpPr>
              <p:cNvPr id="47" name="Line 103">
                <a:extLst>
                  <a:ext uri="{FF2B5EF4-FFF2-40B4-BE49-F238E27FC236}">
                    <a16:creationId xmlns:a16="http://schemas.microsoft.com/office/drawing/2014/main" id="{D527373A-9662-584C-AB3B-33B381923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Text Box 104">
                <a:extLst>
                  <a:ext uri="{FF2B5EF4-FFF2-40B4-BE49-F238E27FC236}">
                    <a16:creationId xmlns:a16="http://schemas.microsoft.com/office/drawing/2014/main" id="{1BFC2B59-911E-3741-BF06-F377105BBC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١٧٠</a:t>
                </a:r>
                <a:endParaRPr lang="en-US" sz="2000" b="1" dirty="0"/>
              </a:p>
            </p:txBody>
          </p:sp>
        </p:grpSp>
        <p:sp>
          <p:nvSpPr>
            <p:cNvPr id="45" name="Text Box 8">
              <a:extLst>
                <a:ext uri="{FF2B5EF4-FFF2-40B4-BE49-F238E27FC236}">
                  <a16:creationId xmlns:a16="http://schemas.microsoft.com/office/drawing/2014/main" id="{10345586-F2A6-904A-9B7F-96B796100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51" name="Text Box 8">
            <a:extLst>
              <a:ext uri="{FF2B5EF4-FFF2-40B4-BE49-F238E27FC236}">
                <a16:creationId xmlns:a16="http://schemas.microsoft.com/office/drawing/2014/main" id="{65B32988-3522-7B46-89E1-700209357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122" y="6013907"/>
            <a:ext cx="9670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٢٣</a:t>
            </a:r>
            <a:endParaRPr lang="en-US" sz="2000" b="1" dirty="0"/>
          </a:p>
        </p:txBody>
      </p:sp>
      <p:grpSp>
        <p:nvGrpSpPr>
          <p:cNvPr id="55" name="مجموعة 8">
            <a:extLst>
              <a:ext uri="{FF2B5EF4-FFF2-40B4-BE49-F238E27FC236}">
                <a16:creationId xmlns:a16="http://schemas.microsoft.com/office/drawing/2014/main" id="{82FD7481-6854-AA43-BD5D-CD93A257FA0A}"/>
              </a:ext>
            </a:extLst>
          </p:cNvPr>
          <p:cNvGrpSpPr/>
          <p:nvPr/>
        </p:nvGrpSpPr>
        <p:grpSpPr>
          <a:xfrm>
            <a:off x="2160111" y="2691189"/>
            <a:ext cx="3060700" cy="3059112"/>
            <a:chOff x="323850" y="3573463"/>
            <a:chExt cx="3060700" cy="3059112"/>
          </a:xfrm>
        </p:grpSpPr>
        <p:sp>
          <p:nvSpPr>
            <p:cNvPr id="53" name="Oval 98">
              <a:extLst>
                <a:ext uri="{FF2B5EF4-FFF2-40B4-BE49-F238E27FC236}">
                  <a16:creationId xmlns:a16="http://schemas.microsoft.com/office/drawing/2014/main" id="{D056D8D3-0750-3E47-BF40-1DC129CC7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3573463"/>
              <a:ext cx="3060700" cy="30591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" name="Text Box 8">
              <a:extLst>
                <a:ext uri="{FF2B5EF4-FFF2-40B4-BE49-F238E27FC236}">
                  <a16:creationId xmlns:a16="http://schemas.microsoft.com/office/drawing/2014/main" id="{BAD79C21-1202-E141-A454-E569A0E99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976" y="4894347"/>
              <a:ext cx="39882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•</a:t>
              </a:r>
              <a:endParaRPr lang="en-US" sz="2000" b="1" dirty="0"/>
            </a:p>
          </p:txBody>
        </p:sp>
      </p:grpSp>
      <p:cxnSp>
        <p:nvCxnSpPr>
          <p:cNvPr id="57" name="رابط مستقيم 95">
            <a:extLst>
              <a:ext uri="{FF2B5EF4-FFF2-40B4-BE49-F238E27FC236}">
                <a16:creationId xmlns:a16="http://schemas.microsoft.com/office/drawing/2014/main" id="{E12275A4-5417-A441-999F-91701EBAD794}"/>
              </a:ext>
            </a:extLst>
          </p:cNvPr>
          <p:cNvCxnSpPr/>
          <p:nvPr/>
        </p:nvCxnSpPr>
        <p:spPr>
          <a:xfrm flipH="1">
            <a:off x="3688944" y="4201617"/>
            <a:ext cx="151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8">
            <a:extLst>
              <a:ext uri="{FF2B5EF4-FFF2-40B4-BE49-F238E27FC236}">
                <a16:creationId xmlns:a16="http://schemas.microsoft.com/office/drawing/2014/main" id="{613F1D37-5F9F-1042-AE7F-EAFF37AB6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228" y="3117721"/>
            <a:ext cx="400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•</a:t>
            </a:r>
            <a:endParaRPr lang="en-US" sz="2000" b="1" dirty="0"/>
          </a:p>
        </p:txBody>
      </p:sp>
      <p:cxnSp>
        <p:nvCxnSpPr>
          <p:cNvPr id="61" name="رابط مستقيم 98">
            <a:extLst>
              <a:ext uri="{FF2B5EF4-FFF2-40B4-BE49-F238E27FC236}">
                <a16:creationId xmlns:a16="http://schemas.microsoft.com/office/drawing/2014/main" id="{FD87B639-5DC3-7A4C-9FDB-9EA4C840C443}"/>
              </a:ext>
            </a:extLst>
          </p:cNvPr>
          <p:cNvCxnSpPr/>
          <p:nvPr/>
        </p:nvCxnSpPr>
        <p:spPr>
          <a:xfrm flipH="1" flipV="1">
            <a:off x="2440531" y="3293440"/>
            <a:ext cx="1229603" cy="9068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دائري 11">
            <a:extLst>
              <a:ext uri="{FF2B5EF4-FFF2-40B4-BE49-F238E27FC236}">
                <a16:creationId xmlns:a16="http://schemas.microsoft.com/office/drawing/2014/main" id="{B88A2BBF-00E9-C946-92A2-0334DC333622}"/>
              </a:ext>
            </a:extLst>
          </p:cNvPr>
          <p:cNvSpPr/>
          <p:nvPr/>
        </p:nvSpPr>
        <p:spPr>
          <a:xfrm>
            <a:off x="2154425" y="2682128"/>
            <a:ext cx="3060000" cy="3060000"/>
          </a:xfrm>
          <a:prstGeom prst="pie">
            <a:avLst>
              <a:gd name="adj1" fmla="val 12990449"/>
              <a:gd name="adj2" fmla="val 49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5" name="Text Box 8">
            <a:extLst>
              <a:ext uri="{FF2B5EF4-FFF2-40B4-BE49-F238E27FC236}">
                <a16:creationId xmlns:a16="http://schemas.microsoft.com/office/drawing/2014/main" id="{9189AF47-8830-3E4E-BE4C-74E6DFDAB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083" y="5246104"/>
            <a:ext cx="400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•</a:t>
            </a:r>
            <a:endParaRPr lang="en-US" sz="2000" b="1" dirty="0"/>
          </a:p>
        </p:txBody>
      </p:sp>
      <p:cxnSp>
        <p:nvCxnSpPr>
          <p:cNvPr id="67" name="رابط مستقيم 101">
            <a:extLst>
              <a:ext uri="{FF2B5EF4-FFF2-40B4-BE49-F238E27FC236}">
                <a16:creationId xmlns:a16="http://schemas.microsoft.com/office/drawing/2014/main" id="{D3BEB040-FD69-5F44-BFD3-08445B55096A}"/>
              </a:ext>
            </a:extLst>
          </p:cNvPr>
          <p:cNvCxnSpPr/>
          <p:nvPr/>
        </p:nvCxnSpPr>
        <p:spPr>
          <a:xfrm>
            <a:off x="3670134" y="4223361"/>
            <a:ext cx="890252" cy="1225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8">
            <a:extLst>
              <a:ext uri="{FF2B5EF4-FFF2-40B4-BE49-F238E27FC236}">
                <a16:creationId xmlns:a16="http://schemas.microsoft.com/office/drawing/2014/main" id="{C271B4B7-A38B-3942-8389-DD76233C4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61" y="4665247"/>
            <a:ext cx="400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•</a:t>
            </a:r>
            <a:endParaRPr lang="en-US" sz="2000" b="1" dirty="0"/>
          </a:p>
        </p:txBody>
      </p:sp>
      <p:cxnSp>
        <p:nvCxnSpPr>
          <p:cNvPr id="71" name="رابط مستقيم 105">
            <a:extLst>
              <a:ext uri="{FF2B5EF4-FFF2-40B4-BE49-F238E27FC236}">
                <a16:creationId xmlns:a16="http://schemas.microsoft.com/office/drawing/2014/main" id="{638021F2-5A5E-5942-8C67-E3475ED43F5C}"/>
              </a:ext>
            </a:extLst>
          </p:cNvPr>
          <p:cNvCxnSpPr/>
          <p:nvPr/>
        </p:nvCxnSpPr>
        <p:spPr>
          <a:xfrm>
            <a:off x="3688944" y="4220045"/>
            <a:ext cx="1351620" cy="659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دائري 117">
            <a:extLst>
              <a:ext uri="{FF2B5EF4-FFF2-40B4-BE49-F238E27FC236}">
                <a16:creationId xmlns:a16="http://schemas.microsoft.com/office/drawing/2014/main" id="{1D1F1D98-053F-7E46-A657-D4B679281019}"/>
              </a:ext>
            </a:extLst>
          </p:cNvPr>
          <p:cNvSpPr/>
          <p:nvPr/>
        </p:nvSpPr>
        <p:spPr>
          <a:xfrm>
            <a:off x="2178212" y="2680968"/>
            <a:ext cx="3060000" cy="3060000"/>
          </a:xfrm>
          <a:prstGeom prst="pie">
            <a:avLst>
              <a:gd name="adj1" fmla="val 3282131"/>
              <a:gd name="adj2" fmla="val 128864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5" name="دائري 118">
            <a:extLst>
              <a:ext uri="{FF2B5EF4-FFF2-40B4-BE49-F238E27FC236}">
                <a16:creationId xmlns:a16="http://schemas.microsoft.com/office/drawing/2014/main" id="{CC739964-8737-DA42-9D7E-E2255CAD6C6B}"/>
              </a:ext>
            </a:extLst>
          </p:cNvPr>
          <p:cNvSpPr/>
          <p:nvPr/>
        </p:nvSpPr>
        <p:spPr>
          <a:xfrm>
            <a:off x="2160461" y="2667113"/>
            <a:ext cx="3060000" cy="3060000"/>
          </a:xfrm>
          <a:prstGeom prst="pie">
            <a:avLst>
              <a:gd name="adj1" fmla="val 21576337"/>
              <a:gd name="adj2" fmla="val 152810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7" name="دائري 119">
            <a:extLst>
              <a:ext uri="{FF2B5EF4-FFF2-40B4-BE49-F238E27FC236}">
                <a16:creationId xmlns:a16="http://schemas.microsoft.com/office/drawing/2014/main" id="{374EA1BD-90FD-4645-9B86-3572695AC368}"/>
              </a:ext>
            </a:extLst>
          </p:cNvPr>
          <p:cNvSpPr/>
          <p:nvPr/>
        </p:nvSpPr>
        <p:spPr>
          <a:xfrm>
            <a:off x="2168337" y="2676020"/>
            <a:ext cx="3060000" cy="3060000"/>
          </a:xfrm>
          <a:prstGeom prst="pie">
            <a:avLst>
              <a:gd name="adj1" fmla="val 1544648"/>
              <a:gd name="adj2" fmla="val 328843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81" name="Group 43">
            <a:extLst>
              <a:ext uri="{FF2B5EF4-FFF2-40B4-BE49-F238E27FC236}">
                <a16:creationId xmlns:a16="http://schemas.microsoft.com/office/drawing/2014/main" id="{CD6B0666-D3F5-CE46-B14B-C7F10C645E8E}"/>
              </a:ext>
            </a:extLst>
          </p:cNvPr>
          <p:cNvGrpSpPr>
            <a:grpSpLocks/>
          </p:cNvGrpSpPr>
          <p:nvPr/>
        </p:nvGrpSpPr>
        <p:grpSpPr bwMode="auto">
          <a:xfrm>
            <a:off x="3513980" y="3219244"/>
            <a:ext cx="858838" cy="658500"/>
            <a:chOff x="2109" y="2205"/>
            <a:chExt cx="567" cy="625"/>
          </a:xfrm>
        </p:grpSpPr>
        <p:sp>
          <p:nvSpPr>
            <p:cNvPr id="79" name="Text Box 44">
              <a:extLst>
                <a:ext uri="{FF2B5EF4-FFF2-40B4-BE49-F238E27FC236}">
                  <a16:creationId xmlns:a16="http://schemas.microsoft.com/office/drawing/2014/main" id="{C0FEE5D5-3129-284A-9B0D-9682A62AD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450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الثدييات</a:t>
              </a:r>
              <a:endParaRPr lang="en-US" sz="2000" b="1" dirty="0"/>
            </a:p>
          </p:txBody>
        </p:sp>
        <p:sp>
          <p:nvSpPr>
            <p:cNvPr id="80" name="Text Box 45">
              <a:extLst>
                <a:ext uri="{FF2B5EF4-FFF2-40B4-BE49-F238E27FC236}">
                  <a16:creationId xmlns:a16="http://schemas.microsoft.com/office/drawing/2014/main" id="{F83325DB-7294-9047-830C-F574C0631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٤٠٪</a:t>
              </a:r>
            </a:p>
          </p:txBody>
        </p:sp>
      </p:grpSp>
      <p:grpSp>
        <p:nvGrpSpPr>
          <p:cNvPr id="85" name="Group 43">
            <a:extLst>
              <a:ext uri="{FF2B5EF4-FFF2-40B4-BE49-F238E27FC236}">
                <a16:creationId xmlns:a16="http://schemas.microsoft.com/office/drawing/2014/main" id="{14FCD400-C36B-9B45-B2E1-3C244FDC743B}"/>
              </a:ext>
            </a:extLst>
          </p:cNvPr>
          <p:cNvGrpSpPr>
            <a:grpSpLocks/>
          </p:cNvGrpSpPr>
          <p:nvPr/>
        </p:nvGrpSpPr>
        <p:grpSpPr bwMode="auto">
          <a:xfrm>
            <a:off x="2795534" y="4407213"/>
            <a:ext cx="1001220" cy="658500"/>
            <a:chOff x="2060" y="2205"/>
            <a:chExt cx="661" cy="625"/>
          </a:xfrm>
        </p:grpSpPr>
        <p:sp>
          <p:nvSpPr>
            <p:cNvPr id="83" name="Text Box 44">
              <a:extLst>
                <a:ext uri="{FF2B5EF4-FFF2-40B4-BE49-F238E27FC236}">
                  <a16:creationId xmlns:a16="http://schemas.microsoft.com/office/drawing/2014/main" id="{FBEBD1C5-AA84-624D-A034-5524FC853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الطيور</a:t>
              </a:r>
              <a:endParaRPr lang="en-US" sz="2000" b="1" dirty="0"/>
            </a:p>
          </p:txBody>
        </p:sp>
        <p:sp>
          <p:nvSpPr>
            <p:cNvPr id="84" name="Text Box 45">
              <a:extLst>
                <a:ext uri="{FF2B5EF4-FFF2-40B4-BE49-F238E27FC236}">
                  <a16:creationId xmlns:a16="http://schemas.microsoft.com/office/drawing/2014/main" id="{290658F6-A630-5E4E-98AB-DD50FF3EA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٤٥٪</a:t>
              </a:r>
            </a:p>
          </p:txBody>
        </p:sp>
      </p:grpSp>
      <p:grpSp>
        <p:nvGrpSpPr>
          <p:cNvPr id="89" name="Group 43">
            <a:extLst>
              <a:ext uri="{FF2B5EF4-FFF2-40B4-BE49-F238E27FC236}">
                <a16:creationId xmlns:a16="http://schemas.microsoft.com/office/drawing/2014/main" id="{D223AE2E-E7FA-4943-849D-D6BB366535F7}"/>
              </a:ext>
            </a:extLst>
          </p:cNvPr>
          <p:cNvGrpSpPr>
            <a:grpSpLocks/>
          </p:cNvGrpSpPr>
          <p:nvPr/>
        </p:nvGrpSpPr>
        <p:grpSpPr bwMode="auto">
          <a:xfrm rot="3066898">
            <a:off x="4035589" y="4592728"/>
            <a:ext cx="1001220" cy="658500"/>
            <a:chOff x="2060" y="2205"/>
            <a:chExt cx="661" cy="625"/>
          </a:xfrm>
        </p:grpSpPr>
        <p:sp>
          <p:nvSpPr>
            <p:cNvPr id="87" name="Text Box 44">
              <a:extLst>
                <a:ext uri="{FF2B5EF4-FFF2-40B4-BE49-F238E27FC236}">
                  <a16:creationId xmlns:a16="http://schemas.microsoft.com/office/drawing/2014/main" id="{68466DD6-C815-E94B-B566-91F179EBC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الزواحف</a:t>
              </a:r>
              <a:endParaRPr lang="en-US" sz="2000" b="1" dirty="0"/>
            </a:p>
          </p:txBody>
        </p:sp>
        <p:sp>
          <p:nvSpPr>
            <p:cNvPr id="88" name="Text Box 45">
              <a:extLst>
                <a:ext uri="{FF2B5EF4-FFF2-40B4-BE49-F238E27FC236}">
                  <a16:creationId xmlns:a16="http://schemas.microsoft.com/office/drawing/2014/main" id="{1FAF886B-D8E0-3146-B7D5-6CF08A4E2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٨٪</a:t>
              </a:r>
            </a:p>
          </p:txBody>
        </p:sp>
      </p:grpSp>
      <p:grpSp>
        <p:nvGrpSpPr>
          <p:cNvPr id="93" name="Group 43">
            <a:extLst>
              <a:ext uri="{FF2B5EF4-FFF2-40B4-BE49-F238E27FC236}">
                <a16:creationId xmlns:a16="http://schemas.microsoft.com/office/drawing/2014/main" id="{4D6979BE-695C-1C4C-A51B-A88CBEA2C71F}"/>
              </a:ext>
            </a:extLst>
          </p:cNvPr>
          <p:cNvGrpSpPr>
            <a:grpSpLocks/>
          </p:cNvGrpSpPr>
          <p:nvPr/>
        </p:nvGrpSpPr>
        <p:grpSpPr bwMode="auto">
          <a:xfrm rot="1396138">
            <a:off x="4161048" y="4094565"/>
            <a:ext cx="1129970" cy="622678"/>
            <a:chOff x="1961" y="2205"/>
            <a:chExt cx="746" cy="591"/>
          </a:xfrm>
        </p:grpSpPr>
        <p:sp>
          <p:nvSpPr>
            <p:cNvPr id="91" name="Text Box 44">
              <a:extLst>
                <a:ext uri="{FF2B5EF4-FFF2-40B4-BE49-F238E27FC236}">
                  <a16:creationId xmlns:a16="http://schemas.microsoft.com/office/drawing/2014/main" id="{70A0B359-88B8-9A43-8888-9053CBCC6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1" y="2416"/>
              <a:ext cx="746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البرمائيات</a:t>
              </a:r>
              <a:endParaRPr lang="en-US" sz="2000" b="1" dirty="0"/>
            </a:p>
          </p:txBody>
        </p:sp>
        <p:sp>
          <p:nvSpPr>
            <p:cNvPr id="92" name="Text Box 45">
              <a:extLst>
                <a:ext uri="{FF2B5EF4-FFF2-40B4-BE49-F238E27FC236}">
                  <a16:creationId xmlns:a16="http://schemas.microsoft.com/office/drawing/2014/main" id="{E822DBC8-76DA-F142-A840-BE7BE3CB1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٦٪</a:t>
              </a:r>
            </a:p>
          </p:txBody>
        </p:sp>
      </p:grpSp>
      <p:pic>
        <p:nvPicPr>
          <p:cNvPr id="95" name="Picture 36">
            <a:extLst>
              <a:ext uri="{FF2B5EF4-FFF2-40B4-BE49-F238E27FC236}">
                <a16:creationId xmlns:a16="http://schemas.microsoft.com/office/drawing/2014/main" id="{542DF41A-14EF-6049-A62C-52687562C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62" y="2137561"/>
            <a:ext cx="4159568" cy="233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36">
            <a:extLst>
              <a:ext uri="{FF2B5EF4-FFF2-40B4-BE49-F238E27FC236}">
                <a16:creationId xmlns:a16="http://schemas.microsoft.com/office/drawing/2014/main" id="{989D5F42-33A8-084D-9F6F-8A8B382EA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7987">
            <a:off x="2482106" y="2707531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36">
            <a:extLst>
              <a:ext uri="{FF2B5EF4-FFF2-40B4-BE49-F238E27FC236}">
                <a16:creationId xmlns:a16="http://schemas.microsoft.com/office/drawing/2014/main" id="{502CF0F4-989E-5440-84F9-AEF113E76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3794">
            <a:off x="1724161" y="3907685"/>
            <a:ext cx="3125145" cy="175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xt Box 97">
            <a:extLst>
              <a:ext uri="{FF2B5EF4-FFF2-40B4-BE49-F238E27FC236}">
                <a16:creationId xmlns:a16="http://schemas.microsoft.com/office/drawing/2014/main" id="{0D5A8A6D-9842-2B4A-BB64-431D6442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843" y="2609890"/>
            <a:ext cx="14943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chemeClr val="accent2"/>
                </a:solidFill>
              </a:rPr>
              <a:t>مجموع الأنواع في الجدول يساوي ١٧٠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103" name="Picture 2">
            <a:extLst>
              <a:ext uri="{FF2B5EF4-FFF2-40B4-BE49-F238E27FC236}">
                <a16:creationId xmlns:a16="http://schemas.microsoft.com/office/drawing/2014/main" id="{52D164F2-705D-A348-862A-F20E9E64F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480" y="1729164"/>
            <a:ext cx="1743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40C3D30-665B-BCF8-38C4-6D30B3D8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7515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33" grpId="0"/>
      <p:bldP spid="42" grpId="0"/>
      <p:bldP spid="51" grpId="0"/>
      <p:bldP spid="59" grpId="0"/>
      <p:bldP spid="63" grpId="0" animBg="1"/>
      <p:bldP spid="65" grpId="0"/>
      <p:bldP spid="69" grpId="0"/>
      <p:bldP spid="73" grpId="0" animBg="1"/>
      <p:bldP spid="75" grpId="0" animBg="1"/>
      <p:bldP spid="77" grpId="0" animBg="1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68604" y="-2455358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6A069D0-9C46-CA48-9FBA-DFA7DCDA1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62" y="2882503"/>
            <a:ext cx="1743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DD2C024-F6A1-864B-81FC-631278199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866" y="2790329"/>
            <a:ext cx="24669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97">
            <a:extLst>
              <a:ext uri="{FF2B5EF4-FFF2-40B4-BE49-F238E27FC236}">
                <a16:creationId xmlns:a16="http://schemas.microsoft.com/office/drawing/2014/main" id="{CE49BF1E-DC81-D64B-ABD5-8229BF08D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721" y="4838491"/>
            <a:ext cx="972000" cy="400110"/>
          </a:xfrm>
          <a:prstGeom prst="rect">
            <a:avLst/>
          </a:prstGeom>
          <a:noFill/>
          <a:ln w="38100" cmpd="tri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١٠٠٪</a:t>
            </a:r>
            <a:endParaRPr lang="en-US" sz="2000" b="1" dirty="0"/>
          </a:p>
        </p:txBody>
      </p:sp>
      <p:sp>
        <p:nvSpPr>
          <p:cNvPr id="17" name="Text Box 97">
            <a:extLst>
              <a:ext uri="{FF2B5EF4-FFF2-40B4-BE49-F238E27FC236}">
                <a16:creationId xmlns:a16="http://schemas.microsoft.com/office/drawing/2014/main" id="{F4E83536-DF91-974F-B5E5-5036E9D99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817" y="4792698"/>
            <a:ext cx="864000" cy="400110"/>
          </a:xfrm>
          <a:prstGeom prst="rect">
            <a:avLst/>
          </a:prstGeom>
          <a:noFill/>
          <a:ln w="38100" cmpd="tri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١٧٠</a:t>
            </a:r>
            <a:endParaRPr lang="en-US" sz="2000" b="1" dirty="0"/>
          </a:p>
        </p:txBody>
      </p:sp>
      <p:sp>
        <p:nvSpPr>
          <p:cNvPr id="19" name="Text Box 97">
            <a:extLst>
              <a:ext uri="{FF2B5EF4-FFF2-40B4-BE49-F238E27FC236}">
                <a16:creationId xmlns:a16="http://schemas.microsoft.com/office/drawing/2014/main" id="{8433AEE7-54CD-914E-9B87-F35779968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898" y="5447074"/>
            <a:ext cx="18722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chemeClr val="accent2"/>
                </a:solidFill>
              </a:rPr>
              <a:t>البيانات نسب مئوية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21" name="Text Box 97">
            <a:extLst>
              <a:ext uri="{FF2B5EF4-FFF2-40B4-BE49-F238E27FC236}">
                <a16:creationId xmlns:a16="http://schemas.microsoft.com/office/drawing/2014/main" id="{4AE85EC7-57B1-444B-A641-36269F73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458" y="5447074"/>
            <a:ext cx="14943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chemeClr val="accent2"/>
                </a:solidFill>
              </a:rPr>
              <a:t>البيانات أعداد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23" name="Text Box 97">
            <a:extLst>
              <a:ext uri="{FF2B5EF4-FFF2-40B4-BE49-F238E27FC236}">
                <a16:creationId xmlns:a16="http://schemas.microsoft.com/office/drawing/2014/main" id="{69F7080E-374E-4347-AEB0-BFD7BCD7B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722" y="1702658"/>
            <a:ext cx="37941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ما الفرق بين الجدولين  ؟</a:t>
            </a:r>
            <a:endParaRPr lang="en-US" sz="2000" b="1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B81F0AD-292A-63DC-F5DF-6B00C411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99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9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94144" y="436502"/>
            <a:ext cx="11797856" cy="6403680"/>
            <a:chOff x="827580" y="412354"/>
            <a:chExt cx="11353629" cy="6403680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827580" y="412354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1D49F49-BC43-3E46-9CBD-6318FB8DA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889" y="1212832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A84DF3-51C4-E84C-90A1-D59DB1218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48" y="939907"/>
            <a:ext cx="3495675" cy="1085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057BB0-F6AA-FC44-BE6E-15B9C87EC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17" y="816728"/>
            <a:ext cx="24860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97">
            <a:extLst>
              <a:ext uri="{FF2B5EF4-FFF2-40B4-BE49-F238E27FC236}">
                <a16:creationId xmlns:a16="http://schemas.microsoft.com/office/drawing/2014/main" id="{D8D27464-890B-A74C-A9C0-923DFAFFA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199" y="2391071"/>
            <a:ext cx="19788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chemeClr val="accent2"/>
                </a:solidFill>
              </a:rPr>
              <a:t>الخضروات المفضلة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24" name="مجموعة 24">
            <a:extLst>
              <a:ext uri="{FF2B5EF4-FFF2-40B4-BE49-F238E27FC236}">
                <a16:creationId xmlns:a16="http://schemas.microsoft.com/office/drawing/2014/main" id="{37755035-0AD9-854F-AACE-F794E704FFBB}"/>
              </a:ext>
            </a:extLst>
          </p:cNvPr>
          <p:cNvGrpSpPr/>
          <p:nvPr/>
        </p:nvGrpSpPr>
        <p:grpSpPr>
          <a:xfrm>
            <a:off x="8482380" y="2827682"/>
            <a:ext cx="1944221" cy="681038"/>
            <a:chOff x="4788024" y="4421981"/>
            <a:chExt cx="1944221" cy="681038"/>
          </a:xfrm>
        </p:grpSpPr>
        <p:grpSp>
          <p:nvGrpSpPr>
            <p:cNvPr id="19" name="Group 101">
              <a:extLst>
                <a:ext uri="{FF2B5EF4-FFF2-40B4-BE49-F238E27FC236}">
                  <a16:creationId xmlns:a16="http://schemas.microsoft.com/office/drawing/2014/main" id="{B3311AAB-D2FF-2941-B3A9-70A1CEF839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21" name="Text Box 102">
                <a:extLst>
                  <a:ext uri="{FF2B5EF4-FFF2-40B4-BE49-F238E27FC236}">
                    <a16:creationId xmlns:a16="http://schemas.microsoft.com/office/drawing/2014/main" id="{A27B30DC-A314-844B-88AD-EEE27BC65B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٧٨</a:t>
                </a:r>
                <a:endParaRPr lang="en-US" sz="2000" b="1" dirty="0"/>
              </a:p>
            </p:txBody>
          </p:sp>
          <p:sp>
            <p:nvSpPr>
              <p:cNvPr id="22" name="Line 103">
                <a:extLst>
                  <a:ext uri="{FF2B5EF4-FFF2-40B4-BE49-F238E27FC236}">
                    <a16:creationId xmlns:a16="http://schemas.microsoft.com/office/drawing/2014/main" id="{87425FB4-C9FA-304E-A53B-63C96D536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Text Box 104">
                <a:extLst>
                  <a:ext uri="{FF2B5EF4-FFF2-40B4-BE49-F238E27FC236}">
                    <a16:creationId xmlns:a16="http://schemas.microsoft.com/office/drawing/2014/main" id="{5160EF54-E32E-FE4D-A270-7C9F3A02E6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20" name="Text Box 8">
              <a:extLst>
                <a:ext uri="{FF2B5EF4-FFF2-40B4-BE49-F238E27FC236}">
                  <a16:creationId xmlns:a16="http://schemas.microsoft.com/office/drawing/2014/main" id="{76646EB2-F7CB-5349-BCFA-E3C62A316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85E349BB-6C38-1845-9159-04D4EE235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297" y="2961334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٢٨١</a:t>
            </a:r>
            <a:endParaRPr lang="en-US" sz="2000" b="1" dirty="0"/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2B478BCC-7803-4447-8199-D10EE44E021C}"/>
              </a:ext>
            </a:extLst>
          </p:cNvPr>
          <p:cNvGrpSpPr/>
          <p:nvPr/>
        </p:nvGrpSpPr>
        <p:grpSpPr>
          <a:xfrm>
            <a:off x="8482380" y="3546745"/>
            <a:ext cx="1944221" cy="681038"/>
            <a:chOff x="4788024" y="4421981"/>
            <a:chExt cx="1944221" cy="681038"/>
          </a:xfrm>
        </p:grpSpPr>
        <p:grpSp>
          <p:nvGrpSpPr>
            <p:cNvPr id="28" name="Group 101">
              <a:extLst>
                <a:ext uri="{FF2B5EF4-FFF2-40B4-BE49-F238E27FC236}">
                  <a16:creationId xmlns:a16="http://schemas.microsoft.com/office/drawing/2014/main" id="{227D5A8D-57D6-CB47-94A7-3BBEAD8FDE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30" name="Text Box 102">
                <a:extLst>
                  <a:ext uri="{FF2B5EF4-FFF2-40B4-BE49-F238E27FC236}">
                    <a16:creationId xmlns:a16="http://schemas.microsoft.com/office/drawing/2014/main" id="{B0337632-7475-F142-A97D-2433B71CA3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٢١</a:t>
                </a:r>
                <a:endParaRPr lang="en-US" sz="2000" b="1" dirty="0"/>
              </a:p>
            </p:txBody>
          </p:sp>
          <p:sp>
            <p:nvSpPr>
              <p:cNvPr id="31" name="Line 103">
                <a:extLst>
                  <a:ext uri="{FF2B5EF4-FFF2-40B4-BE49-F238E27FC236}">
                    <a16:creationId xmlns:a16="http://schemas.microsoft.com/office/drawing/2014/main" id="{0BACCC65-47B2-4E45-B634-83FFB615B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104">
                <a:extLst>
                  <a:ext uri="{FF2B5EF4-FFF2-40B4-BE49-F238E27FC236}">
                    <a16:creationId xmlns:a16="http://schemas.microsoft.com/office/drawing/2014/main" id="{84BC42B6-9311-9C44-A708-8B2103DA4D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29" name="Text Box 8">
              <a:extLst>
                <a:ext uri="{FF2B5EF4-FFF2-40B4-BE49-F238E27FC236}">
                  <a16:creationId xmlns:a16="http://schemas.microsoft.com/office/drawing/2014/main" id="{83DC3D94-A941-464E-B053-694297C08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35" name="Text Box 8">
            <a:extLst>
              <a:ext uri="{FF2B5EF4-FFF2-40B4-BE49-F238E27FC236}">
                <a16:creationId xmlns:a16="http://schemas.microsoft.com/office/drawing/2014/main" id="{1AF4D30A-7D62-6D43-9546-D155FD5C7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157" y="3680397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٧٦ </a:t>
            </a:r>
            <a:endParaRPr lang="en-US" sz="2000" b="1" dirty="0"/>
          </a:p>
        </p:txBody>
      </p:sp>
      <p:grpSp>
        <p:nvGrpSpPr>
          <p:cNvPr id="42" name="مجموعة 39">
            <a:extLst>
              <a:ext uri="{FF2B5EF4-FFF2-40B4-BE49-F238E27FC236}">
                <a16:creationId xmlns:a16="http://schemas.microsoft.com/office/drawing/2014/main" id="{72D8EFF5-87E4-7543-886B-2838136C1CA1}"/>
              </a:ext>
            </a:extLst>
          </p:cNvPr>
          <p:cNvGrpSpPr/>
          <p:nvPr/>
        </p:nvGrpSpPr>
        <p:grpSpPr>
          <a:xfrm>
            <a:off x="8482380" y="4233859"/>
            <a:ext cx="1944221" cy="681038"/>
            <a:chOff x="4788024" y="4421981"/>
            <a:chExt cx="1944221" cy="681038"/>
          </a:xfrm>
        </p:grpSpPr>
        <p:grpSp>
          <p:nvGrpSpPr>
            <p:cNvPr id="37" name="Group 101">
              <a:extLst>
                <a:ext uri="{FF2B5EF4-FFF2-40B4-BE49-F238E27FC236}">
                  <a16:creationId xmlns:a16="http://schemas.microsoft.com/office/drawing/2014/main" id="{80A486E7-8336-2A47-81D2-672132811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39" name="Text Box 102">
                <a:extLst>
                  <a:ext uri="{FF2B5EF4-FFF2-40B4-BE49-F238E27FC236}">
                    <a16:creationId xmlns:a16="http://schemas.microsoft.com/office/drawing/2014/main" id="{FB83A80C-B231-484C-A674-02E2BBE818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</a:t>
                </a:r>
                <a:endParaRPr lang="en-US" sz="2000" b="1" dirty="0"/>
              </a:p>
            </p:txBody>
          </p:sp>
          <p:sp>
            <p:nvSpPr>
              <p:cNvPr id="40" name="Line 103">
                <a:extLst>
                  <a:ext uri="{FF2B5EF4-FFF2-40B4-BE49-F238E27FC236}">
                    <a16:creationId xmlns:a16="http://schemas.microsoft.com/office/drawing/2014/main" id="{18585AAA-726D-9047-B147-C08361F03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Text Box 104">
                <a:extLst>
                  <a:ext uri="{FF2B5EF4-FFF2-40B4-BE49-F238E27FC236}">
                    <a16:creationId xmlns:a16="http://schemas.microsoft.com/office/drawing/2014/main" id="{0E1D2050-AEF4-E942-8243-FD90CA3E70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38" name="Text Box 8">
              <a:extLst>
                <a:ext uri="{FF2B5EF4-FFF2-40B4-BE49-F238E27FC236}">
                  <a16:creationId xmlns:a16="http://schemas.microsoft.com/office/drawing/2014/main" id="{8CFC5048-699C-2648-9A78-98DDF2481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44" name="Text Box 8">
            <a:extLst>
              <a:ext uri="{FF2B5EF4-FFF2-40B4-BE49-F238E27FC236}">
                <a16:creationId xmlns:a16="http://schemas.microsoft.com/office/drawing/2014/main" id="{5712FA79-C16B-9241-B04B-908C57FA8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296" y="4367511"/>
            <a:ext cx="916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٣</a:t>
            </a:r>
            <a:endParaRPr lang="en-US" sz="2000" b="1" dirty="0"/>
          </a:p>
        </p:txBody>
      </p:sp>
      <p:grpSp>
        <p:nvGrpSpPr>
          <p:cNvPr id="48" name="مجموعة 55">
            <a:extLst>
              <a:ext uri="{FF2B5EF4-FFF2-40B4-BE49-F238E27FC236}">
                <a16:creationId xmlns:a16="http://schemas.microsoft.com/office/drawing/2014/main" id="{7BC649BE-C573-E942-84BA-38F3F6933195}"/>
              </a:ext>
            </a:extLst>
          </p:cNvPr>
          <p:cNvGrpSpPr/>
          <p:nvPr/>
        </p:nvGrpSpPr>
        <p:grpSpPr>
          <a:xfrm>
            <a:off x="2704506" y="3130920"/>
            <a:ext cx="3060700" cy="3059112"/>
            <a:chOff x="323850" y="3573463"/>
            <a:chExt cx="3060700" cy="3059112"/>
          </a:xfrm>
        </p:grpSpPr>
        <p:sp>
          <p:nvSpPr>
            <p:cNvPr id="46" name="Oval 98">
              <a:extLst>
                <a:ext uri="{FF2B5EF4-FFF2-40B4-BE49-F238E27FC236}">
                  <a16:creationId xmlns:a16="http://schemas.microsoft.com/office/drawing/2014/main" id="{3DF5F0D7-08E6-9D47-9300-FC5029FA8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3573463"/>
              <a:ext cx="3060700" cy="30591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7" name="Text Box 8">
              <a:extLst>
                <a:ext uri="{FF2B5EF4-FFF2-40B4-BE49-F238E27FC236}">
                  <a16:creationId xmlns:a16="http://schemas.microsoft.com/office/drawing/2014/main" id="{AC42D6B4-22BA-8647-9964-46E6E886E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976" y="4894347"/>
              <a:ext cx="39882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•</a:t>
              </a:r>
              <a:endParaRPr lang="en-US" sz="2000" b="1" dirty="0"/>
            </a:p>
          </p:txBody>
        </p:sp>
      </p:grpSp>
      <p:sp>
        <p:nvSpPr>
          <p:cNvPr id="50" name="دائري 68">
            <a:extLst>
              <a:ext uri="{FF2B5EF4-FFF2-40B4-BE49-F238E27FC236}">
                <a16:creationId xmlns:a16="http://schemas.microsoft.com/office/drawing/2014/main" id="{F5B40924-5D57-E146-AD90-00317771A7E1}"/>
              </a:ext>
            </a:extLst>
          </p:cNvPr>
          <p:cNvSpPr/>
          <p:nvPr/>
        </p:nvSpPr>
        <p:spPr>
          <a:xfrm>
            <a:off x="2720672" y="3119382"/>
            <a:ext cx="3060000" cy="3060000"/>
          </a:xfrm>
          <a:prstGeom prst="pie">
            <a:avLst>
              <a:gd name="adj1" fmla="val 53728"/>
              <a:gd name="adj2" fmla="val 4693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Text Box 97">
            <a:extLst>
              <a:ext uri="{FF2B5EF4-FFF2-40B4-BE49-F238E27FC236}">
                <a16:creationId xmlns:a16="http://schemas.microsoft.com/office/drawing/2014/main" id="{DEA5E3D8-2057-B242-A585-32A22642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3" y="2313018"/>
            <a:ext cx="1152000" cy="400110"/>
          </a:xfrm>
          <a:prstGeom prst="rect">
            <a:avLst/>
          </a:prstGeom>
          <a:noFill/>
          <a:ln w="38100" cmpd="tri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١٠٠٪</a:t>
            </a:r>
            <a:endParaRPr lang="en-US" sz="2000" b="1" dirty="0"/>
          </a:p>
        </p:txBody>
      </p:sp>
      <p:sp>
        <p:nvSpPr>
          <p:cNvPr id="54" name="دائري 61">
            <a:extLst>
              <a:ext uri="{FF2B5EF4-FFF2-40B4-BE49-F238E27FC236}">
                <a16:creationId xmlns:a16="http://schemas.microsoft.com/office/drawing/2014/main" id="{3AAD3118-9B3F-A042-AB14-07509399D357}"/>
              </a:ext>
            </a:extLst>
          </p:cNvPr>
          <p:cNvSpPr/>
          <p:nvPr/>
        </p:nvSpPr>
        <p:spPr>
          <a:xfrm>
            <a:off x="2719061" y="3135714"/>
            <a:ext cx="3060000" cy="3060000"/>
          </a:xfrm>
          <a:prstGeom prst="pie">
            <a:avLst>
              <a:gd name="adj1" fmla="val 4587489"/>
              <a:gd name="adj2" fmla="val 49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دائري 66">
            <a:extLst>
              <a:ext uri="{FF2B5EF4-FFF2-40B4-BE49-F238E27FC236}">
                <a16:creationId xmlns:a16="http://schemas.microsoft.com/office/drawing/2014/main" id="{4E414F40-BB68-7646-9668-9A7A7AECA6C1}"/>
              </a:ext>
            </a:extLst>
          </p:cNvPr>
          <p:cNvSpPr/>
          <p:nvPr/>
        </p:nvSpPr>
        <p:spPr>
          <a:xfrm>
            <a:off x="2707250" y="3131619"/>
            <a:ext cx="3060000" cy="3060000"/>
          </a:xfrm>
          <a:prstGeom prst="pie">
            <a:avLst>
              <a:gd name="adj1" fmla="val 389661"/>
              <a:gd name="adj2" fmla="val 46118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60" name="Group 43">
            <a:extLst>
              <a:ext uri="{FF2B5EF4-FFF2-40B4-BE49-F238E27FC236}">
                <a16:creationId xmlns:a16="http://schemas.microsoft.com/office/drawing/2014/main" id="{5050AC8E-D667-A044-A9F8-B81EB1798457}"/>
              </a:ext>
            </a:extLst>
          </p:cNvPr>
          <p:cNvGrpSpPr>
            <a:grpSpLocks/>
          </p:cNvGrpSpPr>
          <p:nvPr/>
        </p:nvGrpSpPr>
        <p:grpSpPr bwMode="auto">
          <a:xfrm>
            <a:off x="3333533" y="3866608"/>
            <a:ext cx="1002735" cy="658500"/>
            <a:chOff x="2060" y="2205"/>
            <a:chExt cx="662" cy="625"/>
          </a:xfrm>
        </p:grpSpPr>
        <p:sp>
          <p:nvSpPr>
            <p:cNvPr id="58" name="Text Box 44">
              <a:extLst>
                <a:ext uri="{FF2B5EF4-FFF2-40B4-BE49-F238E27FC236}">
                  <a16:creationId xmlns:a16="http://schemas.microsoft.com/office/drawing/2014/main" id="{7A992510-C291-9844-A6D1-20AB90FD7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2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نيتروجين</a:t>
              </a:r>
              <a:endParaRPr lang="en-US" sz="2000" b="1" dirty="0"/>
            </a:p>
          </p:txBody>
        </p:sp>
        <p:sp>
          <p:nvSpPr>
            <p:cNvPr id="59" name="Text Box 45">
              <a:extLst>
                <a:ext uri="{FF2B5EF4-FFF2-40B4-BE49-F238E27FC236}">
                  <a16:creationId xmlns:a16="http://schemas.microsoft.com/office/drawing/2014/main" id="{BBC05A44-DF68-014D-9E21-F36D1C6C2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٦٨٪</a:t>
              </a:r>
            </a:p>
          </p:txBody>
        </p:sp>
      </p:grpSp>
      <p:grpSp>
        <p:nvGrpSpPr>
          <p:cNvPr id="64" name="Group 43">
            <a:extLst>
              <a:ext uri="{FF2B5EF4-FFF2-40B4-BE49-F238E27FC236}">
                <a16:creationId xmlns:a16="http://schemas.microsoft.com/office/drawing/2014/main" id="{E19B5509-0AB2-8949-9004-F587021F43BC}"/>
              </a:ext>
            </a:extLst>
          </p:cNvPr>
          <p:cNvGrpSpPr>
            <a:grpSpLocks/>
          </p:cNvGrpSpPr>
          <p:nvPr/>
        </p:nvGrpSpPr>
        <p:grpSpPr bwMode="auto">
          <a:xfrm>
            <a:off x="4492057" y="4868210"/>
            <a:ext cx="1001220" cy="658500"/>
            <a:chOff x="2060" y="2205"/>
            <a:chExt cx="661" cy="625"/>
          </a:xfrm>
        </p:grpSpPr>
        <p:sp>
          <p:nvSpPr>
            <p:cNvPr id="62" name="Text Box 44">
              <a:extLst>
                <a:ext uri="{FF2B5EF4-FFF2-40B4-BE49-F238E27FC236}">
                  <a16:creationId xmlns:a16="http://schemas.microsoft.com/office/drawing/2014/main" id="{2D9410C5-BB70-C246-871F-858F42AD5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أوكسجين</a:t>
              </a:r>
              <a:endParaRPr lang="en-US" sz="2000" b="1" dirty="0"/>
            </a:p>
          </p:txBody>
        </p:sp>
        <p:sp>
          <p:nvSpPr>
            <p:cNvPr id="63" name="Text Box 45">
              <a:extLst>
                <a:ext uri="{FF2B5EF4-FFF2-40B4-BE49-F238E27FC236}">
                  <a16:creationId xmlns:a16="http://schemas.microsoft.com/office/drawing/2014/main" id="{3FB7BAB8-C231-2145-ABBF-D12727DCB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٢١٪</a:t>
              </a:r>
            </a:p>
          </p:txBody>
        </p:sp>
      </p:grpSp>
      <p:grpSp>
        <p:nvGrpSpPr>
          <p:cNvPr id="70" name="مجموعة 8">
            <a:extLst>
              <a:ext uri="{FF2B5EF4-FFF2-40B4-BE49-F238E27FC236}">
                <a16:creationId xmlns:a16="http://schemas.microsoft.com/office/drawing/2014/main" id="{202E53D3-01D1-8646-924A-3BB32A87BAB7}"/>
              </a:ext>
            </a:extLst>
          </p:cNvPr>
          <p:cNvGrpSpPr/>
          <p:nvPr/>
        </p:nvGrpSpPr>
        <p:grpSpPr>
          <a:xfrm>
            <a:off x="5639829" y="4467842"/>
            <a:ext cx="1488042" cy="658500"/>
            <a:chOff x="4906610" y="5699912"/>
            <a:chExt cx="1488042" cy="658500"/>
          </a:xfrm>
        </p:grpSpPr>
        <p:grpSp>
          <p:nvGrpSpPr>
            <p:cNvPr id="66" name="Group 43">
              <a:extLst>
                <a:ext uri="{FF2B5EF4-FFF2-40B4-BE49-F238E27FC236}">
                  <a16:creationId xmlns:a16="http://schemas.microsoft.com/office/drawing/2014/main" id="{836418CA-3E44-984E-AABD-1DE02877E1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3432" y="5699912"/>
              <a:ext cx="1001220" cy="658500"/>
              <a:chOff x="2060" y="2205"/>
              <a:chExt cx="661" cy="625"/>
            </a:xfrm>
          </p:grpSpPr>
          <p:sp>
            <p:nvSpPr>
              <p:cNvPr id="68" name="Text Box 44">
                <a:extLst>
                  <a:ext uri="{FF2B5EF4-FFF2-40B4-BE49-F238E27FC236}">
                    <a16:creationId xmlns:a16="http://schemas.microsoft.com/office/drawing/2014/main" id="{CA269F23-D89F-C74C-90FC-CA762C3D82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0" y="2450"/>
                <a:ext cx="661" cy="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غير ذلك</a:t>
                </a:r>
                <a:endParaRPr lang="en-US" sz="2000" b="1" dirty="0"/>
              </a:p>
            </p:txBody>
          </p:sp>
          <p:sp>
            <p:nvSpPr>
              <p:cNvPr id="69" name="Text Box 45">
                <a:extLst>
                  <a:ext uri="{FF2B5EF4-FFF2-40B4-BE49-F238E27FC236}">
                    <a16:creationId xmlns:a16="http://schemas.microsoft.com/office/drawing/2014/main" id="{F476FC7C-2531-E448-B942-C523476222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205"/>
                <a:ext cx="567" cy="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١٪</a:t>
                </a:r>
              </a:p>
            </p:txBody>
          </p:sp>
        </p:grpSp>
        <p:cxnSp>
          <p:nvCxnSpPr>
            <p:cNvPr id="67" name="رابط كسهم مستقيم 5">
              <a:extLst>
                <a:ext uri="{FF2B5EF4-FFF2-40B4-BE49-F238E27FC236}">
                  <a16:creationId xmlns:a16="http://schemas.microsoft.com/office/drawing/2014/main" id="{738AB79D-A58B-F84B-8331-551DF028700E}"/>
                </a:ext>
              </a:extLst>
            </p:cNvPr>
            <p:cNvCxnSpPr/>
            <p:nvPr/>
          </p:nvCxnSpPr>
          <p:spPr>
            <a:xfrm flipH="1">
              <a:off x="4906610" y="5972488"/>
              <a:ext cx="7598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Picture 36">
            <a:extLst>
              <a:ext uri="{FF2B5EF4-FFF2-40B4-BE49-F238E27FC236}">
                <a16:creationId xmlns:a16="http://schemas.microsoft.com/office/drawing/2014/main" id="{252E3AB4-763D-F64F-A2B0-4AA1F6B08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52" y="2790822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6">
            <a:extLst>
              <a:ext uri="{FF2B5EF4-FFF2-40B4-BE49-F238E27FC236}">
                <a16:creationId xmlns:a16="http://schemas.microsoft.com/office/drawing/2014/main" id="{425BCB46-BA54-3443-99FC-E4FAD2AF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11510" y="4464672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6">
            <a:extLst>
              <a:ext uri="{FF2B5EF4-FFF2-40B4-BE49-F238E27FC236}">
                <a16:creationId xmlns:a16="http://schemas.microsoft.com/office/drawing/2014/main" id="{C26040B8-58E1-4E40-9FC4-6FA72D31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3828">
            <a:off x="3161828" y="3486725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5BBE6E82-13AC-E3DB-DA28-77EA12D9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100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76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35" grpId="0"/>
      <p:bldP spid="44" grpId="0"/>
      <p:bldP spid="50" grpId="0" animBg="1"/>
      <p:bldP spid="52" grpId="0" animBg="1"/>
      <p:bldP spid="54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0" y="-2414276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CB59E02-116B-CF4B-AF74-CEE25A7FA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821" y="955197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161ABA-1914-EE4F-871E-FF9BC36D4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237" y="1056446"/>
            <a:ext cx="5038725" cy="41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97">
            <a:extLst>
              <a:ext uri="{FF2B5EF4-FFF2-40B4-BE49-F238E27FC236}">
                <a16:creationId xmlns:a16="http://schemas.microsoft.com/office/drawing/2014/main" id="{2F323E75-5E14-FF4E-8A20-6C51225D0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418" y="1765297"/>
            <a:ext cx="2637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chemeClr val="accent2"/>
                </a:solidFill>
              </a:rPr>
              <a:t>فصيلة الدم في إحدى المدارس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22" name="مجموعة 48">
            <a:extLst>
              <a:ext uri="{FF2B5EF4-FFF2-40B4-BE49-F238E27FC236}">
                <a16:creationId xmlns:a16="http://schemas.microsoft.com/office/drawing/2014/main" id="{1478C18D-9674-1F42-BCAA-6223AF2A75A4}"/>
              </a:ext>
            </a:extLst>
          </p:cNvPr>
          <p:cNvGrpSpPr/>
          <p:nvPr/>
        </p:nvGrpSpPr>
        <p:grpSpPr>
          <a:xfrm>
            <a:off x="8258100" y="3831635"/>
            <a:ext cx="1944221" cy="681038"/>
            <a:chOff x="4788024" y="4421981"/>
            <a:chExt cx="1944221" cy="681038"/>
          </a:xfrm>
        </p:grpSpPr>
        <p:grpSp>
          <p:nvGrpSpPr>
            <p:cNvPr id="17" name="Group 101">
              <a:extLst>
                <a:ext uri="{FF2B5EF4-FFF2-40B4-BE49-F238E27FC236}">
                  <a16:creationId xmlns:a16="http://schemas.microsoft.com/office/drawing/2014/main" id="{493C72BB-D09A-F844-A56E-41A8F7DA06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19" name="Text Box 102">
                <a:extLst>
                  <a:ext uri="{FF2B5EF4-FFF2-40B4-BE49-F238E27FC236}">
                    <a16:creationId xmlns:a16="http://schemas.microsoft.com/office/drawing/2014/main" id="{275F5AFE-620D-444E-89C6-B3B1D20657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٤٤</a:t>
                </a:r>
                <a:endParaRPr lang="en-US" sz="2000" b="1" dirty="0"/>
              </a:p>
            </p:txBody>
          </p:sp>
          <p:sp>
            <p:nvSpPr>
              <p:cNvPr id="20" name="Line 103">
                <a:extLst>
                  <a:ext uri="{FF2B5EF4-FFF2-40B4-BE49-F238E27FC236}">
                    <a16:creationId xmlns:a16="http://schemas.microsoft.com/office/drawing/2014/main" id="{97E6BFB7-C627-294C-A2C4-A82C77E84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" name="Text Box 104">
                <a:extLst>
                  <a:ext uri="{FF2B5EF4-FFF2-40B4-BE49-F238E27FC236}">
                    <a16:creationId xmlns:a16="http://schemas.microsoft.com/office/drawing/2014/main" id="{742882A5-C003-5941-BF1B-8EA7F5AA0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E43E8752-B96C-B34C-AF27-6E0DE44F5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24" name="Text Box 8">
            <a:extLst>
              <a:ext uri="{FF2B5EF4-FFF2-40B4-BE49-F238E27FC236}">
                <a16:creationId xmlns:a16="http://schemas.microsoft.com/office/drawing/2014/main" id="{B308C183-BAE7-9E41-9B14-A0D254ECB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7" y="3965287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١٥٨</a:t>
            </a:r>
            <a:endParaRPr lang="en-US" sz="2000" b="1" dirty="0"/>
          </a:p>
        </p:txBody>
      </p:sp>
      <p:grpSp>
        <p:nvGrpSpPr>
          <p:cNvPr id="31" name="مجموعة 55">
            <a:extLst>
              <a:ext uri="{FF2B5EF4-FFF2-40B4-BE49-F238E27FC236}">
                <a16:creationId xmlns:a16="http://schemas.microsoft.com/office/drawing/2014/main" id="{F38F4B4C-C8C5-9148-8730-F5240E7565BE}"/>
              </a:ext>
            </a:extLst>
          </p:cNvPr>
          <p:cNvGrpSpPr/>
          <p:nvPr/>
        </p:nvGrpSpPr>
        <p:grpSpPr>
          <a:xfrm>
            <a:off x="8258100" y="4550698"/>
            <a:ext cx="1944221" cy="681038"/>
            <a:chOff x="4788024" y="4421981"/>
            <a:chExt cx="1944221" cy="681038"/>
          </a:xfrm>
        </p:grpSpPr>
        <p:grpSp>
          <p:nvGrpSpPr>
            <p:cNvPr id="26" name="Group 101">
              <a:extLst>
                <a:ext uri="{FF2B5EF4-FFF2-40B4-BE49-F238E27FC236}">
                  <a16:creationId xmlns:a16="http://schemas.microsoft.com/office/drawing/2014/main" id="{4D15190C-6A66-7742-A68A-F3787B1562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28" name="Text Box 102">
                <a:extLst>
                  <a:ext uri="{FF2B5EF4-FFF2-40B4-BE49-F238E27FC236}">
                    <a16:creationId xmlns:a16="http://schemas.microsoft.com/office/drawing/2014/main" id="{277BC1DB-585F-DA47-822B-A0ACAEA022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٤٢</a:t>
                </a:r>
                <a:endParaRPr lang="en-US" sz="2000" b="1" dirty="0"/>
              </a:p>
            </p:txBody>
          </p:sp>
          <p:sp>
            <p:nvSpPr>
              <p:cNvPr id="29" name="Line 103">
                <a:extLst>
                  <a:ext uri="{FF2B5EF4-FFF2-40B4-BE49-F238E27FC236}">
                    <a16:creationId xmlns:a16="http://schemas.microsoft.com/office/drawing/2014/main" id="{5F2D19C7-879D-1A48-A974-9A72433BC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104">
                <a:extLst>
                  <a:ext uri="{FF2B5EF4-FFF2-40B4-BE49-F238E27FC236}">
                    <a16:creationId xmlns:a16="http://schemas.microsoft.com/office/drawing/2014/main" id="{2C96FF16-48E8-A94A-B547-E8CE0B32E1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id="{C2B1C3ED-CE0E-764D-9AD0-B51108D5E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33" name="Text Box 8">
            <a:extLst>
              <a:ext uri="{FF2B5EF4-FFF2-40B4-BE49-F238E27FC236}">
                <a16:creationId xmlns:a16="http://schemas.microsoft.com/office/drawing/2014/main" id="{EA99A348-B1C6-AC4B-9E02-703CA33B5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7" y="4684350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١٥١</a:t>
            </a:r>
            <a:endParaRPr lang="en-US" sz="2000" b="1" dirty="0"/>
          </a:p>
        </p:txBody>
      </p:sp>
      <p:grpSp>
        <p:nvGrpSpPr>
          <p:cNvPr id="40" name="مجموعة 62">
            <a:extLst>
              <a:ext uri="{FF2B5EF4-FFF2-40B4-BE49-F238E27FC236}">
                <a16:creationId xmlns:a16="http://schemas.microsoft.com/office/drawing/2014/main" id="{C40C93F7-B676-664D-911D-DB4DAE809E0E}"/>
              </a:ext>
            </a:extLst>
          </p:cNvPr>
          <p:cNvGrpSpPr/>
          <p:nvPr/>
        </p:nvGrpSpPr>
        <p:grpSpPr>
          <a:xfrm>
            <a:off x="8258100" y="5237812"/>
            <a:ext cx="1944221" cy="681038"/>
            <a:chOff x="4788024" y="4421981"/>
            <a:chExt cx="1944221" cy="681038"/>
          </a:xfrm>
        </p:grpSpPr>
        <p:grpSp>
          <p:nvGrpSpPr>
            <p:cNvPr id="35" name="Group 101">
              <a:extLst>
                <a:ext uri="{FF2B5EF4-FFF2-40B4-BE49-F238E27FC236}">
                  <a16:creationId xmlns:a16="http://schemas.microsoft.com/office/drawing/2014/main" id="{42334CB6-F21F-C642-92C1-FE13A0796B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37" name="Text Box 102">
                <a:extLst>
                  <a:ext uri="{FF2B5EF4-FFF2-40B4-BE49-F238E27FC236}">
                    <a16:creationId xmlns:a16="http://schemas.microsoft.com/office/drawing/2014/main" id="{D8C9A1E9-1D7B-9849-8C25-BAE4819C10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</a:t>
                </a:r>
                <a:endParaRPr lang="en-US" sz="2000" b="1" dirty="0"/>
              </a:p>
            </p:txBody>
          </p:sp>
          <p:sp>
            <p:nvSpPr>
              <p:cNvPr id="38" name="Line 103">
                <a:extLst>
                  <a:ext uri="{FF2B5EF4-FFF2-40B4-BE49-F238E27FC236}">
                    <a16:creationId xmlns:a16="http://schemas.microsoft.com/office/drawing/2014/main" id="{B67B5AC2-8EB8-894F-B75E-3C1964479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" name="Text Box 104">
                <a:extLst>
                  <a:ext uri="{FF2B5EF4-FFF2-40B4-BE49-F238E27FC236}">
                    <a16:creationId xmlns:a16="http://schemas.microsoft.com/office/drawing/2014/main" id="{9C29A2CB-5DE6-1E42-B5F8-A86F3B15B1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36" name="Text Box 8">
              <a:extLst>
                <a:ext uri="{FF2B5EF4-FFF2-40B4-BE49-F238E27FC236}">
                  <a16:creationId xmlns:a16="http://schemas.microsoft.com/office/drawing/2014/main" id="{07B6895A-919E-6640-A067-008E2F1C8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42" name="Text Box 8">
            <a:extLst>
              <a:ext uri="{FF2B5EF4-FFF2-40B4-BE49-F238E27FC236}">
                <a16:creationId xmlns:a16="http://schemas.microsoft.com/office/drawing/2014/main" id="{6B7C13BC-523E-624F-8727-5BA8849B1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7" y="5371464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٣٦</a:t>
            </a:r>
            <a:endParaRPr lang="en-US" sz="2000" b="1" dirty="0"/>
          </a:p>
        </p:txBody>
      </p:sp>
      <p:grpSp>
        <p:nvGrpSpPr>
          <p:cNvPr id="49" name="مجموعة 69">
            <a:extLst>
              <a:ext uri="{FF2B5EF4-FFF2-40B4-BE49-F238E27FC236}">
                <a16:creationId xmlns:a16="http://schemas.microsoft.com/office/drawing/2014/main" id="{DC2F24C6-3322-6247-9D09-C4E5EC4C082B}"/>
              </a:ext>
            </a:extLst>
          </p:cNvPr>
          <p:cNvGrpSpPr/>
          <p:nvPr/>
        </p:nvGrpSpPr>
        <p:grpSpPr>
          <a:xfrm>
            <a:off x="8253508" y="5869296"/>
            <a:ext cx="1944221" cy="681038"/>
            <a:chOff x="4788024" y="4421981"/>
            <a:chExt cx="1944221" cy="681038"/>
          </a:xfrm>
        </p:grpSpPr>
        <p:grpSp>
          <p:nvGrpSpPr>
            <p:cNvPr id="44" name="Group 101">
              <a:extLst>
                <a:ext uri="{FF2B5EF4-FFF2-40B4-BE49-F238E27FC236}">
                  <a16:creationId xmlns:a16="http://schemas.microsoft.com/office/drawing/2014/main" id="{98758EF2-F02D-F14A-B3AC-D3CA206CD4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46" name="Text Box 102">
                <a:extLst>
                  <a:ext uri="{FF2B5EF4-FFF2-40B4-BE49-F238E27FC236}">
                    <a16:creationId xmlns:a16="http://schemas.microsoft.com/office/drawing/2014/main" id="{80832ED6-3740-F441-9E8C-90DA0C1C4C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٤</a:t>
                </a:r>
                <a:endParaRPr lang="en-US" sz="2000" b="1" dirty="0"/>
              </a:p>
            </p:txBody>
          </p:sp>
          <p:sp>
            <p:nvSpPr>
              <p:cNvPr id="47" name="Line 103">
                <a:extLst>
                  <a:ext uri="{FF2B5EF4-FFF2-40B4-BE49-F238E27FC236}">
                    <a16:creationId xmlns:a16="http://schemas.microsoft.com/office/drawing/2014/main" id="{D29D49A7-7FC0-0844-BC1C-0CA5F3534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Text Box 104">
                <a:extLst>
                  <a:ext uri="{FF2B5EF4-FFF2-40B4-BE49-F238E27FC236}">
                    <a16:creationId xmlns:a16="http://schemas.microsoft.com/office/drawing/2014/main" id="{0F49352D-D6FD-8747-93D3-780A5F2253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45" name="Text Box 8">
              <a:extLst>
                <a:ext uri="{FF2B5EF4-FFF2-40B4-BE49-F238E27FC236}">
                  <a16:creationId xmlns:a16="http://schemas.microsoft.com/office/drawing/2014/main" id="{EA24883D-7F58-5947-BCEC-143BBA432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51" name="Text Box 8">
            <a:extLst>
              <a:ext uri="{FF2B5EF4-FFF2-40B4-BE49-F238E27FC236}">
                <a16:creationId xmlns:a16="http://schemas.microsoft.com/office/drawing/2014/main" id="{433C9FBF-0E31-814C-8EE4-FE479A653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425" y="6002948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١٤</a:t>
            </a:r>
            <a:endParaRPr lang="en-US" sz="2000" b="1" dirty="0"/>
          </a:p>
        </p:txBody>
      </p:sp>
      <p:grpSp>
        <p:nvGrpSpPr>
          <p:cNvPr id="55" name="مجموعة 76">
            <a:extLst>
              <a:ext uri="{FF2B5EF4-FFF2-40B4-BE49-F238E27FC236}">
                <a16:creationId xmlns:a16="http://schemas.microsoft.com/office/drawing/2014/main" id="{1024764E-C6C7-C248-AF73-A066732248EC}"/>
              </a:ext>
            </a:extLst>
          </p:cNvPr>
          <p:cNvGrpSpPr/>
          <p:nvPr/>
        </p:nvGrpSpPr>
        <p:grpSpPr>
          <a:xfrm>
            <a:off x="2497642" y="2928689"/>
            <a:ext cx="3060700" cy="3059112"/>
            <a:chOff x="323850" y="3573463"/>
            <a:chExt cx="3060700" cy="3059112"/>
          </a:xfrm>
        </p:grpSpPr>
        <p:sp>
          <p:nvSpPr>
            <p:cNvPr id="53" name="Oval 98">
              <a:extLst>
                <a:ext uri="{FF2B5EF4-FFF2-40B4-BE49-F238E27FC236}">
                  <a16:creationId xmlns:a16="http://schemas.microsoft.com/office/drawing/2014/main" id="{D417E00A-3384-F24E-95B0-C22201C21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3573463"/>
              <a:ext cx="3060700" cy="30591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" name="Text Box 8">
              <a:extLst>
                <a:ext uri="{FF2B5EF4-FFF2-40B4-BE49-F238E27FC236}">
                  <a16:creationId xmlns:a16="http://schemas.microsoft.com/office/drawing/2014/main" id="{E1B9B3C2-D03A-2540-85D3-C1D7963B0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976" y="4894347"/>
              <a:ext cx="39882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•</a:t>
              </a:r>
              <a:endParaRPr lang="en-US" sz="2000" b="1" dirty="0"/>
            </a:p>
          </p:txBody>
        </p:sp>
      </p:grpSp>
      <p:sp>
        <p:nvSpPr>
          <p:cNvPr id="57" name="دائري 82">
            <a:extLst>
              <a:ext uri="{FF2B5EF4-FFF2-40B4-BE49-F238E27FC236}">
                <a16:creationId xmlns:a16="http://schemas.microsoft.com/office/drawing/2014/main" id="{84460923-AEA2-494C-9E22-67B1C89A1FBE}"/>
              </a:ext>
            </a:extLst>
          </p:cNvPr>
          <p:cNvSpPr/>
          <p:nvPr/>
        </p:nvSpPr>
        <p:spPr>
          <a:xfrm>
            <a:off x="2505002" y="2921902"/>
            <a:ext cx="3060000" cy="3060000"/>
          </a:xfrm>
          <a:prstGeom prst="pie">
            <a:avLst>
              <a:gd name="adj1" fmla="val 12390444"/>
              <a:gd name="adj2" fmla="val 49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9" name="دائري 87">
            <a:extLst>
              <a:ext uri="{FF2B5EF4-FFF2-40B4-BE49-F238E27FC236}">
                <a16:creationId xmlns:a16="http://schemas.microsoft.com/office/drawing/2014/main" id="{9C57A7CB-13D3-044B-A7A9-FAAE7F95B022}"/>
              </a:ext>
            </a:extLst>
          </p:cNvPr>
          <p:cNvSpPr/>
          <p:nvPr/>
        </p:nvSpPr>
        <p:spPr>
          <a:xfrm>
            <a:off x="2497857" y="2926679"/>
            <a:ext cx="3060000" cy="3060000"/>
          </a:xfrm>
          <a:prstGeom prst="pie">
            <a:avLst>
              <a:gd name="adj1" fmla="val 3560027"/>
              <a:gd name="adj2" fmla="val 1240833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1" name="دائري 88">
            <a:extLst>
              <a:ext uri="{FF2B5EF4-FFF2-40B4-BE49-F238E27FC236}">
                <a16:creationId xmlns:a16="http://schemas.microsoft.com/office/drawing/2014/main" id="{43A15D55-B1BD-4641-AE4B-3BD6ED45C62D}"/>
              </a:ext>
            </a:extLst>
          </p:cNvPr>
          <p:cNvSpPr/>
          <p:nvPr/>
        </p:nvSpPr>
        <p:spPr>
          <a:xfrm>
            <a:off x="2491956" y="2925340"/>
            <a:ext cx="3060000" cy="3060000"/>
          </a:xfrm>
          <a:prstGeom prst="pie">
            <a:avLst>
              <a:gd name="adj1" fmla="val 69094"/>
              <a:gd name="adj2" fmla="val 78868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3" name="دائري 89">
            <a:extLst>
              <a:ext uri="{FF2B5EF4-FFF2-40B4-BE49-F238E27FC236}">
                <a16:creationId xmlns:a16="http://schemas.microsoft.com/office/drawing/2014/main" id="{B09805AF-0803-A04C-9CCE-907386B1049B}"/>
              </a:ext>
            </a:extLst>
          </p:cNvPr>
          <p:cNvSpPr/>
          <p:nvPr/>
        </p:nvSpPr>
        <p:spPr>
          <a:xfrm>
            <a:off x="2498894" y="2921902"/>
            <a:ext cx="3060000" cy="3060000"/>
          </a:xfrm>
          <a:prstGeom prst="pie">
            <a:avLst>
              <a:gd name="adj1" fmla="val 782338"/>
              <a:gd name="adj2" fmla="val 35857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67" name="Group 43">
            <a:extLst>
              <a:ext uri="{FF2B5EF4-FFF2-40B4-BE49-F238E27FC236}">
                <a16:creationId xmlns:a16="http://schemas.microsoft.com/office/drawing/2014/main" id="{B4E4E83D-93B3-3A4B-8F43-49BFC79E75D5}"/>
              </a:ext>
            </a:extLst>
          </p:cNvPr>
          <p:cNvGrpSpPr>
            <a:grpSpLocks/>
          </p:cNvGrpSpPr>
          <p:nvPr/>
        </p:nvGrpSpPr>
        <p:grpSpPr bwMode="auto">
          <a:xfrm>
            <a:off x="3702237" y="3456744"/>
            <a:ext cx="858838" cy="658500"/>
            <a:chOff x="2109" y="2205"/>
            <a:chExt cx="567" cy="625"/>
          </a:xfrm>
        </p:grpSpPr>
        <p:sp>
          <p:nvSpPr>
            <p:cNvPr id="65" name="Text Box 44">
              <a:extLst>
                <a:ext uri="{FF2B5EF4-FFF2-40B4-BE49-F238E27FC236}">
                  <a16:creationId xmlns:a16="http://schemas.microsoft.com/office/drawing/2014/main" id="{56559FAB-E6F9-044D-97EA-BBA348909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450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O</a:t>
              </a:r>
            </a:p>
          </p:txBody>
        </p:sp>
        <p:sp>
          <p:nvSpPr>
            <p:cNvPr id="66" name="Text Box 45">
              <a:extLst>
                <a:ext uri="{FF2B5EF4-FFF2-40B4-BE49-F238E27FC236}">
                  <a16:creationId xmlns:a16="http://schemas.microsoft.com/office/drawing/2014/main" id="{9C2CC30D-5ACE-EF44-8618-7044D9AA5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٤٤٪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2DFC97A-5506-C542-BA8A-933F3B1B3CEC}"/>
              </a:ext>
            </a:extLst>
          </p:cNvPr>
          <p:cNvGrpSpPr>
            <a:grpSpLocks/>
          </p:cNvGrpSpPr>
          <p:nvPr/>
        </p:nvGrpSpPr>
        <p:grpSpPr bwMode="auto">
          <a:xfrm>
            <a:off x="3061057" y="4689185"/>
            <a:ext cx="1001220" cy="658500"/>
            <a:chOff x="2060" y="2205"/>
            <a:chExt cx="661" cy="625"/>
          </a:xfrm>
        </p:grpSpPr>
        <p:sp>
          <p:nvSpPr>
            <p:cNvPr id="69" name="Text Box 44">
              <a:extLst>
                <a:ext uri="{FF2B5EF4-FFF2-40B4-BE49-F238E27FC236}">
                  <a16:creationId xmlns:a16="http://schemas.microsoft.com/office/drawing/2014/main" id="{1E6149FD-DF9E-6445-886A-573E02EB4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A</a:t>
              </a:r>
            </a:p>
          </p:txBody>
        </p:sp>
        <p:sp>
          <p:nvSpPr>
            <p:cNvPr id="70" name="Text Box 45">
              <a:extLst>
                <a:ext uri="{FF2B5EF4-FFF2-40B4-BE49-F238E27FC236}">
                  <a16:creationId xmlns:a16="http://schemas.microsoft.com/office/drawing/2014/main" id="{55855E41-F82D-7A4B-9A13-D38D7CB4D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٤٢٪</a:t>
              </a:r>
            </a:p>
          </p:txBody>
        </p:sp>
      </p:grpSp>
      <p:grpSp>
        <p:nvGrpSpPr>
          <p:cNvPr id="75" name="Group 43">
            <a:extLst>
              <a:ext uri="{FF2B5EF4-FFF2-40B4-BE49-F238E27FC236}">
                <a16:creationId xmlns:a16="http://schemas.microsoft.com/office/drawing/2014/main" id="{9E2DFB86-A496-2B49-9ADB-E7076DFC2488}"/>
              </a:ext>
            </a:extLst>
          </p:cNvPr>
          <p:cNvGrpSpPr>
            <a:grpSpLocks/>
          </p:cNvGrpSpPr>
          <p:nvPr/>
        </p:nvGrpSpPr>
        <p:grpSpPr bwMode="auto">
          <a:xfrm>
            <a:off x="4326508" y="4761193"/>
            <a:ext cx="1001220" cy="658500"/>
            <a:chOff x="2060" y="2205"/>
            <a:chExt cx="661" cy="625"/>
          </a:xfrm>
        </p:grpSpPr>
        <p:sp>
          <p:nvSpPr>
            <p:cNvPr id="73" name="Text Box 44">
              <a:extLst>
                <a:ext uri="{FF2B5EF4-FFF2-40B4-BE49-F238E27FC236}">
                  <a16:creationId xmlns:a16="http://schemas.microsoft.com/office/drawing/2014/main" id="{745D8E99-DD38-2242-AD71-2D0D117AE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B</a:t>
              </a:r>
            </a:p>
          </p:txBody>
        </p:sp>
        <p:sp>
          <p:nvSpPr>
            <p:cNvPr id="74" name="Text Box 45">
              <a:extLst>
                <a:ext uri="{FF2B5EF4-FFF2-40B4-BE49-F238E27FC236}">
                  <a16:creationId xmlns:a16="http://schemas.microsoft.com/office/drawing/2014/main" id="{52C9554B-155C-D342-8253-AB72A4E8F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١٠٪</a:t>
              </a:r>
            </a:p>
          </p:txBody>
        </p:sp>
      </p:grpSp>
      <p:sp>
        <p:nvSpPr>
          <p:cNvPr id="77" name="Text Box 97">
            <a:extLst>
              <a:ext uri="{FF2B5EF4-FFF2-40B4-BE49-F238E27FC236}">
                <a16:creationId xmlns:a16="http://schemas.microsoft.com/office/drawing/2014/main" id="{CA84D72F-0C1C-A34F-B775-84A905CCC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965" y="2847390"/>
            <a:ext cx="22830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chemeClr val="accent2"/>
                </a:solidFill>
              </a:rPr>
              <a:t>مجموع النسب في الجدول يجب أن تكون ١٠٠٪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B2539031-2079-6C47-9E8D-CB563F6E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24" y="1944758"/>
            <a:ext cx="23526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" name="مجموعة 105">
            <a:extLst>
              <a:ext uri="{FF2B5EF4-FFF2-40B4-BE49-F238E27FC236}">
                <a16:creationId xmlns:a16="http://schemas.microsoft.com/office/drawing/2014/main" id="{B20A495B-CF93-E741-B36B-969E74894E1D}"/>
              </a:ext>
            </a:extLst>
          </p:cNvPr>
          <p:cNvGrpSpPr/>
          <p:nvPr/>
        </p:nvGrpSpPr>
        <p:grpSpPr>
          <a:xfrm>
            <a:off x="5432965" y="4383871"/>
            <a:ext cx="1488042" cy="658500"/>
            <a:chOff x="4906610" y="5699912"/>
            <a:chExt cx="1488042" cy="658500"/>
          </a:xfrm>
        </p:grpSpPr>
        <p:grpSp>
          <p:nvGrpSpPr>
            <p:cNvPr id="81" name="Group 43">
              <a:extLst>
                <a:ext uri="{FF2B5EF4-FFF2-40B4-BE49-F238E27FC236}">
                  <a16:creationId xmlns:a16="http://schemas.microsoft.com/office/drawing/2014/main" id="{2D92D484-8948-C948-BDEB-00DAC5D82D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3432" y="5699912"/>
              <a:ext cx="1001220" cy="658500"/>
              <a:chOff x="2060" y="2205"/>
              <a:chExt cx="661" cy="625"/>
            </a:xfrm>
          </p:grpSpPr>
          <p:sp>
            <p:nvSpPr>
              <p:cNvPr id="83" name="Text Box 44">
                <a:extLst>
                  <a:ext uri="{FF2B5EF4-FFF2-40B4-BE49-F238E27FC236}">
                    <a16:creationId xmlns:a16="http://schemas.microsoft.com/office/drawing/2014/main" id="{8C6C1552-2F02-054B-82B5-53CAFAAE24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0" y="2450"/>
                <a:ext cx="661" cy="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/>
                  <a:t>AB</a:t>
                </a:r>
              </a:p>
            </p:txBody>
          </p:sp>
          <p:sp>
            <p:nvSpPr>
              <p:cNvPr id="84" name="Text Box 45">
                <a:extLst>
                  <a:ext uri="{FF2B5EF4-FFF2-40B4-BE49-F238E27FC236}">
                    <a16:creationId xmlns:a16="http://schemas.microsoft.com/office/drawing/2014/main" id="{80D68A02-C300-0A45-982E-ADFA0F9FBB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205"/>
                <a:ext cx="567" cy="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٤٪</a:t>
                </a:r>
              </a:p>
            </p:txBody>
          </p:sp>
        </p:grpSp>
        <p:cxnSp>
          <p:nvCxnSpPr>
            <p:cNvPr id="82" name="رابط كسهم مستقيم 107">
              <a:extLst>
                <a:ext uri="{FF2B5EF4-FFF2-40B4-BE49-F238E27FC236}">
                  <a16:creationId xmlns:a16="http://schemas.microsoft.com/office/drawing/2014/main" id="{48FD834A-E8E5-7C42-951A-9E5E8C1FF3B2}"/>
                </a:ext>
              </a:extLst>
            </p:cNvPr>
            <p:cNvCxnSpPr/>
            <p:nvPr/>
          </p:nvCxnSpPr>
          <p:spPr>
            <a:xfrm flipH="1">
              <a:off x="4906610" y="5972488"/>
              <a:ext cx="7598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Picture 36">
            <a:extLst>
              <a:ext uri="{FF2B5EF4-FFF2-40B4-BE49-F238E27FC236}">
                <a16:creationId xmlns:a16="http://schemas.microsoft.com/office/drawing/2014/main" id="{7361630E-6F44-9246-9D33-7880D927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79" y="2552088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مربع نص 1">
            <a:extLst>
              <a:ext uri="{FF2B5EF4-FFF2-40B4-BE49-F238E27FC236}">
                <a16:creationId xmlns:a16="http://schemas.microsoft.com/office/drawing/2014/main" id="{527189D4-0B40-9F47-BF2F-BB43558C2881}"/>
              </a:ext>
            </a:extLst>
          </p:cNvPr>
          <p:cNvSpPr txBox="1"/>
          <p:nvPr/>
        </p:nvSpPr>
        <p:spPr>
          <a:xfrm>
            <a:off x="-1666128" y="56439"/>
            <a:ext cx="184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/>
          </a:p>
        </p:txBody>
      </p:sp>
      <p:pic>
        <p:nvPicPr>
          <p:cNvPr id="91" name="Picture 40">
            <a:extLst>
              <a:ext uri="{FF2B5EF4-FFF2-40B4-BE49-F238E27FC236}">
                <a16:creationId xmlns:a16="http://schemas.microsoft.com/office/drawing/2014/main" id="{809B9660-3220-4A4E-AFF8-E059BEE78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782">
            <a:off x="1652622" y="4101240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36">
            <a:extLst>
              <a:ext uri="{FF2B5EF4-FFF2-40B4-BE49-F238E27FC236}">
                <a16:creationId xmlns:a16="http://schemas.microsoft.com/office/drawing/2014/main" id="{B55F2566-DA8E-C14D-92EE-CB4EEAF18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4090">
            <a:off x="2835971" y="3003033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F3A5E3B-DEE3-AC85-793F-DA6762C5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101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3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33" grpId="0"/>
      <p:bldP spid="42" grpId="0"/>
      <p:bldP spid="51" grpId="0"/>
      <p:bldP spid="57" grpId="0" animBg="1"/>
      <p:bldP spid="59" grpId="0" animBg="1"/>
      <p:bldP spid="61" grpId="0" animBg="1"/>
      <p:bldP spid="63" grpId="0" animBg="1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3066714" y="-2455359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26">
            <a:extLst>
              <a:ext uri="{FF2B5EF4-FFF2-40B4-BE49-F238E27FC236}">
                <a16:creationId xmlns:a16="http://schemas.microsoft.com/office/drawing/2014/main" id="{5BC35752-3AD2-B748-AC94-B9E6F33B9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641" y="2797425"/>
            <a:ext cx="3492500" cy="363537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cxnSp>
        <p:nvCxnSpPr>
          <p:cNvPr id="3" name="رابط مستقيم 7">
            <a:extLst>
              <a:ext uri="{FF2B5EF4-FFF2-40B4-BE49-F238E27FC236}">
                <a16:creationId xmlns:a16="http://schemas.microsoft.com/office/drawing/2014/main" id="{23DA911E-2CF7-854E-849E-9C63DC601C1A}"/>
              </a:ext>
            </a:extLst>
          </p:cNvPr>
          <p:cNvCxnSpPr/>
          <p:nvPr/>
        </p:nvCxnSpPr>
        <p:spPr>
          <a:xfrm>
            <a:off x="4119833" y="4634261"/>
            <a:ext cx="1728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6">
            <a:extLst>
              <a:ext uri="{FF2B5EF4-FFF2-40B4-BE49-F238E27FC236}">
                <a16:creationId xmlns:a16="http://schemas.microsoft.com/office/drawing/2014/main" id="{E9FE395C-3538-AC4F-AC8A-BCB94096E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78" y="2763087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مستقيم 12">
            <a:extLst>
              <a:ext uri="{FF2B5EF4-FFF2-40B4-BE49-F238E27FC236}">
                <a16:creationId xmlns:a16="http://schemas.microsoft.com/office/drawing/2014/main" id="{44771296-843C-4E4A-827A-4A7F13C816FD}"/>
              </a:ext>
            </a:extLst>
          </p:cNvPr>
          <p:cNvCxnSpPr>
            <a:cxnSpLocks/>
          </p:cNvCxnSpPr>
          <p:nvPr/>
        </p:nvCxnSpPr>
        <p:spPr>
          <a:xfrm flipH="1">
            <a:off x="2353733" y="4634261"/>
            <a:ext cx="1800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0">
            <a:extLst>
              <a:ext uri="{FF2B5EF4-FFF2-40B4-BE49-F238E27FC236}">
                <a16:creationId xmlns:a16="http://schemas.microsoft.com/office/drawing/2014/main" id="{FF844C44-132E-474B-80FA-D9133F7A4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77" y="4397409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رابط مستقيم 16">
            <a:extLst>
              <a:ext uri="{FF2B5EF4-FFF2-40B4-BE49-F238E27FC236}">
                <a16:creationId xmlns:a16="http://schemas.microsoft.com/office/drawing/2014/main" id="{84ED541F-F770-F848-945C-08F23CF7B2B5}"/>
              </a:ext>
            </a:extLst>
          </p:cNvPr>
          <p:cNvCxnSpPr/>
          <p:nvPr/>
        </p:nvCxnSpPr>
        <p:spPr>
          <a:xfrm>
            <a:off x="4114891" y="4632800"/>
            <a:ext cx="576000" cy="1800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37">
            <a:extLst>
              <a:ext uri="{FF2B5EF4-FFF2-40B4-BE49-F238E27FC236}">
                <a16:creationId xmlns:a16="http://schemas.microsoft.com/office/drawing/2014/main" id="{32BA6AC2-805D-5B4E-A12B-1AF6DD22B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0235">
            <a:off x="3849860" y="2508351"/>
            <a:ext cx="2087563" cy="377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28">
            <a:extLst>
              <a:ext uri="{FF2B5EF4-FFF2-40B4-BE49-F238E27FC236}">
                <a16:creationId xmlns:a16="http://schemas.microsoft.com/office/drawing/2014/main" id="{95BEB309-E5B3-424E-8A73-072F9E01C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1326" y="4435096"/>
            <a:ext cx="4382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grpSp>
        <p:nvGrpSpPr>
          <p:cNvPr id="30" name="مجموعة 9">
            <a:extLst>
              <a:ext uri="{FF2B5EF4-FFF2-40B4-BE49-F238E27FC236}">
                <a16:creationId xmlns:a16="http://schemas.microsoft.com/office/drawing/2014/main" id="{74CDAE0B-1785-7844-9DA1-24AC59BFDCDA}"/>
              </a:ext>
            </a:extLst>
          </p:cNvPr>
          <p:cNvGrpSpPr/>
          <p:nvPr/>
        </p:nvGrpSpPr>
        <p:grpSpPr>
          <a:xfrm>
            <a:off x="7827348" y="4393909"/>
            <a:ext cx="1944221" cy="681038"/>
            <a:chOff x="4788024" y="4421981"/>
            <a:chExt cx="1944221" cy="681038"/>
          </a:xfrm>
        </p:grpSpPr>
        <p:grpSp>
          <p:nvGrpSpPr>
            <p:cNvPr id="25" name="Group 101">
              <a:extLst>
                <a:ext uri="{FF2B5EF4-FFF2-40B4-BE49-F238E27FC236}">
                  <a16:creationId xmlns:a16="http://schemas.microsoft.com/office/drawing/2014/main" id="{649B10C8-C837-0E4B-AFF3-839AF716B4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27" name="Text Box 102">
                <a:extLst>
                  <a:ext uri="{FF2B5EF4-FFF2-40B4-BE49-F238E27FC236}">
                    <a16:creationId xmlns:a16="http://schemas.microsoft.com/office/drawing/2014/main" id="{F461366F-F022-B94D-B455-79ECB45D87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٥٠</a:t>
                </a:r>
                <a:endParaRPr lang="en-US" sz="2000" b="1" dirty="0"/>
              </a:p>
            </p:txBody>
          </p:sp>
          <p:sp>
            <p:nvSpPr>
              <p:cNvPr id="28" name="Line 103">
                <a:extLst>
                  <a:ext uri="{FF2B5EF4-FFF2-40B4-BE49-F238E27FC236}">
                    <a16:creationId xmlns:a16="http://schemas.microsoft.com/office/drawing/2014/main" id="{D6BF8F3A-E0E6-BE4F-BDFF-2183042CA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Text Box 104">
                <a:extLst>
                  <a:ext uri="{FF2B5EF4-FFF2-40B4-BE49-F238E27FC236}">
                    <a16:creationId xmlns:a16="http://schemas.microsoft.com/office/drawing/2014/main" id="{314C8965-C8CE-C640-91E6-69C26430F9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26" name="Text Box 8">
              <a:extLst>
                <a:ext uri="{FF2B5EF4-FFF2-40B4-BE49-F238E27FC236}">
                  <a16:creationId xmlns:a16="http://schemas.microsoft.com/office/drawing/2014/main" id="{5E41C728-3EDA-F24B-A06C-20C2D1444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grpSp>
        <p:nvGrpSpPr>
          <p:cNvPr id="37" name="مجموعة 20">
            <a:extLst>
              <a:ext uri="{FF2B5EF4-FFF2-40B4-BE49-F238E27FC236}">
                <a16:creationId xmlns:a16="http://schemas.microsoft.com/office/drawing/2014/main" id="{BBBB383F-0B4C-5F4F-978E-322A894297E9}"/>
              </a:ext>
            </a:extLst>
          </p:cNvPr>
          <p:cNvGrpSpPr/>
          <p:nvPr/>
        </p:nvGrpSpPr>
        <p:grpSpPr>
          <a:xfrm>
            <a:off x="7827348" y="5112972"/>
            <a:ext cx="1944221" cy="681038"/>
            <a:chOff x="4788024" y="4421981"/>
            <a:chExt cx="1944221" cy="681038"/>
          </a:xfrm>
        </p:grpSpPr>
        <p:grpSp>
          <p:nvGrpSpPr>
            <p:cNvPr id="32" name="Group 101">
              <a:extLst>
                <a:ext uri="{FF2B5EF4-FFF2-40B4-BE49-F238E27FC236}">
                  <a16:creationId xmlns:a16="http://schemas.microsoft.com/office/drawing/2014/main" id="{4B1EBFA2-D6B4-9441-A4AF-10C416907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34" name="Text Box 102">
                <a:extLst>
                  <a:ext uri="{FF2B5EF4-FFF2-40B4-BE49-F238E27FC236}">
                    <a16:creationId xmlns:a16="http://schemas.microsoft.com/office/drawing/2014/main" id="{2AA1D068-DF5B-294D-8875-34CD7D4040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٣٠</a:t>
                </a:r>
                <a:endParaRPr lang="en-US" sz="2000" b="1" dirty="0"/>
              </a:p>
            </p:txBody>
          </p:sp>
          <p:sp>
            <p:nvSpPr>
              <p:cNvPr id="35" name="Line 103">
                <a:extLst>
                  <a:ext uri="{FF2B5EF4-FFF2-40B4-BE49-F238E27FC236}">
                    <a16:creationId xmlns:a16="http://schemas.microsoft.com/office/drawing/2014/main" id="{BAF3ACFD-DB2F-8448-A7C2-886AC7075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" name="Text Box 104">
                <a:extLst>
                  <a:ext uri="{FF2B5EF4-FFF2-40B4-BE49-F238E27FC236}">
                    <a16:creationId xmlns:a16="http://schemas.microsoft.com/office/drawing/2014/main" id="{3952DC1D-6BA1-D544-BF5B-7BCBB9622F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33" name="Text Box 8">
              <a:extLst>
                <a:ext uri="{FF2B5EF4-FFF2-40B4-BE49-F238E27FC236}">
                  <a16:creationId xmlns:a16="http://schemas.microsoft.com/office/drawing/2014/main" id="{AF54B87F-2D0A-114F-A67C-70CF0E267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grpSp>
        <p:nvGrpSpPr>
          <p:cNvPr id="44" name="مجموعة 26">
            <a:extLst>
              <a:ext uri="{FF2B5EF4-FFF2-40B4-BE49-F238E27FC236}">
                <a16:creationId xmlns:a16="http://schemas.microsoft.com/office/drawing/2014/main" id="{3B515D5A-DD78-F046-B805-55995E2D9A50}"/>
              </a:ext>
            </a:extLst>
          </p:cNvPr>
          <p:cNvGrpSpPr/>
          <p:nvPr/>
        </p:nvGrpSpPr>
        <p:grpSpPr>
          <a:xfrm>
            <a:off x="7827348" y="5800086"/>
            <a:ext cx="1944221" cy="681038"/>
            <a:chOff x="4788024" y="4421981"/>
            <a:chExt cx="1944221" cy="681038"/>
          </a:xfrm>
        </p:grpSpPr>
        <p:grpSp>
          <p:nvGrpSpPr>
            <p:cNvPr id="39" name="Group 101">
              <a:extLst>
                <a:ext uri="{FF2B5EF4-FFF2-40B4-BE49-F238E27FC236}">
                  <a16:creationId xmlns:a16="http://schemas.microsoft.com/office/drawing/2014/main" id="{2CA8DF3C-CA96-CC46-9B4C-F142CCF3C4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41" name="Text Box 102">
                <a:extLst>
                  <a:ext uri="{FF2B5EF4-FFF2-40B4-BE49-F238E27FC236}">
                    <a16:creationId xmlns:a16="http://schemas.microsoft.com/office/drawing/2014/main" id="{F9FD441C-2E5F-B74A-A1E3-7973CFB9A8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٢٠</a:t>
                </a:r>
                <a:endParaRPr lang="en-US" sz="2000" b="1" dirty="0"/>
              </a:p>
            </p:txBody>
          </p:sp>
          <p:sp>
            <p:nvSpPr>
              <p:cNvPr id="42" name="Line 103">
                <a:extLst>
                  <a:ext uri="{FF2B5EF4-FFF2-40B4-BE49-F238E27FC236}">
                    <a16:creationId xmlns:a16="http://schemas.microsoft.com/office/drawing/2014/main" id="{35A18E1E-7F3F-0249-9626-564816ED4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Text Box 104">
                <a:extLst>
                  <a:ext uri="{FF2B5EF4-FFF2-40B4-BE49-F238E27FC236}">
                    <a16:creationId xmlns:a16="http://schemas.microsoft.com/office/drawing/2014/main" id="{B42FED11-C20E-AB4B-B5D7-37BA4FB842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40" name="Text Box 8">
              <a:extLst>
                <a:ext uri="{FF2B5EF4-FFF2-40B4-BE49-F238E27FC236}">
                  <a16:creationId xmlns:a16="http://schemas.microsoft.com/office/drawing/2014/main" id="{50D22E9A-BA80-AD4A-8507-93078088C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٣٦٠  =</a:t>
              </a:r>
              <a:endParaRPr lang="en-US" sz="2000" b="1" dirty="0"/>
            </a:p>
          </p:txBody>
        </p:sp>
      </p:grpSp>
      <p:graphicFrame>
        <p:nvGraphicFramePr>
          <p:cNvPr id="46" name="جدول 4">
            <a:extLst>
              <a:ext uri="{FF2B5EF4-FFF2-40B4-BE49-F238E27FC236}">
                <a16:creationId xmlns:a16="http://schemas.microsoft.com/office/drawing/2014/main" id="{0BF987AD-7FC0-7748-8B13-557E2EA43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50470"/>
              </p:ext>
            </p:extLst>
          </p:nvPr>
        </p:nvGraphicFramePr>
        <p:xfrm>
          <a:off x="6278405" y="1233544"/>
          <a:ext cx="3475400" cy="26720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89222">
                  <a:extLst>
                    <a:ext uri="{9D8B030D-6E8A-4147-A177-3AD203B41FA5}">
                      <a16:colId xmlns:a16="http://schemas.microsoft.com/office/drawing/2014/main" val="2906800988"/>
                    </a:ext>
                  </a:extLst>
                </a:gridCol>
                <a:gridCol w="759609">
                  <a:extLst>
                    <a:ext uri="{9D8B030D-6E8A-4147-A177-3AD203B41FA5}">
                      <a16:colId xmlns:a16="http://schemas.microsoft.com/office/drawing/2014/main" val="2916178165"/>
                    </a:ext>
                  </a:extLst>
                </a:gridCol>
                <a:gridCol w="1326569">
                  <a:extLst>
                    <a:ext uri="{9D8B030D-6E8A-4147-A177-3AD203B41FA5}">
                      <a16:colId xmlns:a16="http://schemas.microsoft.com/office/drawing/2014/main" val="33959991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rgbClr val="FF0000"/>
                          </a:solidFill>
                          <a:cs typeface="Fanan" pitchFamily="2" charset="-78"/>
                        </a:rPr>
                        <a:t>سئل مجموعة من الطلاب عن الرياضة المفضلة لهم فكانت نسبة الاجابات كما في الجدول</a:t>
                      </a:r>
                    </a:p>
                    <a:p>
                      <a:pPr rtl="1"/>
                      <a:r>
                        <a:rPr lang="ar-SA" dirty="0">
                          <a:solidFill>
                            <a:srgbClr val="FF0000"/>
                          </a:solidFill>
                          <a:cs typeface="Fanan" pitchFamily="2" charset="-78"/>
                        </a:rPr>
                        <a:t> مثل البيانات بالقطاعات الدائرية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89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الرياضة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النسبة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الزاوية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67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كرة القدم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٥٠%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30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السباحة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٣٠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1198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ركوب الدراجة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٢٠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1877056"/>
                  </a:ext>
                </a:extLst>
              </a:tr>
            </a:tbl>
          </a:graphicData>
        </a:graphic>
      </p:graphicFrame>
      <p:sp>
        <p:nvSpPr>
          <p:cNvPr id="48" name="Text Box 8">
            <a:extLst>
              <a:ext uri="{FF2B5EF4-FFF2-40B4-BE49-F238E27FC236}">
                <a16:creationId xmlns:a16="http://schemas.microsoft.com/office/drawing/2014/main" id="{98985D4A-F6C8-D542-8B5C-71F2EE3F2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650" y="4513354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١٨٠</a:t>
            </a:r>
            <a:endParaRPr lang="en-US" sz="2000" b="1" dirty="0"/>
          </a:p>
        </p:txBody>
      </p:sp>
      <p:sp>
        <p:nvSpPr>
          <p:cNvPr id="50" name="Text Box 8">
            <a:extLst>
              <a:ext uri="{FF2B5EF4-FFF2-40B4-BE49-F238E27FC236}">
                <a16:creationId xmlns:a16="http://schemas.microsoft.com/office/drawing/2014/main" id="{72F63CF7-454B-ED40-9171-6D4971F78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359" y="2763087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١٨٠</a:t>
            </a:r>
            <a:endParaRPr lang="en-US" sz="2000" b="1" dirty="0"/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2EA76357-851D-BD41-8D27-4BB1A049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373" y="5209548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١٠٨</a:t>
            </a:r>
            <a:endParaRPr lang="en-US" sz="2000" b="1" dirty="0"/>
          </a:p>
        </p:txBody>
      </p:sp>
      <p:sp>
        <p:nvSpPr>
          <p:cNvPr id="54" name="Text Box 8">
            <a:extLst>
              <a:ext uri="{FF2B5EF4-FFF2-40B4-BE49-F238E27FC236}">
                <a16:creationId xmlns:a16="http://schemas.microsoft.com/office/drawing/2014/main" id="{229F2304-8A81-434A-9C9B-5C713B1D6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270" y="3172055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١٠٨</a:t>
            </a:r>
            <a:endParaRPr lang="en-US" sz="2000" b="1" dirty="0"/>
          </a:p>
        </p:txBody>
      </p:sp>
      <p:sp>
        <p:nvSpPr>
          <p:cNvPr id="56" name="Text Box 8">
            <a:extLst>
              <a:ext uri="{FF2B5EF4-FFF2-40B4-BE49-F238E27FC236}">
                <a16:creationId xmlns:a16="http://schemas.microsoft.com/office/drawing/2014/main" id="{8C96D19C-68C7-7A43-875D-984EEF119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602" y="5914935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٧٢</a:t>
            </a:r>
            <a:endParaRPr lang="en-US" sz="2000" b="1" dirty="0"/>
          </a:p>
        </p:txBody>
      </p:sp>
      <p:sp>
        <p:nvSpPr>
          <p:cNvPr id="58" name="Text Box 8">
            <a:extLst>
              <a:ext uri="{FF2B5EF4-FFF2-40B4-BE49-F238E27FC236}">
                <a16:creationId xmlns:a16="http://schemas.microsoft.com/office/drawing/2014/main" id="{1D2E3445-A1E7-EB4B-AE82-342318A4C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801" y="3590272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٧٢</a:t>
            </a:r>
            <a:endParaRPr lang="en-US" sz="2000" b="1" dirty="0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4AAA7F8E-87A6-CEA5-FB61-86E17258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102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25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2" grpId="0"/>
      <p:bldP spid="54" grpId="0"/>
      <p:bldP spid="56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11032" y="-2414276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26">
            <a:extLst>
              <a:ext uri="{FF2B5EF4-FFF2-40B4-BE49-F238E27FC236}">
                <a16:creationId xmlns:a16="http://schemas.microsoft.com/office/drawing/2014/main" id="{C04E8FFA-2BA5-B24F-A630-B5BCDDFF5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414" y="2712736"/>
            <a:ext cx="3492500" cy="363537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" name="Text Box 28">
            <a:extLst>
              <a:ext uri="{FF2B5EF4-FFF2-40B4-BE49-F238E27FC236}">
                <a16:creationId xmlns:a16="http://schemas.microsoft.com/office/drawing/2014/main" id="{DD48A6FC-FA83-944A-9FA2-8421A0EEA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0031" y="4345758"/>
            <a:ext cx="4382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cxnSp>
        <p:nvCxnSpPr>
          <p:cNvPr id="4" name="رابط مستقيم 7">
            <a:extLst>
              <a:ext uri="{FF2B5EF4-FFF2-40B4-BE49-F238E27FC236}">
                <a16:creationId xmlns:a16="http://schemas.microsoft.com/office/drawing/2014/main" id="{A9497938-2854-894D-8335-F87B659FBBB6}"/>
              </a:ext>
            </a:extLst>
          </p:cNvPr>
          <p:cNvCxnSpPr/>
          <p:nvPr/>
        </p:nvCxnSpPr>
        <p:spPr>
          <a:xfrm>
            <a:off x="4182606" y="4549572"/>
            <a:ext cx="1728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6">
            <a:extLst>
              <a:ext uri="{FF2B5EF4-FFF2-40B4-BE49-F238E27FC236}">
                <a16:creationId xmlns:a16="http://schemas.microsoft.com/office/drawing/2014/main" id="{2CA43CFC-1F25-F34A-8C98-FBDBA88C9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21" y="2660048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رابط مستقيم 12">
            <a:extLst>
              <a:ext uri="{FF2B5EF4-FFF2-40B4-BE49-F238E27FC236}">
                <a16:creationId xmlns:a16="http://schemas.microsoft.com/office/drawing/2014/main" id="{7DF0ED1E-8770-A649-8E36-6E195E43DC4D}"/>
              </a:ext>
            </a:extLst>
          </p:cNvPr>
          <p:cNvCxnSpPr>
            <a:cxnSpLocks/>
          </p:cNvCxnSpPr>
          <p:nvPr/>
        </p:nvCxnSpPr>
        <p:spPr>
          <a:xfrm flipH="1">
            <a:off x="2416506" y="4549572"/>
            <a:ext cx="1800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5">
            <a:extLst>
              <a:ext uri="{FF2B5EF4-FFF2-40B4-BE49-F238E27FC236}">
                <a16:creationId xmlns:a16="http://schemas.microsoft.com/office/drawing/2014/main" id="{CAF6A098-E793-5A4B-AB1A-2A2E88822264}"/>
              </a:ext>
            </a:extLst>
          </p:cNvPr>
          <p:cNvCxnSpPr/>
          <p:nvPr/>
        </p:nvCxnSpPr>
        <p:spPr>
          <a:xfrm flipH="1">
            <a:off x="4177664" y="3245198"/>
            <a:ext cx="1260000" cy="1296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36">
            <a:extLst>
              <a:ext uri="{FF2B5EF4-FFF2-40B4-BE49-F238E27FC236}">
                <a16:creationId xmlns:a16="http://schemas.microsoft.com/office/drawing/2014/main" id="{925886F2-945F-804A-B64B-873DCB6F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5541">
            <a:off x="1691936" y="2902985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0">
            <a:extLst>
              <a:ext uri="{FF2B5EF4-FFF2-40B4-BE49-F238E27FC236}">
                <a16:creationId xmlns:a16="http://schemas.microsoft.com/office/drawing/2014/main" id="{314F351C-C1D1-3F47-998D-B0DEC136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21" y="4276724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رابط مستقيم 8">
            <a:extLst>
              <a:ext uri="{FF2B5EF4-FFF2-40B4-BE49-F238E27FC236}">
                <a16:creationId xmlns:a16="http://schemas.microsoft.com/office/drawing/2014/main" id="{41D688B7-D4BD-5942-90DC-81A3EDDEFDF4}"/>
              </a:ext>
            </a:extLst>
          </p:cNvPr>
          <p:cNvCxnSpPr>
            <a:cxnSpLocks/>
          </p:cNvCxnSpPr>
          <p:nvPr/>
        </p:nvCxnSpPr>
        <p:spPr>
          <a:xfrm>
            <a:off x="2431414" y="4538295"/>
            <a:ext cx="3474250" cy="1914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7" name="جدول 4">
            <a:extLst>
              <a:ext uri="{FF2B5EF4-FFF2-40B4-BE49-F238E27FC236}">
                <a16:creationId xmlns:a16="http://schemas.microsoft.com/office/drawing/2014/main" id="{BBFF4EE4-4B1A-844C-9DD9-F778A3F98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119944"/>
              </p:ext>
            </p:extLst>
          </p:nvPr>
        </p:nvGraphicFramePr>
        <p:xfrm>
          <a:off x="6631041" y="1344586"/>
          <a:ext cx="3187368" cy="21234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42160">
                  <a:extLst>
                    <a:ext uri="{9D8B030D-6E8A-4147-A177-3AD203B41FA5}">
                      <a16:colId xmlns:a16="http://schemas.microsoft.com/office/drawing/2014/main" val="2906800988"/>
                    </a:ext>
                  </a:extLst>
                </a:gridCol>
                <a:gridCol w="825808">
                  <a:extLst>
                    <a:ext uri="{9D8B030D-6E8A-4147-A177-3AD203B41FA5}">
                      <a16:colId xmlns:a16="http://schemas.microsoft.com/office/drawing/2014/main" val="2916178165"/>
                    </a:ext>
                  </a:extLst>
                </a:gridCol>
                <a:gridCol w="1119400">
                  <a:extLst>
                    <a:ext uri="{9D8B030D-6E8A-4147-A177-3AD203B41FA5}">
                      <a16:colId xmlns:a16="http://schemas.microsoft.com/office/drawing/2014/main" val="33959991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Fanan" pitchFamily="2" charset="-78"/>
                        </a:rPr>
                        <a:t>يبين الجدول تقدير الطلاب واعدادهم </a:t>
                      </a:r>
                    </a:p>
                    <a:p>
                      <a:pPr rtl="1"/>
                      <a:r>
                        <a:rPr lang="ar-SA" dirty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Fanan" pitchFamily="2" charset="-78"/>
                        </a:rPr>
                        <a:t>مثل هذه البيانات بالقطاعات الدائرية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89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التقدير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العدد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الزاوية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ممتاز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30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جيد جدا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١٥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98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جيد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٢٠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77056"/>
                  </a:ext>
                </a:extLst>
              </a:tr>
            </a:tbl>
          </a:graphicData>
        </a:graphic>
      </p:graphicFrame>
      <p:grpSp>
        <p:nvGrpSpPr>
          <p:cNvPr id="34" name="مجموعة 15">
            <a:extLst>
              <a:ext uri="{FF2B5EF4-FFF2-40B4-BE49-F238E27FC236}">
                <a16:creationId xmlns:a16="http://schemas.microsoft.com/office/drawing/2014/main" id="{96C85C74-E6F7-8945-8613-362C79034582}"/>
              </a:ext>
            </a:extLst>
          </p:cNvPr>
          <p:cNvGrpSpPr/>
          <p:nvPr/>
        </p:nvGrpSpPr>
        <p:grpSpPr>
          <a:xfrm>
            <a:off x="7890121" y="4309220"/>
            <a:ext cx="1944221" cy="681038"/>
            <a:chOff x="4788024" y="4421981"/>
            <a:chExt cx="1944221" cy="681038"/>
          </a:xfrm>
        </p:grpSpPr>
        <p:grpSp>
          <p:nvGrpSpPr>
            <p:cNvPr id="29" name="Group 101">
              <a:extLst>
                <a:ext uri="{FF2B5EF4-FFF2-40B4-BE49-F238E27FC236}">
                  <a16:creationId xmlns:a16="http://schemas.microsoft.com/office/drawing/2014/main" id="{EFC90287-2FC3-8C49-8574-DCE96DE381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31" name="Text Box 102">
                <a:extLst>
                  <a:ext uri="{FF2B5EF4-FFF2-40B4-BE49-F238E27FC236}">
                    <a16:creationId xmlns:a16="http://schemas.microsoft.com/office/drawing/2014/main" id="{213A91CF-01B1-8D46-A675-5EE3C5D85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٥</a:t>
                </a:r>
                <a:endParaRPr lang="en-US" sz="2000" b="1" dirty="0"/>
              </a:p>
            </p:txBody>
          </p:sp>
          <p:sp>
            <p:nvSpPr>
              <p:cNvPr id="32" name="Line 103">
                <a:extLst>
                  <a:ext uri="{FF2B5EF4-FFF2-40B4-BE49-F238E27FC236}">
                    <a16:creationId xmlns:a16="http://schemas.microsoft.com/office/drawing/2014/main" id="{D12991D9-533D-3541-8AAC-3F77E2178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Text Box 104">
                <a:extLst>
                  <a:ext uri="{FF2B5EF4-FFF2-40B4-BE49-F238E27FC236}">
                    <a16:creationId xmlns:a16="http://schemas.microsoft.com/office/drawing/2014/main" id="{FE332BF1-2F8D-9D47-A711-2140DE0C3B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٤٠</a:t>
                </a:r>
                <a:endParaRPr lang="en-US" sz="2000" b="1" dirty="0"/>
              </a:p>
            </p:txBody>
          </p:sp>
        </p:grpSp>
        <p:sp>
          <p:nvSpPr>
            <p:cNvPr id="30" name="Text Box 8">
              <a:extLst>
                <a:ext uri="{FF2B5EF4-FFF2-40B4-BE49-F238E27FC236}">
                  <a16:creationId xmlns:a16="http://schemas.microsoft.com/office/drawing/2014/main" id="{5D9567F9-5D63-3E4C-BFEA-C56A8B4DE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grpSp>
        <p:nvGrpSpPr>
          <p:cNvPr id="41" name="مجموعة 21">
            <a:extLst>
              <a:ext uri="{FF2B5EF4-FFF2-40B4-BE49-F238E27FC236}">
                <a16:creationId xmlns:a16="http://schemas.microsoft.com/office/drawing/2014/main" id="{CAEA54E1-5FF2-C041-B674-F315E1B611B9}"/>
              </a:ext>
            </a:extLst>
          </p:cNvPr>
          <p:cNvGrpSpPr/>
          <p:nvPr/>
        </p:nvGrpSpPr>
        <p:grpSpPr>
          <a:xfrm>
            <a:off x="7890121" y="5028283"/>
            <a:ext cx="1944221" cy="681038"/>
            <a:chOff x="4788024" y="4421981"/>
            <a:chExt cx="1944221" cy="681038"/>
          </a:xfrm>
        </p:grpSpPr>
        <p:grpSp>
          <p:nvGrpSpPr>
            <p:cNvPr id="36" name="Group 101">
              <a:extLst>
                <a:ext uri="{FF2B5EF4-FFF2-40B4-BE49-F238E27FC236}">
                  <a16:creationId xmlns:a16="http://schemas.microsoft.com/office/drawing/2014/main" id="{6D0766B4-49EC-9E47-9F05-4BB557A17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38" name="Text Box 102">
                <a:extLst>
                  <a:ext uri="{FF2B5EF4-FFF2-40B4-BE49-F238E27FC236}">
                    <a16:creationId xmlns:a16="http://schemas.microsoft.com/office/drawing/2014/main" id="{A0A93401-9D67-804A-B056-3CB9626FA7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١٥</a:t>
                </a:r>
                <a:endParaRPr lang="en-US" sz="2000" b="1" dirty="0"/>
              </a:p>
            </p:txBody>
          </p:sp>
          <p:sp>
            <p:nvSpPr>
              <p:cNvPr id="39" name="Line 103">
                <a:extLst>
                  <a:ext uri="{FF2B5EF4-FFF2-40B4-BE49-F238E27FC236}">
                    <a16:creationId xmlns:a16="http://schemas.microsoft.com/office/drawing/2014/main" id="{9EFB7FF1-7FEB-B94F-998B-750256262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" name="Text Box 104">
                <a:extLst>
                  <a:ext uri="{FF2B5EF4-FFF2-40B4-BE49-F238E27FC236}">
                    <a16:creationId xmlns:a16="http://schemas.microsoft.com/office/drawing/2014/main" id="{42800B9F-E5A6-D24E-8CB5-660DFF5D08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٤٠</a:t>
                </a:r>
                <a:endParaRPr lang="en-US" sz="2000" b="1" dirty="0"/>
              </a:p>
            </p:txBody>
          </p:sp>
        </p:grpSp>
        <p:sp>
          <p:nvSpPr>
            <p:cNvPr id="37" name="Text Box 8">
              <a:extLst>
                <a:ext uri="{FF2B5EF4-FFF2-40B4-BE49-F238E27FC236}">
                  <a16:creationId xmlns:a16="http://schemas.microsoft.com/office/drawing/2014/main" id="{6FFFEED6-DAEA-A04E-AE80-F083B4017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٣٦٠  =</a:t>
              </a:r>
              <a:endParaRPr lang="en-US" sz="2000" b="1" dirty="0"/>
            </a:p>
          </p:txBody>
        </p:sp>
      </p:grpSp>
      <p:grpSp>
        <p:nvGrpSpPr>
          <p:cNvPr id="48" name="مجموعة 27">
            <a:extLst>
              <a:ext uri="{FF2B5EF4-FFF2-40B4-BE49-F238E27FC236}">
                <a16:creationId xmlns:a16="http://schemas.microsoft.com/office/drawing/2014/main" id="{10BA8081-5E7A-8249-905D-278ECF3F0446}"/>
              </a:ext>
            </a:extLst>
          </p:cNvPr>
          <p:cNvGrpSpPr/>
          <p:nvPr/>
        </p:nvGrpSpPr>
        <p:grpSpPr>
          <a:xfrm>
            <a:off x="7890121" y="5715397"/>
            <a:ext cx="1944221" cy="681038"/>
            <a:chOff x="4788024" y="4421981"/>
            <a:chExt cx="1944221" cy="681038"/>
          </a:xfrm>
        </p:grpSpPr>
        <p:grpSp>
          <p:nvGrpSpPr>
            <p:cNvPr id="43" name="Group 101">
              <a:extLst>
                <a:ext uri="{FF2B5EF4-FFF2-40B4-BE49-F238E27FC236}">
                  <a16:creationId xmlns:a16="http://schemas.microsoft.com/office/drawing/2014/main" id="{B64169B0-4623-FB44-B19E-072F5F122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45" name="Text Box 102">
                <a:extLst>
                  <a:ext uri="{FF2B5EF4-FFF2-40B4-BE49-F238E27FC236}">
                    <a16:creationId xmlns:a16="http://schemas.microsoft.com/office/drawing/2014/main" id="{6981954B-3555-9C49-8FA5-99B1394D0B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٢٠</a:t>
                </a:r>
                <a:endParaRPr lang="en-US" sz="2000" b="1" dirty="0"/>
              </a:p>
            </p:txBody>
          </p:sp>
          <p:sp>
            <p:nvSpPr>
              <p:cNvPr id="46" name="Line 103">
                <a:extLst>
                  <a:ext uri="{FF2B5EF4-FFF2-40B4-BE49-F238E27FC236}">
                    <a16:creationId xmlns:a16="http://schemas.microsoft.com/office/drawing/2014/main" id="{5E77277B-D985-4A4E-A5E1-575D76502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Text Box 104">
                <a:extLst>
                  <a:ext uri="{FF2B5EF4-FFF2-40B4-BE49-F238E27FC236}">
                    <a16:creationId xmlns:a16="http://schemas.microsoft.com/office/drawing/2014/main" id="{492B9CA0-0544-E54F-8BB4-EA039995CC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٤٠</a:t>
                </a:r>
                <a:endParaRPr lang="en-US" sz="2000" b="1" dirty="0"/>
              </a:p>
            </p:txBody>
          </p:sp>
        </p:grpSp>
        <p:sp>
          <p:nvSpPr>
            <p:cNvPr id="44" name="Text Box 8">
              <a:extLst>
                <a:ext uri="{FF2B5EF4-FFF2-40B4-BE49-F238E27FC236}">
                  <a16:creationId xmlns:a16="http://schemas.microsoft.com/office/drawing/2014/main" id="{95FCFC37-FD09-0B44-AC88-DB2F2BF90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50" name="Text Box 8">
            <a:extLst>
              <a:ext uri="{FF2B5EF4-FFF2-40B4-BE49-F238E27FC236}">
                <a16:creationId xmlns:a16="http://schemas.microsoft.com/office/drawing/2014/main" id="{562D742C-E58C-C14F-A255-6B0C09D8D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532" y="2406306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٤٥</a:t>
            </a:r>
            <a:endParaRPr lang="en-US" sz="2000" b="1" dirty="0"/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54416828-901D-7048-948F-BE06D86B0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423" y="4428665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٤٥</a:t>
            </a:r>
            <a:endParaRPr lang="en-US" sz="2000" b="1" dirty="0"/>
          </a:p>
        </p:txBody>
      </p:sp>
      <p:sp>
        <p:nvSpPr>
          <p:cNvPr id="54" name="Text Box 8">
            <a:extLst>
              <a:ext uri="{FF2B5EF4-FFF2-40B4-BE49-F238E27FC236}">
                <a16:creationId xmlns:a16="http://schemas.microsoft.com/office/drawing/2014/main" id="{93997845-EED8-A244-AFAE-77CA1AF7D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373" y="5124859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١٣٥</a:t>
            </a:r>
            <a:endParaRPr lang="en-US" sz="2000" b="1" dirty="0"/>
          </a:p>
        </p:txBody>
      </p:sp>
      <p:sp>
        <p:nvSpPr>
          <p:cNvPr id="56" name="Text Box 8">
            <a:extLst>
              <a:ext uri="{FF2B5EF4-FFF2-40B4-BE49-F238E27FC236}">
                <a16:creationId xmlns:a16="http://schemas.microsoft.com/office/drawing/2014/main" id="{EFB76FD1-76D2-3E42-8433-224F9519B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140" y="2724391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١٣٥</a:t>
            </a:r>
            <a:endParaRPr lang="en-US" sz="2000" b="1" dirty="0"/>
          </a:p>
        </p:txBody>
      </p:sp>
      <p:sp>
        <p:nvSpPr>
          <p:cNvPr id="58" name="Text Box 8">
            <a:extLst>
              <a:ext uri="{FF2B5EF4-FFF2-40B4-BE49-F238E27FC236}">
                <a16:creationId xmlns:a16="http://schemas.microsoft.com/office/drawing/2014/main" id="{650BFF70-2520-BB49-808A-1A27999D6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423" y="5860281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١٨٠</a:t>
            </a:r>
            <a:endParaRPr lang="en-US" sz="2000" b="1" dirty="0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A3491F3C-F46D-144A-8479-99007ED71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028" y="3095026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١٨٠</a:t>
            </a:r>
            <a:endParaRPr lang="en-US" sz="2000" b="1" dirty="0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F139400C-FDD5-0813-56B8-37DE23CD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103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03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4" grpId="0"/>
      <p:bldP spid="56" grpId="0"/>
      <p:bldP spid="58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0" y="-2414276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C9CD9A6-4F87-C74E-9966-1A8357A4B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290" y="182904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97">
            <a:extLst>
              <a:ext uri="{FF2B5EF4-FFF2-40B4-BE49-F238E27FC236}">
                <a16:creationId xmlns:a16="http://schemas.microsoft.com/office/drawing/2014/main" id="{36093959-D00D-6344-923A-64A7FF653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75" y="2802647"/>
            <a:ext cx="2918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>
                <a:solidFill>
                  <a:schemeClr val="accent2"/>
                </a:solidFill>
              </a:rPr>
              <a:t>الميداليات العربية في الأولمبياد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5" name="مجموعة 16">
            <a:extLst>
              <a:ext uri="{FF2B5EF4-FFF2-40B4-BE49-F238E27FC236}">
                <a16:creationId xmlns:a16="http://schemas.microsoft.com/office/drawing/2014/main" id="{FEC0AA10-677B-6949-90AE-16FB79C6AB70}"/>
              </a:ext>
            </a:extLst>
          </p:cNvPr>
          <p:cNvGrpSpPr/>
          <p:nvPr/>
        </p:nvGrpSpPr>
        <p:grpSpPr>
          <a:xfrm>
            <a:off x="8301107" y="3073111"/>
            <a:ext cx="1944221" cy="681038"/>
            <a:chOff x="4788024" y="4421981"/>
            <a:chExt cx="1944221" cy="681038"/>
          </a:xfrm>
        </p:grpSpPr>
        <p:grpSp>
          <p:nvGrpSpPr>
            <p:cNvPr id="16" name="Group 101">
              <a:extLst>
                <a:ext uri="{FF2B5EF4-FFF2-40B4-BE49-F238E27FC236}">
                  <a16:creationId xmlns:a16="http://schemas.microsoft.com/office/drawing/2014/main" id="{B5924071-2B50-424C-85CB-3B812372E2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18" name="Text Box 102">
                <a:extLst>
                  <a:ext uri="{FF2B5EF4-FFF2-40B4-BE49-F238E27FC236}">
                    <a16:creationId xmlns:a16="http://schemas.microsoft.com/office/drawing/2014/main" id="{2002FDA9-A7E6-B04D-9B2D-CFD2D0CE7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٢٢</a:t>
                </a:r>
                <a:endParaRPr lang="en-US" sz="2000" b="1" dirty="0"/>
              </a:p>
            </p:txBody>
          </p:sp>
          <p:sp>
            <p:nvSpPr>
              <p:cNvPr id="19" name="Line 103">
                <a:extLst>
                  <a:ext uri="{FF2B5EF4-FFF2-40B4-BE49-F238E27FC236}">
                    <a16:creationId xmlns:a16="http://schemas.microsoft.com/office/drawing/2014/main" id="{E6DE7041-7EC0-1D43-8356-3BF4E512A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Text Box 104">
                <a:extLst>
                  <a:ext uri="{FF2B5EF4-FFF2-40B4-BE49-F238E27FC236}">
                    <a16:creationId xmlns:a16="http://schemas.microsoft.com/office/drawing/2014/main" id="{3D07302B-8527-E647-854A-CBE07195EA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٨١</a:t>
                </a:r>
                <a:endParaRPr lang="en-US" sz="2000" b="1" dirty="0"/>
              </a:p>
            </p:txBody>
          </p:sp>
        </p:grp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EAD17B6E-5419-B64E-976C-F33E46B1C2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22" name="Text Box 8">
            <a:extLst>
              <a:ext uri="{FF2B5EF4-FFF2-40B4-BE49-F238E27FC236}">
                <a16:creationId xmlns:a16="http://schemas.microsoft.com/office/drawing/2014/main" id="{2F9F12BF-5E33-F746-B7DA-6778B3D28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9024" y="3206763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٩٨</a:t>
            </a:r>
            <a:endParaRPr lang="en-US" sz="2000" b="1" dirty="0"/>
          </a:p>
        </p:txBody>
      </p:sp>
      <p:grpSp>
        <p:nvGrpSpPr>
          <p:cNvPr id="29" name="مجموعة 24">
            <a:extLst>
              <a:ext uri="{FF2B5EF4-FFF2-40B4-BE49-F238E27FC236}">
                <a16:creationId xmlns:a16="http://schemas.microsoft.com/office/drawing/2014/main" id="{1419E12C-66B8-2E44-8F00-996A775CC26C}"/>
              </a:ext>
            </a:extLst>
          </p:cNvPr>
          <p:cNvGrpSpPr/>
          <p:nvPr/>
        </p:nvGrpSpPr>
        <p:grpSpPr>
          <a:xfrm>
            <a:off x="8301107" y="3792174"/>
            <a:ext cx="1944221" cy="681038"/>
            <a:chOff x="4788024" y="4421981"/>
            <a:chExt cx="1944221" cy="681038"/>
          </a:xfrm>
        </p:grpSpPr>
        <p:grpSp>
          <p:nvGrpSpPr>
            <p:cNvPr id="24" name="Group 101">
              <a:extLst>
                <a:ext uri="{FF2B5EF4-FFF2-40B4-BE49-F238E27FC236}">
                  <a16:creationId xmlns:a16="http://schemas.microsoft.com/office/drawing/2014/main" id="{1008CC9C-3C04-8347-9A00-9DAA7B5AFB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26" name="Text Box 102">
                <a:extLst>
                  <a:ext uri="{FF2B5EF4-FFF2-40B4-BE49-F238E27FC236}">
                    <a16:creationId xmlns:a16="http://schemas.microsoft.com/office/drawing/2014/main" id="{A147161E-F2C5-D04D-AA24-9FCF5D5DFF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٢١</a:t>
                </a:r>
                <a:endParaRPr lang="en-US" sz="2000" b="1" dirty="0"/>
              </a:p>
            </p:txBody>
          </p:sp>
          <p:sp>
            <p:nvSpPr>
              <p:cNvPr id="27" name="Line 103">
                <a:extLst>
                  <a:ext uri="{FF2B5EF4-FFF2-40B4-BE49-F238E27FC236}">
                    <a16:creationId xmlns:a16="http://schemas.microsoft.com/office/drawing/2014/main" id="{A3651B85-9142-E74F-B99E-515DE065D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Text Box 104">
                <a:extLst>
                  <a:ext uri="{FF2B5EF4-FFF2-40B4-BE49-F238E27FC236}">
                    <a16:creationId xmlns:a16="http://schemas.microsoft.com/office/drawing/2014/main" id="{D8705256-DCF8-7042-BD18-0802D0B0F7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٨١</a:t>
                </a:r>
                <a:endParaRPr lang="en-US" sz="2000" b="1" dirty="0"/>
              </a:p>
            </p:txBody>
          </p:sp>
        </p:grpSp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id="{2F088DB8-9787-1042-B98E-39C62AC18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 ٣٦٠  =</a:t>
              </a:r>
              <a:endParaRPr lang="en-US" sz="2000" b="1" dirty="0"/>
            </a:p>
          </p:txBody>
        </p:sp>
      </p:grpSp>
      <p:sp>
        <p:nvSpPr>
          <p:cNvPr id="31" name="Text Box 8">
            <a:extLst>
              <a:ext uri="{FF2B5EF4-FFF2-40B4-BE49-F238E27FC236}">
                <a16:creationId xmlns:a16="http://schemas.microsoft.com/office/drawing/2014/main" id="{529BAFA1-2934-EB4F-B3E5-C0CCE1501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9024" y="3925826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٩٣</a:t>
            </a:r>
            <a:endParaRPr lang="en-US" sz="2000" b="1" dirty="0"/>
          </a:p>
        </p:txBody>
      </p:sp>
      <p:grpSp>
        <p:nvGrpSpPr>
          <p:cNvPr id="38" name="مجموعة 31">
            <a:extLst>
              <a:ext uri="{FF2B5EF4-FFF2-40B4-BE49-F238E27FC236}">
                <a16:creationId xmlns:a16="http://schemas.microsoft.com/office/drawing/2014/main" id="{EBF4C8C3-9619-E14D-B32B-108EBAFCF9BC}"/>
              </a:ext>
            </a:extLst>
          </p:cNvPr>
          <p:cNvGrpSpPr/>
          <p:nvPr/>
        </p:nvGrpSpPr>
        <p:grpSpPr>
          <a:xfrm>
            <a:off x="8301107" y="4479288"/>
            <a:ext cx="1944221" cy="681038"/>
            <a:chOff x="4788024" y="4421981"/>
            <a:chExt cx="1944221" cy="681038"/>
          </a:xfrm>
        </p:grpSpPr>
        <p:grpSp>
          <p:nvGrpSpPr>
            <p:cNvPr id="33" name="Group 101">
              <a:extLst>
                <a:ext uri="{FF2B5EF4-FFF2-40B4-BE49-F238E27FC236}">
                  <a16:creationId xmlns:a16="http://schemas.microsoft.com/office/drawing/2014/main" id="{910DFCD7-2177-AA45-8C77-C9449CA15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35" name="Text Box 102">
                <a:extLst>
                  <a:ext uri="{FF2B5EF4-FFF2-40B4-BE49-F238E27FC236}">
                    <a16:creationId xmlns:a16="http://schemas.microsoft.com/office/drawing/2014/main" id="{398E7514-E4A2-5C46-94C6-75C6A0F312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٤٠</a:t>
                </a:r>
                <a:endParaRPr lang="en-US" sz="2000" b="1" dirty="0"/>
              </a:p>
            </p:txBody>
          </p:sp>
          <p:sp>
            <p:nvSpPr>
              <p:cNvPr id="36" name="Line 103">
                <a:extLst>
                  <a:ext uri="{FF2B5EF4-FFF2-40B4-BE49-F238E27FC236}">
                    <a16:creationId xmlns:a16="http://schemas.microsoft.com/office/drawing/2014/main" id="{A3746E7B-C7E3-C147-9F49-19F26BFA7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" name="Text Box 104">
                <a:extLst>
                  <a:ext uri="{FF2B5EF4-FFF2-40B4-BE49-F238E27FC236}">
                    <a16:creationId xmlns:a16="http://schemas.microsoft.com/office/drawing/2014/main" id="{44F91ADD-6736-4042-B345-68C27CA3AE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٨١</a:t>
                </a:r>
                <a:endParaRPr lang="en-US" sz="2000" b="1" dirty="0"/>
              </a:p>
            </p:txBody>
          </p:sp>
        </p:grpSp>
        <p:sp>
          <p:nvSpPr>
            <p:cNvPr id="34" name="Text Box 8">
              <a:extLst>
                <a:ext uri="{FF2B5EF4-FFF2-40B4-BE49-F238E27FC236}">
                  <a16:creationId xmlns:a16="http://schemas.microsoft.com/office/drawing/2014/main" id="{406BEEEA-0A92-D54E-8AF6-1EA8C8C8D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 =</a:t>
              </a:r>
              <a:endParaRPr lang="en-US" sz="2000" b="1" dirty="0"/>
            </a:p>
          </p:txBody>
        </p:sp>
      </p:grpSp>
      <p:sp>
        <p:nvSpPr>
          <p:cNvPr id="40" name="Text Box 8">
            <a:extLst>
              <a:ext uri="{FF2B5EF4-FFF2-40B4-BE49-F238E27FC236}">
                <a16:creationId xmlns:a16="http://schemas.microsoft.com/office/drawing/2014/main" id="{AFD19835-30F9-AE42-B94B-BD34A0548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9024" y="4612940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١٧٨</a:t>
            </a:r>
            <a:endParaRPr lang="en-US" sz="2000" b="1" dirty="0"/>
          </a:p>
        </p:txBody>
      </p:sp>
      <p:grpSp>
        <p:nvGrpSpPr>
          <p:cNvPr id="44" name="مجموعة 40">
            <a:extLst>
              <a:ext uri="{FF2B5EF4-FFF2-40B4-BE49-F238E27FC236}">
                <a16:creationId xmlns:a16="http://schemas.microsoft.com/office/drawing/2014/main" id="{9E4652AE-4DA3-7F48-B13B-0B4976A2F19A}"/>
              </a:ext>
            </a:extLst>
          </p:cNvPr>
          <p:cNvGrpSpPr/>
          <p:nvPr/>
        </p:nvGrpSpPr>
        <p:grpSpPr>
          <a:xfrm>
            <a:off x="2523233" y="3376349"/>
            <a:ext cx="3060700" cy="3059112"/>
            <a:chOff x="323850" y="3573463"/>
            <a:chExt cx="3060700" cy="3059112"/>
          </a:xfrm>
        </p:grpSpPr>
        <p:sp>
          <p:nvSpPr>
            <p:cNvPr id="42" name="Oval 98">
              <a:extLst>
                <a:ext uri="{FF2B5EF4-FFF2-40B4-BE49-F238E27FC236}">
                  <a16:creationId xmlns:a16="http://schemas.microsoft.com/office/drawing/2014/main" id="{EA61137F-9C42-EF41-A442-D862CBCCB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3573463"/>
              <a:ext cx="3060700" cy="30591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" name="Text Box 8">
              <a:extLst>
                <a:ext uri="{FF2B5EF4-FFF2-40B4-BE49-F238E27FC236}">
                  <a16:creationId xmlns:a16="http://schemas.microsoft.com/office/drawing/2014/main" id="{32FE3A15-7681-834F-8904-822EC3D0E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976" y="4894347"/>
              <a:ext cx="39882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•</a:t>
              </a:r>
              <a:endParaRPr lang="en-US" sz="2000" b="1" dirty="0"/>
            </a:p>
          </p:txBody>
        </p:sp>
      </p:grpSp>
      <p:sp>
        <p:nvSpPr>
          <p:cNvPr id="46" name="دائري 43">
            <a:extLst>
              <a:ext uri="{FF2B5EF4-FFF2-40B4-BE49-F238E27FC236}">
                <a16:creationId xmlns:a16="http://schemas.microsoft.com/office/drawing/2014/main" id="{F08619A4-CF73-7C4D-9CF0-5ACAC0814028}"/>
              </a:ext>
            </a:extLst>
          </p:cNvPr>
          <p:cNvSpPr/>
          <p:nvPr/>
        </p:nvSpPr>
        <p:spPr>
          <a:xfrm>
            <a:off x="2525544" y="3364811"/>
            <a:ext cx="3060000" cy="3060000"/>
          </a:xfrm>
          <a:prstGeom prst="pie">
            <a:avLst>
              <a:gd name="adj1" fmla="val 53728"/>
              <a:gd name="adj2" fmla="val 984659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8" name="Text Box 97">
            <a:extLst>
              <a:ext uri="{FF2B5EF4-FFF2-40B4-BE49-F238E27FC236}">
                <a16:creationId xmlns:a16="http://schemas.microsoft.com/office/drawing/2014/main" id="{B5D608D9-BB46-B341-B787-E20F63946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888" y="2580073"/>
            <a:ext cx="756000" cy="400110"/>
          </a:xfrm>
          <a:prstGeom prst="rect">
            <a:avLst/>
          </a:prstGeom>
          <a:noFill/>
          <a:ln w="38100" cmpd="tri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٨١</a:t>
            </a:r>
            <a:endParaRPr lang="en-US" sz="2000" b="1" dirty="0"/>
          </a:p>
        </p:txBody>
      </p:sp>
      <p:sp>
        <p:nvSpPr>
          <p:cNvPr id="50" name="دائري 45">
            <a:extLst>
              <a:ext uri="{FF2B5EF4-FFF2-40B4-BE49-F238E27FC236}">
                <a16:creationId xmlns:a16="http://schemas.microsoft.com/office/drawing/2014/main" id="{D15BE3E0-1551-3E48-A967-584D87E7A14E}"/>
              </a:ext>
            </a:extLst>
          </p:cNvPr>
          <p:cNvSpPr/>
          <p:nvPr/>
        </p:nvSpPr>
        <p:spPr>
          <a:xfrm>
            <a:off x="2510078" y="3381143"/>
            <a:ext cx="3060000" cy="3060000"/>
          </a:xfrm>
          <a:prstGeom prst="pie">
            <a:avLst>
              <a:gd name="adj1" fmla="val 15610351"/>
              <a:gd name="adj2" fmla="val 49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دائري 46">
            <a:extLst>
              <a:ext uri="{FF2B5EF4-FFF2-40B4-BE49-F238E27FC236}">
                <a16:creationId xmlns:a16="http://schemas.microsoft.com/office/drawing/2014/main" id="{8A49BD7B-8911-C340-9049-6E847F1CE0CE}"/>
              </a:ext>
            </a:extLst>
          </p:cNvPr>
          <p:cNvSpPr/>
          <p:nvPr/>
        </p:nvSpPr>
        <p:spPr>
          <a:xfrm>
            <a:off x="2539832" y="3377048"/>
            <a:ext cx="3060000" cy="3060000"/>
          </a:xfrm>
          <a:prstGeom prst="pie">
            <a:avLst>
              <a:gd name="adj1" fmla="val 9834925"/>
              <a:gd name="adj2" fmla="val 1550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56" name="Group 43">
            <a:extLst>
              <a:ext uri="{FF2B5EF4-FFF2-40B4-BE49-F238E27FC236}">
                <a16:creationId xmlns:a16="http://schemas.microsoft.com/office/drawing/2014/main" id="{91DC911D-1A42-A943-90FD-C316066085B0}"/>
              </a:ext>
            </a:extLst>
          </p:cNvPr>
          <p:cNvGrpSpPr>
            <a:grpSpLocks/>
          </p:cNvGrpSpPr>
          <p:nvPr/>
        </p:nvGrpSpPr>
        <p:grpSpPr bwMode="auto">
          <a:xfrm>
            <a:off x="4093245" y="4009215"/>
            <a:ext cx="1002735" cy="658500"/>
            <a:chOff x="2060" y="2205"/>
            <a:chExt cx="662" cy="625"/>
          </a:xfrm>
        </p:grpSpPr>
        <p:sp>
          <p:nvSpPr>
            <p:cNvPr id="54" name="Text Box 44">
              <a:extLst>
                <a:ext uri="{FF2B5EF4-FFF2-40B4-BE49-F238E27FC236}">
                  <a16:creationId xmlns:a16="http://schemas.microsoft.com/office/drawing/2014/main" id="{078949D4-DECD-CD4B-91D3-EDE3793D0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2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ذهبية</a:t>
              </a:r>
              <a:endParaRPr lang="en-US" sz="2000" b="1" dirty="0"/>
            </a:p>
          </p:txBody>
        </p:sp>
        <p:sp>
          <p:nvSpPr>
            <p:cNvPr id="55" name="Text Box 45">
              <a:extLst>
                <a:ext uri="{FF2B5EF4-FFF2-40B4-BE49-F238E27FC236}">
                  <a16:creationId xmlns:a16="http://schemas.microsoft.com/office/drawing/2014/main" id="{577E2450-4AA5-9D4D-9A98-6B39072EA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٢٧٪</a:t>
              </a:r>
            </a:p>
          </p:txBody>
        </p:sp>
      </p:grpSp>
      <p:grpSp>
        <p:nvGrpSpPr>
          <p:cNvPr id="60" name="Group 43">
            <a:extLst>
              <a:ext uri="{FF2B5EF4-FFF2-40B4-BE49-F238E27FC236}">
                <a16:creationId xmlns:a16="http://schemas.microsoft.com/office/drawing/2014/main" id="{BDD61DFC-B4C6-C748-B423-1B6CC7B89F96}"/>
              </a:ext>
            </a:extLst>
          </p:cNvPr>
          <p:cNvGrpSpPr>
            <a:grpSpLocks/>
          </p:cNvGrpSpPr>
          <p:nvPr/>
        </p:nvGrpSpPr>
        <p:grpSpPr bwMode="auto">
          <a:xfrm>
            <a:off x="2798785" y="4192224"/>
            <a:ext cx="1001220" cy="658500"/>
            <a:chOff x="2095" y="2205"/>
            <a:chExt cx="661" cy="625"/>
          </a:xfrm>
        </p:grpSpPr>
        <p:sp>
          <p:nvSpPr>
            <p:cNvPr id="58" name="Text Box 44">
              <a:extLst>
                <a:ext uri="{FF2B5EF4-FFF2-40B4-BE49-F238E27FC236}">
                  <a16:creationId xmlns:a16="http://schemas.microsoft.com/office/drawing/2014/main" id="{25797320-72F3-5448-967E-3688D2F2E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5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فضية</a:t>
              </a:r>
              <a:endParaRPr lang="en-US" sz="2000" b="1" dirty="0"/>
            </a:p>
          </p:txBody>
        </p:sp>
        <p:sp>
          <p:nvSpPr>
            <p:cNvPr id="59" name="Text Box 45">
              <a:extLst>
                <a:ext uri="{FF2B5EF4-FFF2-40B4-BE49-F238E27FC236}">
                  <a16:creationId xmlns:a16="http://schemas.microsoft.com/office/drawing/2014/main" id="{C092AD3E-A8A2-B34B-BDD8-35284D210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٢٥٪</a:t>
              </a:r>
            </a:p>
          </p:txBody>
        </p:sp>
      </p:grpSp>
      <p:grpSp>
        <p:nvGrpSpPr>
          <p:cNvPr id="64" name="Group 43">
            <a:extLst>
              <a:ext uri="{FF2B5EF4-FFF2-40B4-BE49-F238E27FC236}">
                <a16:creationId xmlns:a16="http://schemas.microsoft.com/office/drawing/2014/main" id="{486C07AA-FFB9-2448-B360-6085AEEE9070}"/>
              </a:ext>
            </a:extLst>
          </p:cNvPr>
          <p:cNvGrpSpPr>
            <a:grpSpLocks/>
          </p:cNvGrpSpPr>
          <p:nvPr/>
        </p:nvGrpSpPr>
        <p:grpSpPr bwMode="auto">
          <a:xfrm>
            <a:off x="3678829" y="5171587"/>
            <a:ext cx="1001220" cy="658500"/>
            <a:chOff x="2060" y="2205"/>
            <a:chExt cx="661" cy="625"/>
          </a:xfrm>
        </p:grpSpPr>
        <p:sp>
          <p:nvSpPr>
            <p:cNvPr id="62" name="Text Box 44">
              <a:extLst>
                <a:ext uri="{FF2B5EF4-FFF2-40B4-BE49-F238E27FC236}">
                  <a16:creationId xmlns:a16="http://schemas.microsoft.com/office/drawing/2014/main" id="{E21FFE81-02C6-F049-8D4F-B7270FB5B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برونزية</a:t>
              </a:r>
              <a:endParaRPr lang="en-US" sz="2000" b="1" dirty="0"/>
            </a:p>
          </p:txBody>
        </p:sp>
        <p:sp>
          <p:nvSpPr>
            <p:cNvPr id="63" name="Text Box 45">
              <a:extLst>
                <a:ext uri="{FF2B5EF4-FFF2-40B4-BE49-F238E27FC236}">
                  <a16:creationId xmlns:a16="http://schemas.microsoft.com/office/drawing/2014/main" id="{909BEB00-F5CD-434B-B490-09A909F13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٤٨٪</a:t>
              </a:r>
            </a:p>
          </p:txBody>
        </p:sp>
      </p:grpSp>
      <p:pic>
        <p:nvPicPr>
          <p:cNvPr id="66" name="Picture 2">
            <a:extLst>
              <a:ext uri="{FF2B5EF4-FFF2-40B4-BE49-F238E27FC236}">
                <a16:creationId xmlns:a16="http://schemas.microsoft.com/office/drawing/2014/main" id="{A0F8EAA8-393F-7944-B1EA-DDB8F3C7D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11" y="1028178"/>
            <a:ext cx="4314825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8" name="Picture 3">
            <a:extLst>
              <a:ext uri="{FF2B5EF4-FFF2-40B4-BE49-F238E27FC236}">
                <a16:creationId xmlns:a16="http://schemas.microsoft.com/office/drawing/2014/main" id="{E187513A-3E5C-B048-A0AD-FBFE50E5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59" y="785117"/>
            <a:ext cx="16573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" name="مجموعة 53">
            <a:extLst>
              <a:ext uri="{FF2B5EF4-FFF2-40B4-BE49-F238E27FC236}">
                <a16:creationId xmlns:a16="http://schemas.microsoft.com/office/drawing/2014/main" id="{03F2F00B-176B-7D44-9C98-CBD33584BBF7}"/>
              </a:ext>
            </a:extLst>
          </p:cNvPr>
          <p:cNvGrpSpPr/>
          <p:nvPr/>
        </p:nvGrpSpPr>
        <p:grpSpPr>
          <a:xfrm>
            <a:off x="1911667" y="1487923"/>
            <a:ext cx="1944221" cy="681038"/>
            <a:chOff x="4788024" y="4421981"/>
            <a:chExt cx="1944221" cy="681038"/>
          </a:xfrm>
        </p:grpSpPr>
        <p:grpSp>
          <p:nvGrpSpPr>
            <p:cNvPr id="70" name="Group 101">
              <a:extLst>
                <a:ext uri="{FF2B5EF4-FFF2-40B4-BE49-F238E27FC236}">
                  <a16:creationId xmlns:a16="http://schemas.microsoft.com/office/drawing/2014/main" id="{CC575D46-F2EC-CC4B-AD4E-CCB5F2C87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72" name="Text Box 102">
                <a:extLst>
                  <a:ext uri="{FF2B5EF4-FFF2-40B4-BE49-F238E27FC236}">
                    <a16:creationId xmlns:a16="http://schemas.microsoft.com/office/drawing/2014/main" id="{378A03A4-57CE-1A4A-B31F-EDFB8E1571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٢٢</a:t>
                </a:r>
                <a:endParaRPr lang="en-US" sz="2000" b="1" dirty="0"/>
              </a:p>
            </p:txBody>
          </p:sp>
          <p:sp>
            <p:nvSpPr>
              <p:cNvPr id="73" name="Line 103">
                <a:extLst>
                  <a:ext uri="{FF2B5EF4-FFF2-40B4-BE49-F238E27FC236}">
                    <a16:creationId xmlns:a16="http://schemas.microsoft.com/office/drawing/2014/main" id="{5C51A50D-C1C9-7447-8BBD-59BEA0A91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" name="Text Box 104">
                <a:extLst>
                  <a:ext uri="{FF2B5EF4-FFF2-40B4-BE49-F238E27FC236}">
                    <a16:creationId xmlns:a16="http://schemas.microsoft.com/office/drawing/2014/main" id="{3DC162C9-4FF5-8F44-BDED-B8CD7BECEB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٨١</a:t>
                </a:r>
                <a:endParaRPr lang="en-US" sz="2000" b="1" dirty="0"/>
              </a:p>
            </p:txBody>
          </p:sp>
        </p:grpSp>
        <p:sp>
          <p:nvSpPr>
            <p:cNvPr id="71" name="Text Box 8">
              <a:extLst>
                <a:ext uri="{FF2B5EF4-FFF2-40B4-BE49-F238E27FC236}">
                  <a16:creationId xmlns:a16="http://schemas.microsoft.com/office/drawing/2014/main" id="{41D12F96-BE2D-D844-935A-A98B444752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١٠٠  =</a:t>
              </a:r>
              <a:endParaRPr lang="en-US" sz="2000" b="1" dirty="0"/>
            </a:p>
          </p:txBody>
        </p:sp>
      </p:grpSp>
      <p:sp>
        <p:nvSpPr>
          <p:cNvPr id="77" name="Text Box 97">
            <a:extLst>
              <a:ext uri="{FF2B5EF4-FFF2-40B4-BE49-F238E27FC236}">
                <a16:creationId xmlns:a16="http://schemas.microsoft.com/office/drawing/2014/main" id="{E1FB6DA5-CE9F-FF40-AFC3-5A4AC88A8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168" y="1053873"/>
            <a:ext cx="8680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chemeClr val="accent2"/>
                </a:solidFill>
              </a:rPr>
              <a:t>النسبة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9" name="Text Box 8">
            <a:extLst>
              <a:ext uri="{FF2B5EF4-FFF2-40B4-BE49-F238E27FC236}">
                <a16:creationId xmlns:a16="http://schemas.microsoft.com/office/drawing/2014/main" id="{CAE46E92-4EEC-434F-8B4A-6E17CDA89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521" y="1542361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٢٧٪</a:t>
            </a:r>
            <a:endParaRPr lang="en-US" sz="2000" b="1" dirty="0"/>
          </a:p>
        </p:txBody>
      </p:sp>
      <p:sp>
        <p:nvSpPr>
          <p:cNvPr id="81" name="Text Box 8">
            <a:extLst>
              <a:ext uri="{FF2B5EF4-FFF2-40B4-BE49-F238E27FC236}">
                <a16:creationId xmlns:a16="http://schemas.microsoft.com/office/drawing/2014/main" id="{9978DFEA-7072-4343-AEBF-B8EB7CC7E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249" y="1978398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٢٥٪</a:t>
            </a:r>
            <a:endParaRPr lang="en-US" sz="2000" b="1" dirty="0"/>
          </a:p>
        </p:txBody>
      </p:sp>
      <p:sp>
        <p:nvSpPr>
          <p:cNvPr id="83" name="Text Box 8">
            <a:extLst>
              <a:ext uri="{FF2B5EF4-FFF2-40B4-BE49-F238E27FC236}">
                <a16:creationId xmlns:a16="http://schemas.microsoft.com/office/drawing/2014/main" id="{6FD897E9-A9DF-434B-B83E-69B6D859A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44" y="2298944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٤٨٪</a:t>
            </a:r>
            <a:endParaRPr lang="en-US" sz="2000" b="1" dirty="0"/>
          </a:p>
        </p:txBody>
      </p:sp>
      <p:pic>
        <p:nvPicPr>
          <p:cNvPr id="85" name="Picture 40">
            <a:extLst>
              <a:ext uri="{FF2B5EF4-FFF2-40B4-BE49-F238E27FC236}">
                <a16:creationId xmlns:a16="http://schemas.microsoft.com/office/drawing/2014/main" id="{E6798FB3-8536-2446-8051-A45AC2FD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62870" y="3043370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40">
            <a:extLst>
              <a:ext uri="{FF2B5EF4-FFF2-40B4-BE49-F238E27FC236}">
                <a16:creationId xmlns:a16="http://schemas.microsoft.com/office/drawing/2014/main" id="{6B468F4E-646A-0242-88D5-5CBA8D0DF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4089">
            <a:off x="1329894" y="4000654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مربع نص 1">
            <a:extLst>
              <a:ext uri="{FF2B5EF4-FFF2-40B4-BE49-F238E27FC236}">
                <a16:creationId xmlns:a16="http://schemas.microsoft.com/office/drawing/2014/main" id="{E94C4B28-0777-CA42-B2EB-C734BAC63EF4}"/>
              </a:ext>
            </a:extLst>
          </p:cNvPr>
          <p:cNvSpPr txBox="1"/>
          <p:nvPr/>
        </p:nvSpPr>
        <p:spPr>
          <a:xfrm>
            <a:off x="-1627658" y="-199563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3ADB98A-33AC-FFCA-DDC1-ABE58855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104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7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31" grpId="0"/>
      <p:bldP spid="40" grpId="0"/>
      <p:bldP spid="46" grpId="0" animBg="1"/>
      <p:bldP spid="48" grpId="0" animBg="1"/>
      <p:bldP spid="50" grpId="0" animBg="1"/>
      <p:bldP spid="52" grpId="0" animBg="1"/>
      <p:bldP spid="77" grpId="0"/>
      <p:bldP spid="79" grpId="0"/>
      <p:bldP spid="81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>
            <a:extLst>
              <a:ext uri="{FF2B5EF4-FFF2-40B4-BE49-F238E27FC236}">
                <a16:creationId xmlns:a16="http://schemas.microsoft.com/office/drawing/2014/main" id="{D853380B-7554-8746-ABD7-19F187512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033" y="726416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CA69AE7A-3105-F348-8B6F-6F9BFF73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49" y="827665"/>
            <a:ext cx="5038725" cy="41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" name="Text Box 97">
            <a:extLst>
              <a:ext uri="{FF2B5EF4-FFF2-40B4-BE49-F238E27FC236}">
                <a16:creationId xmlns:a16="http://schemas.microsoft.com/office/drawing/2014/main" id="{57F78DFB-F793-A54E-B402-36474E5E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238" y="2194112"/>
            <a:ext cx="2637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chemeClr val="accent2"/>
                </a:solidFill>
              </a:rPr>
              <a:t>العاب  الترفيهية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140" name="مجموعة 48">
            <a:extLst>
              <a:ext uri="{FF2B5EF4-FFF2-40B4-BE49-F238E27FC236}">
                <a16:creationId xmlns:a16="http://schemas.microsoft.com/office/drawing/2014/main" id="{EF51E6A8-BE80-BB4A-9D5A-837733425A53}"/>
              </a:ext>
            </a:extLst>
          </p:cNvPr>
          <p:cNvGrpSpPr/>
          <p:nvPr/>
        </p:nvGrpSpPr>
        <p:grpSpPr>
          <a:xfrm>
            <a:off x="7874178" y="3941246"/>
            <a:ext cx="1944221" cy="681038"/>
            <a:chOff x="4788024" y="4421981"/>
            <a:chExt cx="1944221" cy="681038"/>
          </a:xfrm>
        </p:grpSpPr>
        <p:grpSp>
          <p:nvGrpSpPr>
            <p:cNvPr id="135" name="Group 101">
              <a:extLst>
                <a:ext uri="{FF2B5EF4-FFF2-40B4-BE49-F238E27FC236}">
                  <a16:creationId xmlns:a16="http://schemas.microsoft.com/office/drawing/2014/main" id="{AD6F4CE0-2F7F-824C-A6C4-8975A9EC9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137" name="Text Box 102">
                <a:extLst>
                  <a:ext uri="{FF2B5EF4-FFF2-40B4-BE49-F238E27FC236}">
                    <a16:creationId xmlns:a16="http://schemas.microsoft.com/office/drawing/2014/main" id="{145B17CE-F20A-4B43-8710-3CA7E21F0D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٧</a:t>
                </a:r>
                <a:endParaRPr lang="en-US" sz="2000" b="1" dirty="0"/>
              </a:p>
            </p:txBody>
          </p:sp>
          <p:sp>
            <p:nvSpPr>
              <p:cNvPr id="138" name="Line 103">
                <a:extLst>
                  <a:ext uri="{FF2B5EF4-FFF2-40B4-BE49-F238E27FC236}">
                    <a16:creationId xmlns:a16="http://schemas.microsoft.com/office/drawing/2014/main" id="{C8FAF301-9523-4041-A642-C0AD85D5B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" name="Text Box 104">
                <a:extLst>
                  <a:ext uri="{FF2B5EF4-FFF2-40B4-BE49-F238E27FC236}">
                    <a16:creationId xmlns:a16="http://schemas.microsoft.com/office/drawing/2014/main" id="{CA34D592-C357-EE47-8283-FCF7728794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٨٠</a:t>
                </a:r>
                <a:endParaRPr lang="en-US" sz="2000" b="1" dirty="0"/>
              </a:p>
            </p:txBody>
          </p:sp>
        </p:grpSp>
        <p:sp>
          <p:nvSpPr>
            <p:cNvPr id="136" name="Text Box 8">
              <a:extLst>
                <a:ext uri="{FF2B5EF4-FFF2-40B4-BE49-F238E27FC236}">
                  <a16:creationId xmlns:a16="http://schemas.microsoft.com/office/drawing/2014/main" id="{F88BB83D-C4DA-D448-B6C6-FB37C212A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142" name="Text Box 8">
            <a:extLst>
              <a:ext uri="{FF2B5EF4-FFF2-40B4-BE49-F238E27FC236}">
                <a16:creationId xmlns:a16="http://schemas.microsoft.com/office/drawing/2014/main" id="{7FA5A93C-586B-6446-85A3-70349EEDF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280" y="4102117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٣٢</a:t>
            </a:r>
            <a:endParaRPr lang="en-US" sz="2000" b="1" dirty="0"/>
          </a:p>
        </p:txBody>
      </p:sp>
      <p:grpSp>
        <p:nvGrpSpPr>
          <p:cNvPr id="149" name="مجموعة 55">
            <a:extLst>
              <a:ext uri="{FF2B5EF4-FFF2-40B4-BE49-F238E27FC236}">
                <a16:creationId xmlns:a16="http://schemas.microsoft.com/office/drawing/2014/main" id="{CE9C4319-03BC-F04F-8E05-C2C714D3BB66}"/>
              </a:ext>
            </a:extLst>
          </p:cNvPr>
          <p:cNvGrpSpPr/>
          <p:nvPr/>
        </p:nvGrpSpPr>
        <p:grpSpPr>
          <a:xfrm>
            <a:off x="7827728" y="4570376"/>
            <a:ext cx="1944221" cy="681038"/>
            <a:chOff x="4788024" y="4421981"/>
            <a:chExt cx="1944221" cy="681038"/>
          </a:xfrm>
        </p:grpSpPr>
        <p:grpSp>
          <p:nvGrpSpPr>
            <p:cNvPr id="144" name="Group 101">
              <a:extLst>
                <a:ext uri="{FF2B5EF4-FFF2-40B4-BE49-F238E27FC236}">
                  <a16:creationId xmlns:a16="http://schemas.microsoft.com/office/drawing/2014/main" id="{6FB0B39A-DF7C-E444-BD52-68AB0D2757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146" name="Text Box 102">
                <a:extLst>
                  <a:ext uri="{FF2B5EF4-FFF2-40B4-BE49-F238E27FC236}">
                    <a16:creationId xmlns:a16="http://schemas.microsoft.com/office/drawing/2014/main" id="{C2248924-0F4B-B94B-ACF8-55E383AC2D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٩</a:t>
                </a:r>
                <a:endParaRPr lang="en-US" sz="2000" b="1" dirty="0"/>
              </a:p>
            </p:txBody>
          </p:sp>
          <p:sp>
            <p:nvSpPr>
              <p:cNvPr id="147" name="Line 103">
                <a:extLst>
                  <a:ext uri="{FF2B5EF4-FFF2-40B4-BE49-F238E27FC236}">
                    <a16:creationId xmlns:a16="http://schemas.microsoft.com/office/drawing/2014/main" id="{25D798FC-DEB0-1549-BCE9-4AA795460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" name="Text Box 104">
                <a:extLst>
                  <a:ext uri="{FF2B5EF4-FFF2-40B4-BE49-F238E27FC236}">
                    <a16:creationId xmlns:a16="http://schemas.microsoft.com/office/drawing/2014/main" id="{1F8A582B-ABCE-174F-9A66-7F23C5F1E8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٨٠</a:t>
                </a:r>
                <a:endParaRPr lang="en-US" sz="2000" b="1" dirty="0"/>
              </a:p>
            </p:txBody>
          </p:sp>
        </p:grpSp>
        <p:sp>
          <p:nvSpPr>
            <p:cNvPr id="145" name="Text Box 8">
              <a:extLst>
                <a:ext uri="{FF2B5EF4-FFF2-40B4-BE49-F238E27FC236}">
                  <a16:creationId xmlns:a16="http://schemas.microsoft.com/office/drawing/2014/main" id="{ACF50E34-4FDB-814E-86CA-80F84FC97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151" name="Text Box 8">
            <a:extLst>
              <a:ext uri="{FF2B5EF4-FFF2-40B4-BE49-F238E27FC236}">
                <a16:creationId xmlns:a16="http://schemas.microsoft.com/office/drawing/2014/main" id="{6C83A3D2-C263-994F-A89B-9E8C7C600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645" y="4704028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٤١</a:t>
            </a:r>
            <a:endParaRPr lang="en-US" sz="2000" b="1" dirty="0"/>
          </a:p>
        </p:txBody>
      </p:sp>
      <p:grpSp>
        <p:nvGrpSpPr>
          <p:cNvPr id="158" name="مجموعة 62">
            <a:extLst>
              <a:ext uri="{FF2B5EF4-FFF2-40B4-BE49-F238E27FC236}">
                <a16:creationId xmlns:a16="http://schemas.microsoft.com/office/drawing/2014/main" id="{79BE99C4-EA01-0448-8620-15C465889CE2}"/>
              </a:ext>
            </a:extLst>
          </p:cNvPr>
          <p:cNvGrpSpPr/>
          <p:nvPr/>
        </p:nvGrpSpPr>
        <p:grpSpPr>
          <a:xfrm>
            <a:off x="7827728" y="5257490"/>
            <a:ext cx="1944221" cy="681038"/>
            <a:chOff x="4788024" y="4421981"/>
            <a:chExt cx="1944221" cy="681038"/>
          </a:xfrm>
        </p:grpSpPr>
        <p:grpSp>
          <p:nvGrpSpPr>
            <p:cNvPr id="153" name="Group 101">
              <a:extLst>
                <a:ext uri="{FF2B5EF4-FFF2-40B4-BE49-F238E27FC236}">
                  <a16:creationId xmlns:a16="http://schemas.microsoft.com/office/drawing/2014/main" id="{1369473D-9EFF-AE48-B5B5-789038D094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155" name="Text Box 102">
                <a:extLst>
                  <a:ext uri="{FF2B5EF4-FFF2-40B4-BE49-F238E27FC236}">
                    <a16:creationId xmlns:a16="http://schemas.microsoft.com/office/drawing/2014/main" id="{0BCBB192-346F-5D4F-B0A5-6300A41528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٣٩</a:t>
                </a:r>
                <a:endParaRPr lang="en-US" sz="2000" b="1" dirty="0"/>
              </a:p>
            </p:txBody>
          </p:sp>
          <p:sp>
            <p:nvSpPr>
              <p:cNvPr id="156" name="Line 103">
                <a:extLst>
                  <a:ext uri="{FF2B5EF4-FFF2-40B4-BE49-F238E27FC236}">
                    <a16:creationId xmlns:a16="http://schemas.microsoft.com/office/drawing/2014/main" id="{27C25E2C-23A6-364D-BA93-FF864A234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" name="Text Box 104">
                <a:extLst>
                  <a:ext uri="{FF2B5EF4-FFF2-40B4-BE49-F238E27FC236}">
                    <a16:creationId xmlns:a16="http://schemas.microsoft.com/office/drawing/2014/main" id="{ECA07D26-C52D-2A49-AFCD-7B90DDF669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٨٠</a:t>
                </a:r>
                <a:endParaRPr lang="en-US" sz="2000" b="1" dirty="0"/>
              </a:p>
            </p:txBody>
          </p:sp>
        </p:grpSp>
        <p:sp>
          <p:nvSpPr>
            <p:cNvPr id="154" name="Text Box 8">
              <a:extLst>
                <a:ext uri="{FF2B5EF4-FFF2-40B4-BE49-F238E27FC236}">
                  <a16:creationId xmlns:a16="http://schemas.microsoft.com/office/drawing/2014/main" id="{B0E751EA-1C03-E744-B1E9-A839AA542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160" name="Text Box 8">
            <a:extLst>
              <a:ext uri="{FF2B5EF4-FFF2-40B4-BE49-F238E27FC236}">
                <a16:creationId xmlns:a16="http://schemas.microsoft.com/office/drawing/2014/main" id="{855F3269-F1FC-E849-9EF2-962DD31E9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645" y="5391142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١٧٥</a:t>
            </a:r>
            <a:endParaRPr lang="en-US" sz="2000" b="1" dirty="0"/>
          </a:p>
        </p:txBody>
      </p:sp>
      <p:grpSp>
        <p:nvGrpSpPr>
          <p:cNvPr id="167" name="مجموعة 69">
            <a:extLst>
              <a:ext uri="{FF2B5EF4-FFF2-40B4-BE49-F238E27FC236}">
                <a16:creationId xmlns:a16="http://schemas.microsoft.com/office/drawing/2014/main" id="{39139BEF-354E-CC4E-9F00-A8F54A621612}"/>
              </a:ext>
            </a:extLst>
          </p:cNvPr>
          <p:cNvGrpSpPr/>
          <p:nvPr/>
        </p:nvGrpSpPr>
        <p:grpSpPr>
          <a:xfrm>
            <a:off x="7823136" y="5888974"/>
            <a:ext cx="1944221" cy="681038"/>
            <a:chOff x="4788024" y="4421981"/>
            <a:chExt cx="1944221" cy="681038"/>
          </a:xfrm>
        </p:grpSpPr>
        <p:grpSp>
          <p:nvGrpSpPr>
            <p:cNvPr id="162" name="Group 101">
              <a:extLst>
                <a:ext uri="{FF2B5EF4-FFF2-40B4-BE49-F238E27FC236}">
                  <a16:creationId xmlns:a16="http://schemas.microsoft.com/office/drawing/2014/main" id="{53020F73-F61B-6D49-B6E2-D4A00B5630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164" name="Text Box 102">
                <a:extLst>
                  <a:ext uri="{FF2B5EF4-FFF2-40B4-BE49-F238E27FC236}">
                    <a16:creationId xmlns:a16="http://schemas.microsoft.com/office/drawing/2014/main" id="{176B8399-7042-5640-8B85-AEFC2DA9BC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١٧</a:t>
                </a:r>
                <a:endParaRPr lang="en-US" sz="2000" b="1" dirty="0"/>
              </a:p>
            </p:txBody>
          </p:sp>
          <p:sp>
            <p:nvSpPr>
              <p:cNvPr id="165" name="Line 103">
                <a:extLst>
                  <a:ext uri="{FF2B5EF4-FFF2-40B4-BE49-F238E27FC236}">
                    <a16:creationId xmlns:a16="http://schemas.microsoft.com/office/drawing/2014/main" id="{52D32A2E-6A5F-4444-A157-967E2966A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" name="Text Box 104">
                <a:extLst>
                  <a:ext uri="{FF2B5EF4-FFF2-40B4-BE49-F238E27FC236}">
                    <a16:creationId xmlns:a16="http://schemas.microsoft.com/office/drawing/2014/main" id="{1045710E-3C03-0E48-A247-93E735C22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٨٠</a:t>
                </a:r>
                <a:endParaRPr lang="en-US" sz="2000" b="1" dirty="0"/>
              </a:p>
            </p:txBody>
          </p:sp>
        </p:grpSp>
        <p:sp>
          <p:nvSpPr>
            <p:cNvPr id="163" name="Text Box 8">
              <a:extLst>
                <a:ext uri="{FF2B5EF4-FFF2-40B4-BE49-F238E27FC236}">
                  <a16:creationId xmlns:a16="http://schemas.microsoft.com/office/drawing/2014/main" id="{4A1E4492-8063-014D-A3F8-4D64422E84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169" name="Text Box 8">
            <a:extLst>
              <a:ext uri="{FF2B5EF4-FFF2-40B4-BE49-F238E27FC236}">
                <a16:creationId xmlns:a16="http://schemas.microsoft.com/office/drawing/2014/main" id="{044262E7-00C5-1D45-ABAC-2288E49A1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53" y="6022626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٧٦</a:t>
            </a:r>
            <a:endParaRPr lang="en-US" sz="2000" b="1" dirty="0"/>
          </a:p>
        </p:txBody>
      </p:sp>
      <p:grpSp>
        <p:nvGrpSpPr>
          <p:cNvPr id="173" name="مجموعة 76">
            <a:extLst>
              <a:ext uri="{FF2B5EF4-FFF2-40B4-BE49-F238E27FC236}">
                <a16:creationId xmlns:a16="http://schemas.microsoft.com/office/drawing/2014/main" id="{2C93A256-5B95-CD4E-88B1-10A7BDBDEAD7}"/>
              </a:ext>
            </a:extLst>
          </p:cNvPr>
          <p:cNvGrpSpPr/>
          <p:nvPr/>
        </p:nvGrpSpPr>
        <p:grpSpPr>
          <a:xfrm>
            <a:off x="2049854" y="2699908"/>
            <a:ext cx="3060700" cy="3059112"/>
            <a:chOff x="323850" y="3573463"/>
            <a:chExt cx="3060700" cy="3059112"/>
          </a:xfrm>
        </p:grpSpPr>
        <p:sp>
          <p:nvSpPr>
            <p:cNvPr id="171" name="Oval 98">
              <a:extLst>
                <a:ext uri="{FF2B5EF4-FFF2-40B4-BE49-F238E27FC236}">
                  <a16:creationId xmlns:a16="http://schemas.microsoft.com/office/drawing/2014/main" id="{B3872325-20D7-004E-AFC3-8A3E0F7F4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3573463"/>
              <a:ext cx="3060700" cy="30591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2" name="Text Box 8">
              <a:extLst>
                <a:ext uri="{FF2B5EF4-FFF2-40B4-BE49-F238E27FC236}">
                  <a16:creationId xmlns:a16="http://schemas.microsoft.com/office/drawing/2014/main" id="{764900FB-2E7D-8B4A-A388-365CF73F2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976" y="4894347"/>
              <a:ext cx="39882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•</a:t>
              </a:r>
              <a:endParaRPr lang="en-US" sz="2000" b="1" dirty="0"/>
            </a:p>
          </p:txBody>
        </p:sp>
      </p:grpSp>
      <p:sp>
        <p:nvSpPr>
          <p:cNvPr id="175" name="دائري 82">
            <a:extLst>
              <a:ext uri="{FF2B5EF4-FFF2-40B4-BE49-F238E27FC236}">
                <a16:creationId xmlns:a16="http://schemas.microsoft.com/office/drawing/2014/main" id="{33694CD2-B20F-724C-8883-7905298BA521}"/>
              </a:ext>
            </a:extLst>
          </p:cNvPr>
          <p:cNvSpPr/>
          <p:nvPr/>
        </p:nvSpPr>
        <p:spPr>
          <a:xfrm rot="21326736">
            <a:off x="2026391" y="2688379"/>
            <a:ext cx="3060000" cy="3060000"/>
          </a:xfrm>
          <a:prstGeom prst="pie">
            <a:avLst>
              <a:gd name="adj1" fmla="val 19896139"/>
              <a:gd name="adj2" fmla="val 396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7" name="دائري 87">
            <a:extLst>
              <a:ext uri="{FF2B5EF4-FFF2-40B4-BE49-F238E27FC236}">
                <a16:creationId xmlns:a16="http://schemas.microsoft.com/office/drawing/2014/main" id="{9CD03A36-C269-1D4D-AD8D-18F3CF7BF687}"/>
              </a:ext>
            </a:extLst>
          </p:cNvPr>
          <p:cNvSpPr/>
          <p:nvPr/>
        </p:nvSpPr>
        <p:spPr>
          <a:xfrm>
            <a:off x="2050069" y="2697898"/>
            <a:ext cx="3060000" cy="3060000"/>
          </a:xfrm>
          <a:prstGeom prst="pie">
            <a:avLst>
              <a:gd name="adj1" fmla="val 6512418"/>
              <a:gd name="adj2" fmla="val 168804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9" name="دائري 88">
            <a:extLst>
              <a:ext uri="{FF2B5EF4-FFF2-40B4-BE49-F238E27FC236}">
                <a16:creationId xmlns:a16="http://schemas.microsoft.com/office/drawing/2014/main" id="{0EF10D88-50F8-C543-A4B8-D3A0DF01000B}"/>
              </a:ext>
            </a:extLst>
          </p:cNvPr>
          <p:cNvSpPr/>
          <p:nvPr/>
        </p:nvSpPr>
        <p:spPr>
          <a:xfrm>
            <a:off x="2044168" y="2696559"/>
            <a:ext cx="3060000" cy="3060000"/>
          </a:xfrm>
          <a:prstGeom prst="pie">
            <a:avLst>
              <a:gd name="adj1" fmla="val 69094"/>
              <a:gd name="adj2" fmla="val 194147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1" name="دائري 89">
            <a:extLst>
              <a:ext uri="{FF2B5EF4-FFF2-40B4-BE49-F238E27FC236}">
                <a16:creationId xmlns:a16="http://schemas.microsoft.com/office/drawing/2014/main" id="{80CF6A84-70F6-7E43-9FC1-019846F8DF1F}"/>
              </a:ext>
            </a:extLst>
          </p:cNvPr>
          <p:cNvSpPr/>
          <p:nvPr/>
        </p:nvSpPr>
        <p:spPr>
          <a:xfrm>
            <a:off x="2051106" y="2693121"/>
            <a:ext cx="3060000" cy="3060000"/>
          </a:xfrm>
          <a:prstGeom prst="pie">
            <a:avLst>
              <a:gd name="adj1" fmla="val 1950509"/>
              <a:gd name="adj2" fmla="val 645805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185" name="Group 43">
            <a:extLst>
              <a:ext uri="{FF2B5EF4-FFF2-40B4-BE49-F238E27FC236}">
                <a16:creationId xmlns:a16="http://schemas.microsoft.com/office/drawing/2014/main" id="{CC87F343-4C56-2B4A-A689-125021C18591}"/>
              </a:ext>
            </a:extLst>
          </p:cNvPr>
          <p:cNvGrpSpPr>
            <a:grpSpLocks/>
          </p:cNvGrpSpPr>
          <p:nvPr/>
        </p:nvGrpSpPr>
        <p:grpSpPr bwMode="auto">
          <a:xfrm>
            <a:off x="4210679" y="3564427"/>
            <a:ext cx="858838" cy="658500"/>
            <a:chOff x="2109" y="2205"/>
            <a:chExt cx="567" cy="625"/>
          </a:xfrm>
        </p:grpSpPr>
        <p:sp>
          <p:nvSpPr>
            <p:cNvPr id="183" name="Text Box 44">
              <a:extLst>
                <a:ext uri="{FF2B5EF4-FFF2-40B4-BE49-F238E27FC236}">
                  <a16:creationId xmlns:a16="http://schemas.microsoft.com/office/drawing/2014/main" id="{4FADE002-2DC5-C94F-A08E-1AEDA7111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450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مائية</a:t>
              </a:r>
              <a:endParaRPr lang="en-US" sz="2000" b="1" dirty="0"/>
            </a:p>
          </p:txBody>
        </p:sp>
        <p:sp>
          <p:nvSpPr>
            <p:cNvPr id="184" name="Text Box 45">
              <a:extLst>
                <a:ext uri="{FF2B5EF4-FFF2-40B4-BE49-F238E27FC236}">
                  <a16:creationId xmlns:a16="http://schemas.microsoft.com/office/drawing/2014/main" id="{845829FE-D607-6649-BAA1-7B39731B7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٩٪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9761728-3D8D-5E4D-94B3-8456715CFACB}"/>
              </a:ext>
            </a:extLst>
          </p:cNvPr>
          <p:cNvGrpSpPr>
            <a:grpSpLocks/>
          </p:cNvGrpSpPr>
          <p:nvPr/>
        </p:nvGrpSpPr>
        <p:grpSpPr bwMode="auto">
          <a:xfrm>
            <a:off x="2246337" y="4254808"/>
            <a:ext cx="1001220" cy="658500"/>
            <a:chOff x="2060" y="2205"/>
            <a:chExt cx="661" cy="625"/>
          </a:xfrm>
        </p:grpSpPr>
        <p:sp>
          <p:nvSpPr>
            <p:cNvPr id="187" name="Text Box 44">
              <a:extLst>
                <a:ext uri="{FF2B5EF4-FFF2-40B4-BE49-F238E27FC236}">
                  <a16:creationId xmlns:a16="http://schemas.microsoft.com/office/drawing/2014/main" id="{B9E801F8-8743-074B-890E-F717399FD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السيارات</a:t>
              </a:r>
              <a:endParaRPr lang="en-US" sz="2000" b="1" dirty="0"/>
            </a:p>
          </p:txBody>
        </p:sp>
        <p:sp>
          <p:nvSpPr>
            <p:cNvPr id="188" name="Text Box 45">
              <a:extLst>
                <a:ext uri="{FF2B5EF4-FFF2-40B4-BE49-F238E27FC236}">
                  <a16:creationId xmlns:a16="http://schemas.microsoft.com/office/drawing/2014/main" id="{5CF8AB2C-3D95-BE4D-AAB4-5F10C9276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٤٩٪</a:t>
              </a:r>
            </a:p>
          </p:txBody>
        </p:sp>
      </p:grpSp>
      <p:grpSp>
        <p:nvGrpSpPr>
          <p:cNvPr id="193" name="Group 43">
            <a:extLst>
              <a:ext uri="{FF2B5EF4-FFF2-40B4-BE49-F238E27FC236}">
                <a16:creationId xmlns:a16="http://schemas.microsoft.com/office/drawing/2014/main" id="{3B30F161-A45B-934B-9424-10C1F4932766}"/>
              </a:ext>
            </a:extLst>
          </p:cNvPr>
          <p:cNvGrpSpPr>
            <a:grpSpLocks/>
          </p:cNvGrpSpPr>
          <p:nvPr/>
        </p:nvGrpSpPr>
        <p:grpSpPr bwMode="auto">
          <a:xfrm>
            <a:off x="3502808" y="4982161"/>
            <a:ext cx="1001220" cy="596337"/>
            <a:chOff x="2060" y="2205"/>
            <a:chExt cx="661" cy="566"/>
          </a:xfrm>
        </p:grpSpPr>
        <p:sp>
          <p:nvSpPr>
            <p:cNvPr id="191" name="Text Box 44">
              <a:extLst>
                <a:ext uri="{FF2B5EF4-FFF2-40B4-BE49-F238E27FC236}">
                  <a16:creationId xmlns:a16="http://schemas.microsoft.com/office/drawing/2014/main" id="{B4430633-636B-D440-A297-6332E9548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1600" b="1" dirty="0"/>
                <a:t>قطار سريع</a:t>
              </a:r>
              <a:endParaRPr lang="en-US" sz="1600" b="1" dirty="0"/>
            </a:p>
          </p:txBody>
        </p:sp>
        <p:sp>
          <p:nvSpPr>
            <p:cNvPr id="192" name="Text Box 45">
              <a:extLst>
                <a:ext uri="{FF2B5EF4-FFF2-40B4-BE49-F238E27FC236}">
                  <a16:creationId xmlns:a16="http://schemas.microsoft.com/office/drawing/2014/main" id="{F07D16A6-3B2A-EE4F-A9E3-D65F2B4010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٢١٪</a:t>
              </a:r>
            </a:p>
          </p:txBody>
        </p:sp>
      </p:grpSp>
      <p:sp>
        <p:nvSpPr>
          <p:cNvPr id="195" name="Text Box 97">
            <a:extLst>
              <a:ext uri="{FF2B5EF4-FFF2-40B4-BE49-F238E27FC236}">
                <a16:creationId xmlns:a16="http://schemas.microsoft.com/office/drawing/2014/main" id="{7C33793E-FF36-5647-9A94-8AAB77193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981" y="3648776"/>
            <a:ext cx="34902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chemeClr val="accent2"/>
                </a:solidFill>
              </a:rPr>
              <a:t>مجموع أعداد الطلاب يساوي ٨٠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199" name="Group 43">
            <a:extLst>
              <a:ext uri="{FF2B5EF4-FFF2-40B4-BE49-F238E27FC236}">
                <a16:creationId xmlns:a16="http://schemas.microsoft.com/office/drawing/2014/main" id="{93396C08-B9ED-9E4B-AA39-20F0DA990474}"/>
              </a:ext>
            </a:extLst>
          </p:cNvPr>
          <p:cNvGrpSpPr>
            <a:grpSpLocks/>
          </p:cNvGrpSpPr>
          <p:nvPr/>
        </p:nvGrpSpPr>
        <p:grpSpPr bwMode="auto">
          <a:xfrm>
            <a:off x="4003417" y="4313772"/>
            <a:ext cx="1152690" cy="487816"/>
            <a:chOff x="2060" y="2279"/>
            <a:chExt cx="761" cy="463"/>
          </a:xfrm>
        </p:grpSpPr>
        <p:sp>
          <p:nvSpPr>
            <p:cNvPr id="197" name="Text Box 44">
              <a:extLst>
                <a:ext uri="{FF2B5EF4-FFF2-40B4-BE49-F238E27FC236}">
                  <a16:creationId xmlns:a16="http://schemas.microsoft.com/office/drawing/2014/main" id="{B039D72C-6BA8-824D-847B-6AD8B4375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1400" b="1" dirty="0"/>
                <a:t>صحن دوار</a:t>
              </a:r>
              <a:endParaRPr lang="en-US" sz="1400" b="1" dirty="0"/>
            </a:p>
          </p:txBody>
        </p:sp>
        <p:sp>
          <p:nvSpPr>
            <p:cNvPr id="198" name="Text Box 45">
              <a:extLst>
                <a:ext uri="{FF2B5EF4-FFF2-40B4-BE49-F238E27FC236}">
                  <a16:creationId xmlns:a16="http://schemas.microsoft.com/office/drawing/2014/main" id="{EF20CE8D-9C67-174E-B2EA-0E4994939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" y="2279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١٠٪</a:t>
              </a:r>
            </a:p>
          </p:txBody>
        </p:sp>
      </p:grpSp>
      <p:pic>
        <p:nvPicPr>
          <p:cNvPr id="201" name="صورة 79">
            <a:extLst>
              <a:ext uri="{FF2B5EF4-FFF2-40B4-BE49-F238E27FC236}">
                <a16:creationId xmlns:a16="http://schemas.microsoft.com/office/drawing/2014/main" id="{F78F666B-F983-6B4A-9FBD-4E48EF2D3E7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809" t="57203" r="62843" b="2945"/>
          <a:stretch/>
        </p:blipFill>
        <p:spPr>
          <a:xfrm>
            <a:off x="7430912" y="1597458"/>
            <a:ext cx="2746247" cy="2030874"/>
          </a:xfrm>
          <a:prstGeom prst="rect">
            <a:avLst/>
          </a:prstGeom>
        </p:spPr>
      </p:pic>
      <p:grpSp>
        <p:nvGrpSpPr>
          <p:cNvPr id="208" name="مجموعة 80">
            <a:extLst>
              <a:ext uri="{FF2B5EF4-FFF2-40B4-BE49-F238E27FC236}">
                <a16:creationId xmlns:a16="http://schemas.microsoft.com/office/drawing/2014/main" id="{AC34868F-FFBC-124F-8313-EE8D2DED9789}"/>
              </a:ext>
            </a:extLst>
          </p:cNvPr>
          <p:cNvGrpSpPr/>
          <p:nvPr/>
        </p:nvGrpSpPr>
        <p:grpSpPr>
          <a:xfrm>
            <a:off x="4730611" y="5888974"/>
            <a:ext cx="1944221" cy="681038"/>
            <a:chOff x="4788024" y="4421981"/>
            <a:chExt cx="1944221" cy="681038"/>
          </a:xfrm>
        </p:grpSpPr>
        <p:grpSp>
          <p:nvGrpSpPr>
            <p:cNvPr id="203" name="Group 101">
              <a:extLst>
                <a:ext uri="{FF2B5EF4-FFF2-40B4-BE49-F238E27FC236}">
                  <a16:creationId xmlns:a16="http://schemas.microsoft.com/office/drawing/2014/main" id="{BD8DB0D9-643B-F642-BC0D-2A668292F9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205" name="Text Box 102">
                <a:extLst>
                  <a:ext uri="{FF2B5EF4-FFF2-40B4-BE49-F238E27FC236}">
                    <a16:creationId xmlns:a16="http://schemas.microsoft.com/office/drawing/2014/main" id="{CF06F0B6-63A7-A544-B601-7BD1F8DBB6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٨</a:t>
                </a:r>
                <a:endParaRPr lang="en-US" sz="2000" b="1" dirty="0"/>
              </a:p>
            </p:txBody>
          </p:sp>
          <p:sp>
            <p:nvSpPr>
              <p:cNvPr id="206" name="Line 103">
                <a:extLst>
                  <a:ext uri="{FF2B5EF4-FFF2-40B4-BE49-F238E27FC236}">
                    <a16:creationId xmlns:a16="http://schemas.microsoft.com/office/drawing/2014/main" id="{E1305EA9-F991-7241-9CA9-8C4FAA931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" name="Text Box 104">
                <a:extLst>
                  <a:ext uri="{FF2B5EF4-FFF2-40B4-BE49-F238E27FC236}">
                    <a16:creationId xmlns:a16="http://schemas.microsoft.com/office/drawing/2014/main" id="{CB30F8DB-C6AA-A041-8492-B07731C682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٨٠</a:t>
                </a:r>
                <a:endParaRPr lang="en-US" sz="2000" b="1" dirty="0"/>
              </a:p>
            </p:txBody>
          </p:sp>
        </p:grpSp>
        <p:sp>
          <p:nvSpPr>
            <p:cNvPr id="204" name="Text Box 8">
              <a:extLst>
                <a:ext uri="{FF2B5EF4-FFF2-40B4-BE49-F238E27FC236}">
                  <a16:creationId xmlns:a16="http://schemas.microsoft.com/office/drawing/2014/main" id="{D325AED0-0736-DC4D-BB4C-B1EC490D2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210" name="Text Box 8">
            <a:extLst>
              <a:ext uri="{FF2B5EF4-FFF2-40B4-BE49-F238E27FC236}">
                <a16:creationId xmlns:a16="http://schemas.microsoft.com/office/drawing/2014/main" id="{8C884E60-F9F7-1843-B4E4-D2184AC54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147" y="5990943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٣٦</a:t>
            </a:r>
            <a:endParaRPr lang="en-US" sz="2000" b="1" dirty="0"/>
          </a:p>
        </p:txBody>
      </p:sp>
      <p:grpSp>
        <p:nvGrpSpPr>
          <p:cNvPr id="217" name="مجموعة 100">
            <a:extLst>
              <a:ext uri="{FF2B5EF4-FFF2-40B4-BE49-F238E27FC236}">
                <a16:creationId xmlns:a16="http://schemas.microsoft.com/office/drawing/2014/main" id="{AF79E3FC-C802-614B-8872-65D04F6E8368}"/>
              </a:ext>
            </a:extLst>
          </p:cNvPr>
          <p:cNvGrpSpPr/>
          <p:nvPr/>
        </p:nvGrpSpPr>
        <p:grpSpPr>
          <a:xfrm>
            <a:off x="5627954" y="1932972"/>
            <a:ext cx="1944221" cy="681038"/>
            <a:chOff x="4788024" y="4421981"/>
            <a:chExt cx="1944221" cy="681038"/>
          </a:xfrm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43DEFEE7-C226-BC47-9BE4-44F1D8DCA8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214" name="Text Box 102">
                <a:extLst>
                  <a:ext uri="{FF2B5EF4-FFF2-40B4-BE49-F238E27FC236}">
                    <a16:creationId xmlns:a16="http://schemas.microsoft.com/office/drawing/2014/main" id="{ED71B433-95F6-1F4E-BDE7-1E094A95D4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٧</a:t>
                </a:r>
                <a:endParaRPr lang="en-US" sz="2000" b="1" dirty="0"/>
              </a:p>
            </p:txBody>
          </p:sp>
          <p:sp>
            <p:nvSpPr>
              <p:cNvPr id="215" name="Line 103">
                <a:extLst>
                  <a:ext uri="{FF2B5EF4-FFF2-40B4-BE49-F238E27FC236}">
                    <a16:creationId xmlns:a16="http://schemas.microsoft.com/office/drawing/2014/main" id="{29C69C98-E8B5-BE4E-AB9A-974CC7824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" name="Text Box 104">
                <a:extLst>
                  <a:ext uri="{FF2B5EF4-FFF2-40B4-BE49-F238E27FC236}">
                    <a16:creationId xmlns:a16="http://schemas.microsoft.com/office/drawing/2014/main" id="{58F0D17E-FCE3-9344-9BD1-1416D9AE6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٨٠</a:t>
                </a:r>
                <a:endParaRPr lang="en-US" sz="2000" b="1" dirty="0"/>
              </a:p>
            </p:txBody>
          </p:sp>
        </p:grpSp>
        <p:sp>
          <p:nvSpPr>
            <p:cNvPr id="213" name="Text Box 8">
              <a:extLst>
                <a:ext uri="{FF2B5EF4-FFF2-40B4-BE49-F238E27FC236}">
                  <a16:creationId xmlns:a16="http://schemas.microsoft.com/office/drawing/2014/main" id="{F8F7A123-0E62-DD41-A1F9-E01C67EA6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١٠٠  =</a:t>
              </a:r>
              <a:endParaRPr lang="en-US" sz="2000" b="1" dirty="0"/>
            </a:p>
          </p:txBody>
        </p:sp>
      </p:grpSp>
      <p:sp>
        <p:nvSpPr>
          <p:cNvPr id="219" name="Text Box 97">
            <a:extLst>
              <a:ext uri="{FF2B5EF4-FFF2-40B4-BE49-F238E27FC236}">
                <a16:creationId xmlns:a16="http://schemas.microsoft.com/office/drawing/2014/main" id="{3E9B5718-5472-2F42-A63E-1CD8CDF55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455" y="1498922"/>
            <a:ext cx="8680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chemeClr val="accent2"/>
                </a:solidFill>
              </a:rPr>
              <a:t>النسبة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221" name="Text Box 8">
            <a:extLst>
              <a:ext uri="{FF2B5EF4-FFF2-40B4-BE49-F238E27FC236}">
                <a16:creationId xmlns:a16="http://schemas.microsoft.com/office/drawing/2014/main" id="{B1E4ECAA-E3B2-3F42-92D1-A4C3ADB25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165" y="2090125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٩٪</a:t>
            </a:r>
            <a:endParaRPr lang="en-US" sz="2000" b="1" dirty="0"/>
          </a:p>
        </p:txBody>
      </p:sp>
      <p:sp>
        <p:nvSpPr>
          <p:cNvPr id="223" name="Text Box 8">
            <a:extLst>
              <a:ext uri="{FF2B5EF4-FFF2-40B4-BE49-F238E27FC236}">
                <a16:creationId xmlns:a16="http://schemas.microsoft.com/office/drawing/2014/main" id="{1E594712-6D57-AA4A-8FAF-D0C4E62DA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9141" y="2479250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١١٪</a:t>
            </a:r>
            <a:endParaRPr lang="en-US" sz="2000" b="1" dirty="0"/>
          </a:p>
        </p:txBody>
      </p:sp>
      <p:sp>
        <p:nvSpPr>
          <p:cNvPr id="225" name="Text Box 8">
            <a:extLst>
              <a:ext uri="{FF2B5EF4-FFF2-40B4-BE49-F238E27FC236}">
                <a16:creationId xmlns:a16="http://schemas.microsoft.com/office/drawing/2014/main" id="{CE220B3E-B6E1-1143-A79A-BED2D02AE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589" y="2747067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٤٩٪</a:t>
            </a:r>
            <a:endParaRPr lang="en-US" sz="2000" b="1" dirty="0"/>
          </a:p>
        </p:txBody>
      </p:sp>
      <p:sp>
        <p:nvSpPr>
          <p:cNvPr id="227" name="Text Box 8">
            <a:extLst>
              <a:ext uri="{FF2B5EF4-FFF2-40B4-BE49-F238E27FC236}">
                <a16:creationId xmlns:a16="http://schemas.microsoft.com/office/drawing/2014/main" id="{E13DCFC7-5F6A-564C-AAAE-EBDA8CB8F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953" y="3003218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٢١٪</a:t>
            </a:r>
            <a:endParaRPr lang="en-US" sz="2000" b="1" dirty="0"/>
          </a:p>
        </p:txBody>
      </p:sp>
      <p:sp>
        <p:nvSpPr>
          <p:cNvPr id="229" name="Text Box 8">
            <a:extLst>
              <a:ext uri="{FF2B5EF4-FFF2-40B4-BE49-F238E27FC236}">
                <a16:creationId xmlns:a16="http://schemas.microsoft.com/office/drawing/2014/main" id="{7867350A-2359-3046-8181-167C18CDA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317" y="3284206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١٠٪</a:t>
            </a:r>
            <a:endParaRPr lang="en-US" sz="2000" b="1" dirty="0"/>
          </a:p>
        </p:txBody>
      </p:sp>
      <p:pic>
        <p:nvPicPr>
          <p:cNvPr id="231" name="Picture 36">
            <a:extLst>
              <a:ext uri="{FF2B5EF4-FFF2-40B4-BE49-F238E27FC236}">
                <a16:creationId xmlns:a16="http://schemas.microsoft.com/office/drawing/2014/main" id="{A806016B-86A2-6649-8C7A-A9EA9F5B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63" y="2372901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" name="دائري 82">
            <a:extLst>
              <a:ext uri="{FF2B5EF4-FFF2-40B4-BE49-F238E27FC236}">
                <a16:creationId xmlns:a16="http://schemas.microsoft.com/office/drawing/2014/main" id="{E3CFB615-9F01-C94A-9CD0-B5ED85FA1C92}"/>
              </a:ext>
            </a:extLst>
          </p:cNvPr>
          <p:cNvSpPr/>
          <p:nvPr/>
        </p:nvSpPr>
        <p:spPr>
          <a:xfrm rot="19185284">
            <a:off x="2031441" y="2696559"/>
            <a:ext cx="3060000" cy="3060000"/>
          </a:xfrm>
          <a:prstGeom prst="pie">
            <a:avLst>
              <a:gd name="adj1" fmla="val 19363436"/>
              <a:gd name="adj2" fmla="val 396729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35" name="Picture 36">
            <a:extLst>
              <a:ext uri="{FF2B5EF4-FFF2-40B4-BE49-F238E27FC236}">
                <a16:creationId xmlns:a16="http://schemas.microsoft.com/office/drawing/2014/main" id="{6C9209DA-8B92-7648-8265-C43176873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2169">
            <a:off x="1086807" y="2695195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9" name="Group 43">
            <a:extLst>
              <a:ext uri="{FF2B5EF4-FFF2-40B4-BE49-F238E27FC236}">
                <a16:creationId xmlns:a16="http://schemas.microsoft.com/office/drawing/2014/main" id="{2D12DC49-12D9-6B43-A4FD-C34F10F42BFF}"/>
              </a:ext>
            </a:extLst>
          </p:cNvPr>
          <p:cNvGrpSpPr>
            <a:grpSpLocks/>
          </p:cNvGrpSpPr>
          <p:nvPr/>
        </p:nvGrpSpPr>
        <p:grpSpPr bwMode="auto">
          <a:xfrm>
            <a:off x="3707239" y="3047172"/>
            <a:ext cx="858838" cy="627945"/>
            <a:chOff x="2109" y="2205"/>
            <a:chExt cx="567" cy="596"/>
          </a:xfrm>
        </p:grpSpPr>
        <p:sp>
          <p:nvSpPr>
            <p:cNvPr id="237" name="Text Box 44">
              <a:extLst>
                <a:ext uri="{FF2B5EF4-FFF2-40B4-BE49-F238E27FC236}">
                  <a16:creationId xmlns:a16="http://schemas.microsoft.com/office/drawing/2014/main" id="{D0D43098-08EC-BB4D-A9F0-C87C756D0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450"/>
              <a:ext cx="56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b="1" dirty="0"/>
                <a:t>الكتروني</a:t>
              </a:r>
              <a:endParaRPr lang="en-US" b="1" dirty="0"/>
            </a:p>
          </p:txBody>
        </p:sp>
        <p:sp>
          <p:nvSpPr>
            <p:cNvPr id="238" name="Text Box 45">
              <a:extLst>
                <a:ext uri="{FF2B5EF4-FFF2-40B4-BE49-F238E27FC236}">
                  <a16:creationId xmlns:a16="http://schemas.microsoft.com/office/drawing/2014/main" id="{3D3665F8-6D91-E847-AEB5-D8AF1A568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١١٪</a:t>
              </a:r>
            </a:p>
          </p:txBody>
        </p:sp>
      </p:grpSp>
      <p:pic>
        <p:nvPicPr>
          <p:cNvPr id="241" name="Picture 36">
            <a:extLst>
              <a:ext uri="{FF2B5EF4-FFF2-40B4-BE49-F238E27FC236}">
                <a16:creationId xmlns:a16="http://schemas.microsoft.com/office/drawing/2014/main" id="{0B3BA576-B468-1A49-923A-8EB16C6D7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2925">
            <a:off x="833646" y="3084785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3" name="Picture 40">
            <a:extLst>
              <a:ext uri="{FF2B5EF4-FFF2-40B4-BE49-F238E27FC236}">
                <a16:creationId xmlns:a16="http://schemas.microsoft.com/office/drawing/2014/main" id="{EC2F0C65-F842-B04E-A07D-D1CCDD874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80743">
            <a:off x="2415377" y="3286559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799314E-4B79-C2CE-AC63-5E81AE82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6901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8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42" grpId="0"/>
      <p:bldP spid="151" grpId="0"/>
      <p:bldP spid="160" grpId="0"/>
      <p:bldP spid="169" grpId="0"/>
      <p:bldP spid="175" grpId="0" animBg="1"/>
      <p:bldP spid="177" grpId="0" animBg="1"/>
      <p:bldP spid="179" grpId="0" animBg="1"/>
      <p:bldP spid="181" grpId="0" animBg="1"/>
      <p:bldP spid="195" grpId="0"/>
      <p:bldP spid="210" grpId="0"/>
      <p:bldP spid="219" grpId="0"/>
      <p:bldP spid="221" grpId="0"/>
      <p:bldP spid="223" grpId="0"/>
      <p:bldP spid="225" grpId="0"/>
      <p:bldP spid="227" grpId="0"/>
      <p:bldP spid="229" grpId="0"/>
      <p:bldP spid="2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>
            <a:extLst>
              <a:ext uri="{FF2B5EF4-FFF2-40B4-BE49-F238E27FC236}">
                <a16:creationId xmlns:a16="http://schemas.microsoft.com/office/drawing/2014/main" id="{56103193-FB60-4646-8F88-F2D7534AD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495" y="726416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5C7515BE-BF71-6443-9C29-F45348C58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11" y="827665"/>
            <a:ext cx="5038725" cy="41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7" name="Text Box 97">
            <a:extLst>
              <a:ext uri="{FF2B5EF4-FFF2-40B4-BE49-F238E27FC236}">
                <a16:creationId xmlns:a16="http://schemas.microsoft.com/office/drawing/2014/main" id="{D1046862-443A-2D44-9CEA-434229E74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700" y="2194112"/>
            <a:ext cx="2637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chemeClr val="accent2"/>
                </a:solidFill>
              </a:rPr>
              <a:t>الرياضة المفضلة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174" name="مجموعة 48">
            <a:extLst>
              <a:ext uri="{FF2B5EF4-FFF2-40B4-BE49-F238E27FC236}">
                <a16:creationId xmlns:a16="http://schemas.microsoft.com/office/drawing/2014/main" id="{3C05605F-0B2B-3C42-BE7C-1BA248D9BA16}"/>
              </a:ext>
            </a:extLst>
          </p:cNvPr>
          <p:cNvGrpSpPr/>
          <p:nvPr/>
        </p:nvGrpSpPr>
        <p:grpSpPr>
          <a:xfrm>
            <a:off x="8144190" y="3851313"/>
            <a:ext cx="1944221" cy="681038"/>
            <a:chOff x="4788024" y="4421981"/>
            <a:chExt cx="1944221" cy="681038"/>
          </a:xfrm>
        </p:grpSpPr>
        <p:grpSp>
          <p:nvGrpSpPr>
            <p:cNvPr id="169" name="Group 101">
              <a:extLst>
                <a:ext uri="{FF2B5EF4-FFF2-40B4-BE49-F238E27FC236}">
                  <a16:creationId xmlns:a16="http://schemas.microsoft.com/office/drawing/2014/main" id="{D98A8C7F-4D39-FC4E-9C94-451726273E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171" name="Text Box 102">
                <a:extLst>
                  <a:ext uri="{FF2B5EF4-FFF2-40B4-BE49-F238E27FC236}">
                    <a16:creationId xmlns:a16="http://schemas.microsoft.com/office/drawing/2014/main" id="{646AAF51-03B6-094F-875F-7D62AFB693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٥٤</a:t>
                </a:r>
                <a:endParaRPr lang="en-US" sz="2000" b="1" dirty="0"/>
              </a:p>
            </p:txBody>
          </p:sp>
          <p:sp>
            <p:nvSpPr>
              <p:cNvPr id="172" name="Line 103">
                <a:extLst>
                  <a:ext uri="{FF2B5EF4-FFF2-40B4-BE49-F238E27FC236}">
                    <a16:creationId xmlns:a16="http://schemas.microsoft.com/office/drawing/2014/main" id="{9455738E-8D1C-A244-901E-C6D8B8F60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" name="Text Box 104">
                <a:extLst>
                  <a:ext uri="{FF2B5EF4-FFF2-40B4-BE49-F238E27FC236}">
                    <a16:creationId xmlns:a16="http://schemas.microsoft.com/office/drawing/2014/main" id="{4457A533-D3DD-5946-AA45-E20BDBAF30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١٣٠</a:t>
                </a:r>
                <a:endParaRPr lang="en-US" sz="2000" b="1" dirty="0"/>
              </a:p>
            </p:txBody>
          </p:sp>
        </p:grpSp>
        <p:sp>
          <p:nvSpPr>
            <p:cNvPr id="170" name="Text Box 8">
              <a:extLst>
                <a:ext uri="{FF2B5EF4-FFF2-40B4-BE49-F238E27FC236}">
                  <a16:creationId xmlns:a16="http://schemas.microsoft.com/office/drawing/2014/main" id="{5C7BC6A1-AECD-AF45-A54E-103D290B2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176" name="Text Box 8">
            <a:extLst>
              <a:ext uri="{FF2B5EF4-FFF2-40B4-BE49-F238E27FC236}">
                <a16:creationId xmlns:a16="http://schemas.microsoft.com/office/drawing/2014/main" id="{57CB6596-88B9-7F45-92D3-A6AAAFCFE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2107" y="3984965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١٥٠</a:t>
            </a:r>
            <a:endParaRPr lang="en-US" sz="2000" b="1" dirty="0"/>
          </a:p>
        </p:txBody>
      </p:sp>
      <p:grpSp>
        <p:nvGrpSpPr>
          <p:cNvPr id="183" name="مجموعة 55">
            <a:extLst>
              <a:ext uri="{FF2B5EF4-FFF2-40B4-BE49-F238E27FC236}">
                <a16:creationId xmlns:a16="http://schemas.microsoft.com/office/drawing/2014/main" id="{25D9F74E-8FB9-E748-B30A-1DA16BEF8D2B}"/>
              </a:ext>
            </a:extLst>
          </p:cNvPr>
          <p:cNvGrpSpPr/>
          <p:nvPr/>
        </p:nvGrpSpPr>
        <p:grpSpPr>
          <a:xfrm>
            <a:off x="8144190" y="4570376"/>
            <a:ext cx="1944221" cy="681038"/>
            <a:chOff x="4788024" y="4421981"/>
            <a:chExt cx="1944221" cy="681038"/>
          </a:xfrm>
        </p:grpSpPr>
        <p:grpSp>
          <p:nvGrpSpPr>
            <p:cNvPr id="178" name="Group 101">
              <a:extLst>
                <a:ext uri="{FF2B5EF4-FFF2-40B4-BE49-F238E27FC236}">
                  <a16:creationId xmlns:a16="http://schemas.microsoft.com/office/drawing/2014/main" id="{008456F8-97BE-F04F-9ECA-ECE4F7550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180" name="Text Box 102">
                <a:extLst>
                  <a:ext uri="{FF2B5EF4-FFF2-40B4-BE49-F238E27FC236}">
                    <a16:creationId xmlns:a16="http://schemas.microsoft.com/office/drawing/2014/main" id="{BC9715F3-88B3-2145-8AE1-AB0A8C1B3C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٣٧</a:t>
                </a:r>
                <a:endParaRPr lang="en-US" sz="2000" b="1" dirty="0"/>
              </a:p>
            </p:txBody>
          </p:sp>
          <p:sp>
            <p:nvSpPr>
              <p:cNvPr id="181" name="Line 103">
                <a:extLst>
                  <a:ext uri="{FF2B5EF4-FFF2-40B4-BE49-F238E27FC236}">
                    <a16:creationId xmlns:a16="http://schemas.microsoft.com/office/drawing/2014/main" id="{DA02C933-7A34-E346-81CC-D7558F336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" name="Text Box 104">
                <a:extLst>
                  <a:ext uri="{FF2B5EF4-FFF2-40B4-BE49-F238E27FC236}">
                    <a16:creationId xmlns:a16="http://schemas.microsoft.com/office/drawing/2014/main" id="{D32F0217-7862-EF40-9FBA-BCC73B200D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١٣٠</a:t>
                </a:r>
                <a:endParaRPr lang="en-US" sz="2000" b="1" dirty="0"/>
              </a:p>
            </p:txBody>
          </p:sp>
        </p:grpSp>
        <p:sp>
          <p:nvSpPr>
            <p:cNvPr id="179" name="Text Box 8">
              <a:extLst>
                <a:ext uri="{FF2B5EF4-FFF2-40B4-BE49-F238E27FC236}">
                  <a16:creationId xmlns:a16="http://schemas.microsoft.com/office/drawing/2014/main" id="{9BE5018F-390D-9F49-A8DD-37192E151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185" name="Text Box 8">
            <a:extLst>
              <a:ext uri="{FF2B5EF4-FFF2-40B4-BE49-F238E27FC236}">
                <a16:creationId xmlns:a16="http://schemas.microsoft.com/office/drawing/2014/main" id="{1E472498-E79B-FC48-9E2B-B26668E7C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2107" y="4704028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١٠٢</a:t>
            </a:r>
            <a:endParaRPr lang="en-US" sz="2000" b="1" dirty="0"/>
          </a:p>
        </p:txBody>
      </p:sp>
      <p:grpSp>
        <p:nvGrpSpPr>
          <p:cNvPr id="192" name="مجموعة 62">
            <a:extLst>
              <a:ext uri="{FF2B5EF4-FFF2-40B4-BE49-F238E27FC236}">
                <a16:creationId xmlns:a16="http://schemas.microsoft.com/office/drawing/2014/main" id="{43BFA698-456A-8143-8F36-5E5B577F16C8}"/>
              </a:ext>
            </a:extLst>
          </p:cNvPr>
          <p:cNvGrpSpPr/>
          <p:nvPr/>
        </p:nvGrpSpPr>
        <p:grpSpPr>
          <a:xfrm>
            <a:off x="8144190" y="5257490"/>
            <a:ext cx="1944221" cy="681038"/>
            <a:chOff x="4788024" y="4421981"/>
            <a:chExt cx="1944221" cy="681038"/>
          </a:xfrm>
        </p:grpSpPr>
        <p:grpSp>
          <p:nvGrpSpPr>
            <p:cNvPr id="187" name="Group 101">
              <a:extLst>
                <a:ext uri="{FF2B5EF4-FFF2-40B4-BE49-F238E27FC236}">
                  <a16:creationId xmlns:a16="http://schemas.microsoft.com/office/drawing/2014/main" id="{6F62F1F4-1D41-0E4D-A942-E51A5F6463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189" name="Text Box 102">
                <a:extLst>
                  <a:ext uri="{FF2B5EF4-FFF2-40B4-BE49-F238E27FC236}">
                    <a16:creationId xmlns:a16="http://schemas.microsoft.com/office/drawing/2014/main" id="{A41BF2CC-A1F7-6246-B107-7C1ABD4D4F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١٥</a:t>
                </a:r>
                <a:endParaRPr lang="en-US" sz="2000" b="1" dirty="0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F40FF580-FEB9-1742-9A1E-072D9642D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" name="Text Box 104">
                <a:extLst>
                  <a:ext uri="{FF2B5EF4-FFF2-40B4-BE49-F238E27FC236}">
                    <a16:creationId xmlns:a16="http://schemas.microsoft.com/office/drawing/2014/main" id="{1207F3F7-BD23-1F44-A939-6FC588A5A3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١٣٠</a:t>
                </a:r>
                <a:endParaRPr lang="en-US" sz="2000" b="1" dirty="0"/>
              </a:p>
            </p:txBody>
          </p:sp>
        </p:grpSp>
        <p:sp>
          <p:nvSpPr>
            <p:cNvPr id="188" name="Text Box 8">
              <a:extLst>
                <a:ext uri="{FF2B5EF4-FFF2-40B4-BE49-F238E27FC236}">
                  <a16:creationId xmlns:a16="http://schemas.microsoft.com/office/drawing/2014/main" id="{45960099-2AA4-D84E-8923-61439C5DB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194" name="Text Box 8">
            <a:extLst>
              <a:ext uri="{FF2B5EF4-FFF2-40B4-BE49-F238E27FC236}">
                <a16:creationId xmlns:a16="http://schemas.microsoft.com/office/drawing/2014/main" id="{255522C1-3355-F342-A10A-370546B4F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2107" y="5391142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٤٢</a:t>
            </a:r>
            <a:endParaRPr lang="en-US" sz="2000" b="1" dirty="0"/>
          </a:p>
        </p:txBody>
      </p:sp>
      <p:grpSp>
        <p:nvGrpSpPr>
          <p:cNvPr id="201" name="مجموعة 69">
            <a:extLst>
              <a:ext uri="{FF2B5EF4-FFF2-40B4-BE49-F238E27FC236}">
                <a16:creationId xmlns:a16="http://schemas.microsoft.com/office/drawing/2014/main" id="{50944AA4-82EB-294C-9B75-7281636F441B}"/>
              </a:ext>
            </a:extLst>
          </p:cNvPr>
          <p:cNvGrpSpPr/>
          <p:nvPr/>
        </p:nvGrpSpPr>
        <p:grpSpPr>
          <a:xfrm>
            <a:off x="8139598" y="5888974"/>
            <a:ext cx="1944221" cy="681038"/>
            <a:chOff x="4788024" y="4421981"/>
            <a:chExt cx="1944221" cy="681038"/>
          </a:xfrm>
        </p:grpSpPr>
        <p:grpSp>
          <p:nvGrpSpPr>
            <p:cNvPr id="196" name="Group 101">
              <a:extLst>
                <a:ext uri="{FF2B5EF4-FFF2-40B4-BE49-F238E27FC236}">
                  <a16:creationId xmlns:a16="http://schemas.microsoft.com/office/drawing/2014/main" id="{C6D8B468-0F6E-3841-B8C2-A1FE403F8D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198" name="Text Box 102">
                <a:extLst>
                  <a:ext uri="{FF2B5EF4-FFF2-40B4-BE49-F238E27FC236}">
                    <a16:creationId xmlns:a16="http://schemas.microsoft.com/office/drawing/2014/main" id="{EC0CB7BC-9052-D24F-A37F-9C3449CFEB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٢٤</a:t>
                </a:r>
                <a:endParaRPr lang="en-US" sz="2000" b="1" dirty="0"/>
              </a:p>
            </p:txBody>
          </p:sp>
          <p:sp>
            <p:nvSpPr>
              <p:cNvPr id="199" name="Line 103">
                <a:extLst>
                  <a:ext uri="{FF2B5EF4-FFF2-40B4-BE49-F238E27FC236}">
                    <a16:creationId xmlns:a16="http://schemas.microsoft.com/office/drawing/2014/main" id="{04A3E622-8731-4B43-8F98-08B9C0CE3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" name="Text Box 104">
                <a:extLst>
                  <a:ext uri="{FF2B5EF4-FFF2-40B4-BE49-F238E27FC236}">
                    <a16:creationId xmlns:a16="http://schemas.microsoft.com/office/drawing/2014/main" id="{1787FE42-8702-7D4A-A384-5F31368801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١٣٠</a:t>
                </a:r>
                <a:endParaRPr lang="en-US" sz="2000" b="1" dirty="0"/>
              </a:p>
            </p:txBody>
          </p:sp>
        </p:grpSp>
        <p:sp>
          <p:nvSpPr>
            <p:cNvPr id="197" name="Text Box 8">
              <a:extLst>
                <a:ext uri="{FF2B5EF4-FFF2-40B4-BE49-F238E27FC236}">
                  <a16:creationId xmlns:a16="http://schemas.microsoft.com/office/drawing/2014/main" id="{BFC77C1A-1B70-F747-8DD3-7CB028EB9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٣٦٠  =</a:t>
              </a:r>
              <a:endParaRPr lang="en-US" sz="2000" b="1" dirty="0"/>
            </a:p>
          </p:txBody>
        </p:sp>
      </p:grpSp>
      <p:sp>
        <p:nvSpPr>
          <p:cNvPr id="203" name="Text Box 8">
            <a:extLst>
              <a:ext uri="{FF2B5EF4-FFF2-40B4-BE49-F238E27FC236}">
                <a16:creationId xmlns:a16="http://schemas.microsoft.com/office/drawing/2014/main" id="{3EE9E5C7-479A-424B-B126-B4238BACC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515" y="6022626"/>
            <a:ext cx="851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٦٦</a:t>
            </a:r>
            <a:endParaRPr lang="en-US" sz="2000" b="1" dirty="0"/>
          </a:p>
        </p:txBody>
      </p:sp>
      <p:grpSp>
        <p:nvGrpSpPr>
          <p:cNvPr id="207" name="مجموعة 76">
            <a:extLst>
              <a:ext uri="{FF2B5EF4-FFF2-40B4-BE49-F238E27FC236}">
                <a16:creationId xmlns:a16="http://schemas.microsoft.com/office/drawing/2014/main" id="{4CD33A44-D468-184C-92CE-FAD872D850E0}"/>
              </a:ext>
            </a:extLst>
          </p:cNvPr>
          <p:cNvGrpSpPr/>
          <p:nvPr/>
        </p:nvGrpSpPr>
        <p:grpSpPr>
          <a:xfrm>
            <a:off x="2366316" y="2699908"/>
            <a:ext cx="3060700" cy="3059112"/>
            <a:chOff x="323850" y="3573463"/>
            <a:chExt cx="3060700" cy="3059112"/>
          </a:xfrm>
        </p:grpSpPr>
        <p:sp>
          <p:nvSpPr>
            <p:cNvPr id="205" name="Oval 98">
              <a:extLst>
                <a:ext uri="{FF2B5EF4-FFF2-40B4-BE49-F238E27FC236}">
                  <a16:creationId xmlns:a16="http://schemas.microsoft.com/office/drawing/2014/main" id="{432B554F-E9CC-DE47-B8DF-6D85CC998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3573463"/>
              <a:ext cx="3060700" cy="30591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06" name="Text Box 8">
              <a:extLst>
                <a:ext uri="{FF2B5EF4-FFF2-40B4-BE49-F238E27FC236}">
                  <a16:creationId xmlns:a16="http://schemas.microsoft.com/office/drawing/2014/main" id="{643E3DCC-81B2-754E-821E-C6CC5331F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976" y="4894347"/>
              <a:ext cx="39882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•</a:t>
              </a:r>
              <a:endParaRPr lang="en-US" sz="2000" b="1" dirty="0"/>
            </a:p>
          </p:txBody>
        </p:sp>
      </p:grpSp>
      <p:sp>
        <p:nvSpPr>
          <p:cNvPr id="209" name="دائري 82">
            <a:extLst>
              <a:ext uri="{FF2B5EF4-FFF2-40B4-BE49-F238E27FC236}">
                <a16:creationId xmlns:a16="http://schemas.microsoft.com/office/drawing/2014/main" id="{081784A4-DBC0-CB4B-BD5D-5FAF1C5B331A}"/>
              </a:ext>
            </a:extLst>
          </p:cNvPr>
          <p:cNvSpPr/>
          <p:nvPr/>
        </p:nvSpPr>
        <p:spPr>
          <a:xfrm>
            <a:off x="2373676" y="2693121"/>
            <a:ext cx="3060000" cy="3060000"/>
          </a:xfrm>
          <a:prstGeom prst="pie">
            <a:avLst>
              <a:gd name="adj1" fmla="val 12390444"/>
              <a:gd name="adj2" fmla="val 49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11" name="دائري 87">
            <a:extLst>
              <a:ext uri="{FF2B5EF4-FFF2-40B4-BE49-F238E27FC236}">
                <a16:creationId xmlns:a16="http://schemas.microsoft.com/office/drawing/2014/main" id="{29D371AB-FD9B-EE4A-8DAE-B5426455B05D}"/>
              </a:ext>
            </a:extLst>
          </p:cNvPr>
          <p:cNvSpPr/>
          <p:nvPr/>
        </p:nvSpPr>
        <p:spPr>
          <a:xfrm>
            <a:off x="2366531" y="2697898"/>
            <a:ext cx="3060000" cy="3060000"/>
          </a:xfrm>
          <a:prstGeom prst="pie">
            <a:avLst>
              <a:gd name="adj1" fmla="val 6999017"/>
              <a:gd name="adj2" fmla="val 1240833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13" name="دائري 88">
            <a:extLst>
              <a:ext uri="{FF2B5EF4-FFF2-40B4-BE49-F238E27FC236}">
                <a16:creationId xmlns:a16="http://schemas.microsoft.com/office/drawing/2014/main" id="{10E9A940-FFEA-C545-BFFC-B38D4689FDD5}"/>
              </a:ext>
            </a:extLst>
          </p:cNvPr>
          <p:cNvSpPr/>
          <p:nvPr/>
        </p:nvSpPr>
        <p:spPr>
          <a:xfrm>
            <a:off x="2360630" y="2696559"/>
            <a:ext cx="3060000" cy="3060000"/>
          </a:xfrm>
          <a:prstGeom prst="pie">
            <a:avLst>
              <a:gd name="adj1" fmla="val 69094"/>
              <a:gd name="adj2" fmla="val 359000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15" name="دائري 89">
            <a:extLst>
              <a:ext uri="{FF2B5EF4-FFF2-40B4-BE49-F238E27FC236}">
                <a16:creationId xmlns:a16="http://schemas.microsoft.com/office/drawing/2014/main" id="{E246D16B-B959-224D-A182-BBADF3E43196}"/>
              </a:ext>
            </a:extLst>
          </p:cNvPr>
          <p:cNvSpPr/>
          <p:nvPr/>
        </p:nvSpPr>
        <p:spPr>
          <a:xfrm>
            <a:off x="2367568" y="2693121"/>
            <a:ext cx="3060000" cy="3060000"/>
          </a:xfrm>
          <a:prstGeom prst="pie">
            <a:avLst>
              <a:gd name="adj1" fmla="val 3608219"/>
              <a:gd name="adj2" fmla="val 699924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219" name="Group 43">
            <a:extLst>
              <a:ext uri="{FF2B5EF4-FFF2-40B4-BE49-F238E27FC236}">
                <a16:creationId xmlns:a16="http://schemas.microsoft.com/office/drawing/2014/main" id="{7B723C6A-5EE1-D240-A8FD-72103F1F4C47}"/>
              </a:ext>
            </a:extLst>
          </p:cNvPr>
          <p:cNvGrpSpPr>
            <a:grpSpLocks/>
          </p:cNvGrpSpPr>
          <p:nvPr/>
        </p:nvGrpSpPr>
        <p:grpSpPr bwMode="auto">
          <a:xfrm>
            <a:off x="3570911" y="3227963"/>
            <a:ext cx="858838" cy="658500"/>
            <a:chOff x="2109" y="2205"/>
            <a:chExt cx="567" cy="625"/>
          </a:xfrm>
        </p:grpSpPr>
        <p:sp>
          <p:nvSpPr>
            <p:cNvPr id="217" name="Text Box 44">
              <a:extLst>
                <a:ext uri="{FF2B5EF4-FFF2-40B4-BE49-F238E27FC236}">
                  <a16:creationId xmlns:a16="http://schemas.microsoft.com/office/drawing/2014/main" id="{D71B7D3A-0823-F041-B214-3652A0956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450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قدم</a:t>
              </a:r>
              <a:endParaRPr lang="en-US" sz="2000" b="1" dirty="0"/>
            </a:p>
          </p:txBody>
        </p:sp>
        <p:sp>
          <p:nvSpPr>
            <p:cNvPr id="218" name="Text Box 45">
              <a:extLst>
                <a:ext uri="{FF2B5EF4-FFF2-40B4-BE49-F238E27FC236}">
                  <a16:creationId xmlns:a16="http://schemas.microsoft.com/office/drawing/2014/main" id="{C13C0455-9861-5D48-9B2A-A0ECE8465E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٤٥٪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05DEC557-279F-3042-AAE2-8668459FAA70}"/>
              </a:ext>
            </a:extLst>
          </p:cNvPr>
          <p:cNvGrpSpPr>
            <a:grpSpLocks/>
          </p:cNvGrpSpPr>
          <p:nvPr/>
        </p:nvGrpSpPr>
        <p:grpSpPr bwMode="auto">
          <a:xfrm>
            <a:off x="2562799" y="4254808"/>
            <a:ext cx="1001220" cy="658500"/>
            <a:chOff x="2060" y="2205"/>
            <a:chExt cx="661" cy="625"/>
          </a:xfrm>
        </p:grpSpPr>
        <p:sp>
          <p:nvSpPr>
            <p:cNvPr id="221" name="Text Box 44">
              <a:extLst>
                <a:ext uri="{FF2B5EF4-FFF2-40B4-BE49-F238E27FC236}">
                  <a16:creationId xmlns:a16="http://schemas.microsoft.com/office/drawing/2014/main" id="{24515187-F363-F94C-8CAD-5A4C31920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طائرة</a:t>
              </a:r>
              <a:endParaRPr lang="en-US" sz="2000" b="1" dirty="0"/>
            </a:p>
          </p:txBody>
        </p:sp>
        <p:sp>
          <p:nvSpPr>
            <p:cNvPr id="222" name="Text Box 45">
              <a:extLst>
                <a:ext uri="{FF2B5EF4-FFF2-40B4-BE49-F238E27FC236}">
                  <a16:creationId xmlns:a16="http://schemas.microsoft.com/office/drawing/2014/main" id="{72935A80-24B5-7F46-A601-B451AC4BA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٢٣٪</a:t>
              </a:r>
            </a:p>
          </p:txBody>
        </p:sp>
      </p:grpSp>
      <p:grpSp>
        <p:nvGrpSpPr>
          <p:cNvPr id="227" name="Group 43">
            <a:extLst>
              <a:ext uri="{FF2B5EF4-FFF2-40B4-BE49-F238E27FC236}">
                <a16:creationId xmlns:a16="http://schemas.microsoft.com/office/drawing/2014/main" id="{71D99198-0CC8-5147-B5EF-08A7DB11DF4D}"/>
              </a:ext>
            </a:extLst>
          </p:cNvPr>
          <p:cNvGrpSpPr>
            <a:grpSpLocks/>
          </p:cNvGrpSpPr>
          <p:nvPr/>
        </p:nvGrpSpPr>
        <p:grpSpPr bwMode="auto">
          <a:xfrm>
            <a:off x="3390020" y="4942897"/>
            <a:ext cx="1001220" cy="658500"/>
            <a:chOff x="2060" y="2205"/>
            <a:chExt cx="661" cy="625"/>
          </a:xfrm>
        </p:grpSpPr>
        <p:sp>
          <p:nvSpPr>
            <p:cNvPr id="225" name="Text Box 44">
              <a:extLst>
                <a:ext uri="{FF2B5EF4-FFF2-40B4-BE49-F238E27FC236}">
                  <a16:creationId xmlns:a16="http://schemas.microsoft.com/office/drawing/2014/main" id="{D8FBC03D-D3D9-7942-827F-7DF69E602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طاولة</a:t>
              </a:r>
              <a:endParaRPr lang="en-US" sz="2000" b="1" dirty="0"/>
            </a:p>
          </p:txBody>
        </p:sp>
        <p:sp>
          <p:nvSpPr>
            <p:cNvPr id="226" name="Text Box 45">
              <a:extLst>
                <a:ext uri="{FF2B5EF4-FFF2-40B4-BE49-F238E27FC236}">
                  <a16:creationId xmlns:a16="http://schemas.microsoft.com/office/drawing/2014/main" id="{3196CE38-B8D9-0749-AE2E-BD1C974FC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١٣٪</a:t>
              </a:r>
            </a:p>
          </p:txBody>
        </p:sp>
      </p:grpSp>
      <p:sp>
        <p:nvSpPr>
          <p:cNvPr id="229" name="Text Box 97">
            <a:extLst>
              <a:ext uri="{FF2B5EF4-FFF2-40B4-BE49-F238E27FC236}">
                <a16:creationId xmlns:a16="http://schemas.microsoft.com/office/drawing/2014/main" id="{D8495B28-7659-6B47-80B4-4F39112A6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504" y="2618609"/>
            <a:ext cx="13028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chemeClr val="accent2"/>
                </a:solidFill>
              </a:rPr>
              <a:t>مجموع أعداد الطلاب يساوي ١٣٠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233" name="Group 43">
            <a:extLst>
              <a:ext uri="{FF2B5EF4-FFF2-40B4-BE49-F238E27FC236}">
                <a16:creationId xmlns:a16="http://schemas.microsoft.com/office/drawing/2014/main" id="{A47FCA85-5825-6B4B-BA82-B24D0666E21A}"/>
              </a:ext>
            </a:extLst>
          </p:cNvPr>
          <p:cNvGrpSpPr>
            <a:grpSpLocks/>
          </p:cNvGrpSpPr>
          <p:nvPr/>
        </p:nvGrpSpPr>
        <p:grpSpPr bwMode="auto">
          <a:xfrm>
            <a:off x="4290991" y="4388396"/>
            <a:ext cx="1001220" cy="658500"/>
            <a:chOff x="2060" y="2205"/>
            <a:chExt cx="661" cy="625"/>
          </a:xfrm>
        </p:grpSpPr>
        <p:sp>
          <p:nvSpPr>
            <p:cNvPr id="231" name="Text Box 44">
              <a:extLst>
                <a:ext uri="{FF2B5EF4-FFF2-40B4-BE49-F238E27FC236}">
                  <a16:creationId xmlns:a16="http://schemas.microsoft.com/office/drawing/2014/main" id="{4CA6BE11-B231-8644-B354-FA2679300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2450"/>
              <a:ext cx="66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سباحة</a:t>
              </a:r>
              <a:endParaRPr lang="en-US" sz="2000" b="1" dirty="0"/>
            </a:p>
          </p:txBody>
        </p:sp>
        <p:sp>
          <p:nvSpPr>
            <p:cNvPr id="232" name="Text Box 45">
              <a:extLst>
                <a:ext uri="{FF2B5EF4-FFF2-40B4-BE49-F238E27FC236}">
                  <a16:creationId xmlns:a16="http://schemas.microsoft.com/office/drawing/2014/main" id="{BA85EE46-9EF2-0646-8E28-90087B68E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56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٢٠٪</a:t>
              </a:r>
            </a:p>
          </p:txBody>
        </p:sp>
      </p:grpSp>
      <p:pic>
        <p:nvPicPr>
          <p:cNvPr id="235" name="Picture 2">
            <a:extLst>
              <a:ext uri="{FF2B5EF4-FFF2-40B4-BE49-F238E27FC236}">
                <a16:creationId xmlns:a16="http://schemas.microsoft.com/office/drawing/2014/main" id="{8625548D-1AE1-5F42-B0B8-E4956EB75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61" y="1783483"/>
            <a:ext cx="22669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B37762A-C4F2-38DE-72D1-0FB036D4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0471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76" grpId="0"/>
      <p:bldP spid="185" grpId="0"/>
      <p:bldP spid="194" grpId="0"/>
      <p:bldP spid="203" grpId="0"/>
      <p:bldP spid="209" grpId="0" animBg="1"/>
      <p:bldP spid="211" grpId="0" animBg="1"/>
      <p:bldP spid="213" grpId="0" animBg="1"/>
      <p:bldP spid="215" grpId="0" animBg="1"/>
      <p:bldP spid="2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49804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709397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التمثيل بالقطاعات الدائرية</a:t>
            </a:r>
            <a:endParaRPr lang="ar-SA" sz="40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016AC1E-BA1E-778A-C886-0FACF7E1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BA5570-A212-5E48-BD1F-72CEA1193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678" y="1198960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426533FA-EBE8-C244-80E9-8C8EB55A7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51" y="2264456"/>
            <a:ext cx="35433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C:\Users\4D11~1\AppData\Local\Temp\SNAGHTML4e60183.PNG">
            <a:extLst>
              <a:ext uri="{FF2B5EF4-FFF2-40B4-BE49-F238E27FC236}">
                <a16:creationId xmlns:a16="http://schemas.microsoft.com/office/drawing/2014/main" id="{43830DB4-F419-C64C-8046-DC2052861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93" y="3306605"/>
            <a:ext cx="577215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مجموعة 23">
            <a:extLst>
              <a:ext uri="{FF2B5EF4-FFF2-40B4-BE49-F238E27FC236}">
                <a16:creationId xmlns:a16="http://schemas.microsoft.com/office/drawing/2014/main" id="{9C47A1E4-BA19-7840-9B33-97FAFF8CC988}"/>
              </a:ext>
            </a:extLst>
          </p:cNvPr>
          <p:cNvGrpSpPr/>
          <p:nvPr/>
        </p:nvGrpSpPr>
        <p:grpSpPr>
          <a:xfrm>
            <a:off x="4362644" y="4640720"/>
            <a:ext cx="2485055" cy="681038"/>
            <a:chOff x="4730005" y="4421981"/>
            <a:chExt cx="2002240" cy="681038"/>
          </a:xfrm>
        </p:grpSpPr>
        <p:grpSp>
          <p:nvGrpSpPr>
            <p:cNvPr id="21" name="Group 101">
              <a:extLst>
                <a:ext uri="{FF2B5EF4-FFF2-40B4-BE49-F238E27FC236}">
                  <a16:creationId xmlns:a16="http://schemas.microsoft.com/office/drawing/2014/main" id="{E8F9E9B4-2E25-134F-BF4A-534CD7832B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23" name="Text Box 102">
                <a:extLst>
                  <a:ext uri="{FF2B5EF4-FFF2-40B4-BE49-F238E27FC236}">
                    <a16:creationId xmlns:a16="http://schemas.microsoft.com/office/drawing/2014/main" id="{7B2E9D9E-6ED5-7E46-9605-F403FB6A4E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>
                    <a:solidFill>
                      <a:srgbClr val="FF0000"/>
                    </a:solidFill>
                  </a:rPr>
                  <a:t>٦٥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Line 103">
                <a:extLst>
                  <a:ext uri="{FF2B5EF4-FFF2-40B4-BE49-F238E27FC236}">
                    <a16:creationId xmlns:a16="http://schemas.microsoft.com/office/drawing/2014/main" id="{40872C71-0928-2A4A-A16B-49E73E1BD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Text Box 104">
                <a:extLst>
                  <a:ext uri="{FF2B5EF4-FFF2-40B4-BE49-F238E27FC236}">
                    <a16:creationId xmlns:a16="http://schemas.microsoft.com/office/drawing/2014/main" id="{D8FDAFD5-CB74-1541-9E39-28279E4E7A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>
                    <a:solidFill>
                      <a:srgbClr val="FF0000"/>
                    </a:solidFill>
                  </a:rPr>
                  <a:t>١٠٠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E1E2E384-8247-D241-9B12-A1941BC6E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0005" y="4536830"/>
              <a:ext cx="141353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>
                  <a:solidFill>
                    <a:srgbClr val="FF0000"/>
                  </a:solidFill>
                </a:rPr>
                <a:t>×</a:t>
              </a:r>
              <a:r>
                <a:rPr lang="ar-SA" sz="2000" b="1" dirty="0"/>
                <a:t>  </a:t>
              </a:r>
              <a:r>
                <a:rPr lang="ar-SA" sz="2000" b="1" dirty="0">
                  <a:solidFill>
                    <a:srgbClr val="FF0000"/>
                  </a:solidFill>
                </a:rPr>
                <a:t>٤٠٠٠٠٠٠ =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Text Box 8">
            <a:extLst>
              <a:ext uri="{FF2B5EF4-FFF2-40B4-BE49-F238E27FC236}">
                <a16:creationId xmlns:a16="http://schemas.microsoft.com/office/drawing/2014/main" id="{9040B1EE-9735-8E4A-A160-29630C135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529" y="4728413"/>
            <a:ext cx="1715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٢٦٠٠٠٠٠ أسرة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92DCFED3-3B32-084B-855C-9797D3AA8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784" y="4763777"/>
            <a:ext cx="34244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عدد الأسر التي تمتلك سيارة واحدة  =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0A3F20EB-EF1A-5B44-8B70-E6C5DC8D9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97" y="2730866"/>
            <a:ext cx="34244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فئة الأسر التي تمتلك سيارة واحدة 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39" name="مجموعة 32">
            <a:extLst>
              <a:ext uri="{FF2B5EF4-FFF2-40B4-BE49-F238E27FC236}">
                <a16:creationId xmlns:a16="http://schemas.microsoft.com/office/drawing/2014/main" id="{E14260F2-3083-4643-9A7A-8E4DE6BA53D8}"/>
              </a:ext>
            </a:extLst>
          </p:cNvPr>
          <p:cNvGrpSpPr/>
          <p:nvPr/>
        </p:nvGrpSpPr>
        <p:grpSpPr>
          <a:xfrm>
            <a:off x="3860016" y="5302647"/>
            <a:ext cx="2485055" cy="681038"/>
            <a:chOff x="4730005" y="4421981"/>
            <a:chExt cx="2002240" cy="681038"/>
          </a:xfrm>
        </p:grpSpPr>
        <p:grpSp>
          <p:nvGrpSpPr>
            <p:cNvPr id="34" name="Group 101">
              <a:extLst>
                <a:ext uri="{FF2B5EF4-FFF2-40B4-BE49-F238E27FC236}">
                  <a16:creationId xmlns:a16="http://schemas.microsoft.com/office/drawing/2014/main" id="{0832DA0C-3DCE-3F4C-8A0A-C4A4879E8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36" name="Text Box 102">
                <a:extLst>
                  <a:ext uri="{FF2B5EF4-FFF2-40B4-BE49-F238E27FC236}">
                    <a16:creationId xmlns:a16="http://schemas.microsoft.com/office/drawing/2014/main" id="{4CBAC5AE-50C1-FF4F-8174-D0318347A4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>
                    <a:solidFill>
                      <a:srgbClr val="FF0000"/>
                    </a:solidFill>
                  </a:rPr>
                  <a:t>١١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Line 103">
                <a:extLst>
                  <a:ext uri="{FF2B5EF4-FFF2-40B4-BE49-F238E27FC236}">
                    <a16:creationId xmlns:a16="http://schemas.microsoft.com/office/drawing/2014/main" id="{A5AE0A0F-BE81-C944-85C4-A2B22CA71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" name="Text Box 104">
                <a:extLst>
                  <a:ext uri="{FF2B5EF4-FFF2-40B4-BE49-F238E27FC236}">
                    <a16:creationId xmlns:a16="http://schemas.microsoft.com/office/drawing/2014/main" id="{569F9868-B063-7441-8210-9396FACA7A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>
                    <a:solidFill>
                      <a:srgbClr val="FF0000"/>
                    </a:solidFill>
                  </a:rPr>
                  <a:t>١٠٠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5" name="Text Box 8">
              <a:extLst>
                <a:ext uri="{FF2B5EF4-FFF2-40B4-BE49-F238E27FC236}">
                  <a16:creationId xmlns:a16="http://schemas.microsoft.com/office/drawing/2014/main" id="{EA86B152-9BCF-EC45-8172-BAC3B0917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0005" y="4536830"/>
              <a:ext cx="141353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>
                  <a:solidFill>
                    <a:srgbClr val="FF0000"/>
                  </a:solidFill>
                </a:rPr>
                <a:t>×</a:t>
              </a:r>
              <a:r>
                <a:rPr lang="ar-SA" sz="2000" b="1" dirty="0"/>
                <a:t>  </a:t>
              </a:r>
              <a:r>
                <a:rPr lang="ar-SA" sz="2000" b="1" dirty="0">
                  <a:solidFill>
                    <a:srgbClr val="FF0000"/>
                  </a:solidFill>
                </a:rPr>
                <a:t>٤٠٠٠٠٠٠ =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1" name="Text Box 8">
            <a:extLst>
              <a:ext uri="{FF2B5EF4-FFF2-40B4-BE49-F238E27FC236}">
                <a16:creationId xmlns:a16="http://schemas.microsoft.com/office/drawing/2014/main" id="{BC5D97F7-778A-994A-BF1E-C5B9A596E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828" y="5436299"/>
            <a:ext cx="1715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٤٤٠٠٠٠أسرة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3" name="Text Box 8">
            <a:extLst>
              <a:ext uri="{FF2B5EF4-FFF2-40B4-BE49-F238E27FC236}">
                <a16:creationId xmlns:a16="http://schemas.microsoft.com/office/drawing/2014/main" id="{E46FF6E5-A28C-1F40-A663-D425325E5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404" y="5411849"/>
            <a:ext cx="39628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عدد الأسر التي تمتلك ثلاث سيارات فأكثر  =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F84592CB-4F24-3A40-B5ED-9EF3E48F0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8160" y="6080880"/>
            <a:ext cx="10081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الزيادة  =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5E9F21E9-3D1A-C641-A259-1412E3212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041" y="6107281"/>
            <a:ext cx="26171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٢٦٠٠٠٠٠ ــ ٤٤٠٠٠٠  =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9" name="Text Box 8">
            <a:extLst>
              <a:ext uri="{FF2B5EF4-FFF2-40B4-BE49-F238E27FC236}">
                <a16:creationId xmlns:a16="http://schemas.microsoft.com/office/drawing/2014/main" id="{F298DE96-EBA0-0547-A618-14907494C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593" y="6080880"/>
            <a:ext cx="26171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٢١٦٠٠٠٠ أسرة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23FF6588-472C-094A-A82A-E99BAE45E4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9196" y="799258"/>
            <a:ext cx="3045744" cy="1093127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3BB97271-4071-BE4E-8047-574EEAF3EB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924" y="443338"/>
            <a:ext cx="3630173" cy="2749057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8E5B507-56B9-1548-9545-161DEDF5D38E}"/>
              </a:ext>
            </a:extLst>
          </p:cNvPr>
          <p:cNvSpPr txBox="1"/>
          <p:nvPr/>
        </p:nvSpPr>
        <p:spPr>
          <a:xfrm>
            <a:off x="8504941" y="3708927"/>
            <a:ext cx="725230" cy="37932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dirty="0"/>
              <a:t>١٤٣٨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A4EC32E-E1FF-FA03-61F7-57C67D29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475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41" grpId="0"/>
      <p:bldP spid="43" grpId="0"/>
      <p:bldP spid="45" grpId="0"/>
      <p:bldP spid="47" grpId="0"/>
      <p:bldP spid="49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مجموعة 23">
            <a:extLst>
              <a:ext uri="{FF2B5EF4-FFF2-40B4-BE49-F238E27FC236}">
                <a16:creationId xmlns:a16="http://schemas.microsoft.com/office/drawing/2014/main" id="{CC00189B-128C-2648-AA4D-6D3A6CFEC339}"/>
              </a:ext>
            </a:extLst>
          </p:cNvPr>
          <p:cNvGrpSpPr/>
          <p:nvPr/>
        </p:nvGrpSpPr>
        <p:grpSpPr>
          <a:xfrm>
            <a:off x="4859991" y="5755202"/>
            <a:ext cx="2485055" cy="681038"/>
            <a:chOff x="4730005" y="4421981"/>
            <a:chExt cx="2002240" cy="681038"/>
          </a:xfrm>
        </p:grpSpPr>
        <p:grpSp>
          <p:nvGrpSpPr>
            <p:cNvPr id="16" name="Group 101">
              <a:extLst>
                <a:ext uri="{FF2B5EF4-FFF2-40B4-BE49-F238E27FC236}">
                  <a16:creationId xmlns:a16="http://schemas.microsoft.com/office/drawing/2014/main" id="{8D1AF564-CB41-AE41-A8E7-22C3F7E99D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18" name="Text Box 102">
                <a:extLst>
                  <a:ext uri="{FF2B5EF4-FFF2-40B4-BE49-F238E27FC236}">
                    <a16:creationId xmlns:a16="http://schemas.microsoft.com/office/drawing/2014/main" id="{1BFE0725-8FB1-F04F-9A58-7E439C5BCF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>
                    <a:solidFill>
                      <a:srgbClr val="FF0000"/>
                    </a:solidFill>
                  </a:rPr>
                  <a:t>٢٤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Line 103">
                <a:extLst>
                  <a:ext uri="{FF2B5EF4-FFF2-40B4-BE49-F238E27FC236}">
                    <a16:creationId xmlns:a16="http://schemas.microsoft.com/office/drawing/2014/main" id="{6BEA7079-7710-AF44-B4AA-30883B3B3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Text Box 104">
                <a:extLst>
                  <a:ext uri="{FF2B5EF4-FFF2-40B4-BE49-F238E27FC236}">
                    <a16:creationId xmlns:a16="http://schemas.microsoft.com/office/drawing/2014/main" id="{8BE83CE1-E35D-6C4C-8DCB-DE89EFEF0A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>
                    <a:solidFill>
                      <a:srgbClr val="FF0000"/>
                    </a:solidFill>
                  </a:rPr>
                  <a:t>١٠٠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3FD1746B-B87D-1B41-BA44-60D67C805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0005" y="4536830"/>
              <a:ext cx="141353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>
                  <a:solidFill>
                    <a:srgbClr val="FF0000"/>
                  </a:solidFill>
                </a:rPr>
                <a:t>×</a:t>
              </a:r>
              <a:r>
                <a:rPr lang="ar-SA" sz="2000" b="1" dirty="0"/>
                <a:t>  </a:t>
              </a:r>
              <a:r>
                <a:rPr lang="ar-SA" sz="2000" b="1" dirty="0">
                  <a:solidFill>
                    <a:srgbClr val="FF0000"/>
                  </a:solidFill>
                </a:rPr>
                <a:t>٤٠٠٠٠٠٠ =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 Box 8">
            <a:extLst>
              <a:ext uri="{FF2B5EF4-FFF2-40B4-BE49-F238E27FC236}">
                <a16:creationId xmlns:a16="http://schemas.microsoft.com/office/drawing/2014/main" id="{18319B78-621D-CD4F-9627-5D69D0FA8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03" y="5888854"/>
            <a:ext cx="1715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٩٦٠٠٠٠ أسرة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AAB48D2E-8C1A-174D-929F-1E2A966AD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034" y="5878259"/>
            <a:ext cx="3024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عدد الأسر التي تمتلك سيارتين  =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53A771BE-0FAC-9C4D-AFF2-D9138EBC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2994" y="3446266"/>
            <a:ext cx="34244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الأسر التي تمتلك ثلاث سيارات فأكثر 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31068727-85F2-864A-A282-A18D09FFC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210" y="1623576"/>
            <a:ext cx="1482870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5715F422-04AD-674D-9E6D-40E0C681A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20" y="3027166"/>
            <a:ext cx="47434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 Box 8">
            <a:extLst>
              <a:ext uri="{FF2B5EF4-FFF2-40B4-BE49-F238E27FC236}">
                <a16:creationId xmlns:a16="http://schemas.microsoft.com/office/drawing/2014/main" id="{841C9605-1855-4C44-BC36-77771889F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128" y="3875890"/>
            <a:ext cx="34244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لأن قطاعها الدائري هو الأصغر 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D76312E1-3E5E-9548-A87E-990CE95070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855" y="864051"/>
            <a:ext cx="3630173" cy="2749057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4213EDBB-D178-8B4C-B1CC-5B4A95DBB4F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1070"/>
          <a:stretch/>
        </p:blipFill>
        <p:spPr>
          <a:xfrm>
            <a:off x="4229892" y="4539601"/>
            <a:ext cx="6399050" cy="91712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CD9C98E-B64F-8B46-B02F-A5EBDABE34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3092" y="1347012"/>
            <a:ext cx="3045744" cy="109312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BDBF91E-8E98-A7CD-3148-B22D24F80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78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مجموعة 23">
            <a:extLst>
              <a:ext uri="{FF2B5EF4-FFF2-40B4-BE49-F238E27FC236}">
                <a16:creationId xmlns:a16="http://schemas.microsoft.com/office/drawing/2014/main" id="{B00148F3-32CE-564D-A319-6D78D62D991E}"/>
              </a:ext>
            </a:extLst>
          </p:cNvPr>
          <p:cNvGrpSpPr/>
          <p:nvPr/>
        </p:nvGrpSpPr>
        <p:grpSpPr>
          <a:xfrm>
            <a:off x="4219242" y="5287948"/>
            <a:ext cx="1944217" cy="681038"/>
            <a:chOff x="5165765" y="4421981"/>
            <a:chExt cx="1566480" cy="681038"/>
          </a:xfrm>
        </p:grpSpPr>
        <p:grpSp>
          <p:nvGrpSpPr>
            <p:cNvPr id="69" name="Group 101">
              <a:extLst>
                <a:ext uri="{FF2B5EF4-FFF2-40B4-BE49-F238E27FC236}">
                  <a16:creationId xmlns:a16="http://schemas.microsoft.com/office/drawing/2014/main" id="{58D46BA0-223A-A644-8C5D-35A4ACC4E7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71" name="Text Box 102">
                <a:extLst>
                  <a:ext uri="{FF2B5EF4-FFF2-40B4-BE49-F238E27FC236}">
                    <a16:creationId xmlns:a16="http://schemas.microsoft.com/office/drawing/2014/main" id="{F75A484A-CCC9-074B-BD62-11F4094AF9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>
                    <a:solidFill>
                      <a:srgbClr val="FF0000"/>
                    </a:solidFill>
                  </a:rPr>
                  <a:t>٢٣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Line 103">
                <a:extLst>
                  <a:ext uri="{FF2B5EF4-FFF2-40B4-BE49-F238E27FC236}">
                    <a16:creationId xmlns:a16="http://schemas.microsoft.com/office/drawing/2014/main" id="{41AFC863-AFF7-AB4D-9C52-71B19E8AF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" name="Text Box 104">
                <a:extLst>
                  <a:ext uri="{FF2B5EF4-FFF2-40B4-BE49-F238E27FC236}">
                    <a16:creationId xmlns:a16="http://schemas.microsoft.com/office/drawing/2014/main" id="{D99FE946-DD9D-0A43-A391-C56610430C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>
                    <a:solidFill>
                      <a:srgbClr val="FF0000"/>
                    </a:solidFill>
                  </a:rPr>
                  <a:t>١٠٠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0" name="Text Box 8">
              <a:extLst>
                <a:ext uri="{FF2B5EF4-FFF2-40B4-BE49-F238E27FC236}">
                  <a16:creationId xmlns:a16="http://schemas.microsoft.com/office/drawing/2014/main" id="{2CD27205-C16B-324A-881A-B91BF01A4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5765" y="4536830"/>
              <a:ext cx="97777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>
                  <a:solidFill>
                    <a:srgbClr val="FF0000"/>
                  </a:solidFill>
                </a:rPr>
                <a:t>×</a:t>
              </a:r>
              <a:r>
                <a:rPr lang="ar-SA" sz="2000" b="1" dirty="0"/>
                <a:t>  </a:t>
              </a:r>
              <a:r>
                <a:rPr lang="ar-SA" sz="2000" b="1" dirty="0">
                  <a:solidFill>
                    <a:srgbClr val="FF0000"/>
                  </a:solidFill>
                </a:rPr>
                <a:t>٤٠٠  =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6" name="Text Box 8">
            <a:extLst>
              <a:ext uri="{FF2B5EF4-FFF2-40B4-BE49-F238E27FC236}">
                <a16:creationId xmlns:a16="http://schemas.microsoft.com/office/drawing/2014/main" id="{7DDB8DFF-4541-4E42-AA0D-1E3AE1D94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244" y="5421600"/>
            <a:ext cx="1715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٩٢ شخص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8" name="Text Box 8">
            <a:extLst>
              <a:ext uri="{FF2B5EF4-FFF2-40B4-BE49-F238E27FC236}">
                <a16:creationId xmlns:a16="http://schemas.microsoft.com/office/drawing/2014/main" id="{EB7EE72B-C5D2-634D-A5D3-8577A28CF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96" y="5411005"/>
            <a:ext cx="42897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عدد الأشخاص الذين يفضلون اللون البنفسجي  =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0" name="Text Box 8">
            <a:extLst>
              <a:ext uri="{FF2B5EF4-FFF2-40B4-BE49-F238E27FC236}">
                <a16:creationId xmlns:a16="http://schemas.microsoft.com/office/drawing/2014/main" id="{6E6316AF-9739-A54F-B917-861A46766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038" y="2919222"/>
            <a:ext cx="799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الأزرق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82" name="Picture 2">
            <a:extLst>
              <a:ext uri="{FF2B5EF4-FFF2-40B4-BE49-F238E27FC236}">
                <a16:creationId xmlns:a16="http://schemas.microsoft.com/office/drawing/2014/main" id="{ECC4637E-1B7C-7448-B367-25F0C139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07" y="1722796"/>
            <a:ext cx="6048375" cy="428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935F33FA-EC6D-4343-AF90-4B07AD5FA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521" y="1613829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6" name="Picture 3">
            <a:extLst>
              <a:ext uri="{FF2B5EF4-FFF2-40B4-BE49-F238E27FC236}">
                <a16:creationId xmlns:a16="http://schemas.microsoft.com/office/drawing/2014/main" id="{8075EAE0-C07F-0741-940B-E09E1BFA5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328" y="2946932"/>
            <a:ext cx="24193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5">
            <a:extLst>
              <a:ext uri="{FF2B5EF4-FFF2-40B4-BE49-F238E27FC236}">
                <a16:creationId xmlns:a16="http://schemas.microsoft.com/office/drawing/2014/main" id="{C37C512D-BA4F-4D4B-BDBE-577F0406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03" y="4171068"/>
            <a:ext cx="51339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4" name="مجموعة 2">
            <a:extLst>
              <a:ext uri="{FF2B5EF4-FFF2-40B4-BE49-F238E27FC236}">
                <a16:creationId xmlns:a16="http://schemas.microsoft.com/office/drawing/2014/main" id="{87526A86-D05D-E744-9155-06B4E80D13BE}"/>
              </a:ext>
            </a:extLst>
          </p:cNvPr>
          <p:cNvGrpSpPr/>
          <p:nvPr/>
        </p:nvGrpSpPr>
        <p:grpSpPr>
          <a:xfrm>
            <a:off x="2603398" y="2586892"/>
            <a:ext cx="1847850" cy="2066925"/>
            <a:chOff x="1231923" y="1988840"/>
            <a:chExt cx="1847850" cy="2066925"/>
          </a:xfrm>
        </p:grpSpPr>
        <p:grpSp>
          <p:nvGrpSpPr>
            <p:cNvPr id="90" name="مجموعة 1">
              <a:extLst>
                <a:ext uri="{FF2B5EF4-FFF2-40B4-BE49-F238E27FC236}">
                  <a16:creationId xmlns:a16="http://schemas.microsoft.com/office/drawing/2014/main" id="{77BF0FE6-1F83-BE44-B601-13864E80C336}"/>
                </a:ext>
              </a:extLst>
            </p:cNvPr>
            <p:cNvGrpSpPr/>
            <p:nvPr/>
          </p:nvGrpSpPr>
          <p:grpSpPr>
            <a:xfrm>
              <a:off x="1231923" y="1988840"/>
              <a:ext cx="1847850" cy="2066925"/>
              <a:chOff x="1231923" y="1988840"/>
              <a:chExt cx="1847850" cy="2066925"/>
            </a:xfrm>
          </p:grpSpPr>
          <p:pic>
            <p:nvPicPr>
              <p:cNvPr id="92" name="Picture 4">
                <a:extLst>
                  <a:ext uri="{FF2B5EF4-FFF2-40B4-BE49-F238E27FC236}">
                    <a16:creationId xmlns:a16="http://schemas.microsoft.com/office/drawing/2014/main" id="{1E03DBF6-1827-0347-8846-99FB860808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923" y="1988840"/>
                <a:ext cx="1847850" cy="2066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3" name="Picture 6">
                <a:extLst>
                  <a:ext uri="{FF2B5EF4-FFF2-40B4-BE49-F238E27FC236}">
                    <a16:creationId xmlns:a16="http://schemas.microsoft.com/office/drawing/2014/main" id="{235A416A-BE89-AE47-8169-D6C33F5706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1680" y="3605709"/>
                <a:ext cx="359619" cy="246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1" name="Text Box 8">
              <a:extLst>
                <a:ext uri="{FF2B5EF4-FFF2-40B4-BE49-F238E27FC236}">
                  <a16:creationId xmlns:a16="http://schemas.microsoft.com/office/drawing/2014/main" id="{D6A6D6D9-7AD8-2946-B30C-8460E2D6CF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929" y="3573431"/>
              <a:ext cx="63543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1400" b="1" dirty="0"/>
                <a:t>٢٣٪</a:t>
              </a:r>
              <a:endParaRPr lang="en-US" sz="1400" b="1" dirty="0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986A318-428A-7D4B-E5C9-98A9A71A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4738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4838F8F-9954-2E43-B16C-BD86771616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4041" y="0"/>
            <a:ext cx="7704855" cy="6247631"/>
          </a:xfrm>
          <a:prstGeom prst="rect">
            <a:avLst/>
          </a:prstGeom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EDC6A677-6FC4-E64F-B848-DE177984B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4401" y="1008112"/>
            <a:ext cx="799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الورق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51B81219-EFFF-7B4D-B88C-04C5440F0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608" y="1458839"/>
            <a:ext cx="13878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٣ مرات تقريبا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9191D17-4AEA-B642-A8E1-81D0387152FC}"/>
              </a:ext>
            </a:extLst>
          </p:cNvPr>
          <p:cNvGrpSpPr/>
          <p:nvPr/>
        </p:nvGrpSpPr>
        <p:grpSpPr>
          <a:xfrm>
            <a:off x="6214263" y="2581006"/>
            <a:ext cx="1944221" cy="681038"/>
            <a:chOff x="4788024" y="4421981"/>
            <a:chExt cx="1944221" cy="681038"/>
          </a:xfrm>
        </p:grpSpPr>
        <p:grpSp>
          <p:nvGrpSpPr>
            <p:cNvPr id="16" name="Group 101">
              <a:extLst>
                <a:ext uri="{FF2B5EF4-FFF2-40B4-BE49-F238E27FC236}">
                  <a16:creationId xmlns:a16="http://schemas.microsoft.com/office/drawing/2014/main" id="{17D214CD-DBCA-FB44-AC80-1944D8E129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544" y="4421981"/>
              <a:ext cx="647701" cy="681038"/>
              <a:chOff x="3372" y="1960"/>
              <a:chExt cx="408" cy="429"/>
            </a:xfrm>
          </p:grpSpPr>
          <p:sp>
            <p:nvSpPr>
              <p:cNvPr id="18" name="Text Box 102">
                <a:extLst>
                  <a:ext uri="{FF2B5EF4-FFF2-40B4-BE49-F238E27FC236}">
                    <a16:creationId xmlns:a16="http://schemas.microsoft.com/office/drawing/2014/main" id="{788FFFD2-7EF9-6A4A-8848-213524CF4F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60"/>
                <a:ext cx="3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٢٤</a:t>
                </a:r>
                <a:endParaRPr lang="en-US" sz="2000" b="1" dirty="0"/>
              </a:p>
            </p:txBody>
          </p:sp>
          <p:sp>
            <p:nvSpPr>
              <p:cNvPr id="19" name="Line 103">
                <a:extLst>
                  <a:ext uri="{FF2B5EF4-FFF2-40B4-BE49-F238E27FC236}">
                    <a16:creationId xmlns:a16="http://schemas.microsoft.com/office/drawing/2014/main" id="{CA0163B5-F1B2-D748-BC8F-5D4C4228E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3" y="216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Text Box 104">
                <a:extLst>
                  <a:ext uri="{FF2B5EF4-FFF2-40B4-BE49-F238E27FC236}">
                    <a16:creationId xmlns:a16="http://schemas.microsoft.com/office/drawing/2014/main" id="{7480F644-A9F5-D94A-BEB7-0718F14CAE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13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787D38F4-7FE5-AC44-A7A9-443F1D4A2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4536830"/>
              <a:ext cx="13555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٢٠٠  =</a:t>
              </a:r>
              <a:endParaRPr lang="en-US" sz="2000" b="1" dirty="0"/>
            </a:p>
          </p:txBody>
        </p:sp>
      </p:grpSp>
      <p:sp>
        <p:nvSpPr>
          <p:cNvPr id="22" name="Text Box 8">
            <a:extLst>
              <a:ext uri="{FF2B5EF4-FFF2-40B4-BE49-F238E27FC236}">
                <a16:creationId xmlns:a16="http://schemas.microsoft.com/office/drawing/2014/main" id="{5809405B-F2D2-FA4F-A61C-07075C82A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274" y="2661939"/>
            <a:ext cx="17630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٤٨ مليون كلجم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68BF95BE-6C54-B340-A23A-18A717CF7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465" y="5988015"/>
            <a:ext cx="41070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٤٠٪+١٠٪+  </a:t>
            </a:r>
            <a:r>
              <a:rPr lang="ar-SA" sz="2000" b="1" dirty="0" err="1">
                <a:solidFill>
                  <a:srgbClr val="0070C0"/>
                </a:solidFill>
              </a:rPr>
              <a:t>س</a:t>
            </a:r>
            <a:r>
              <a:rPr lang="ar-SA" sz="2000" b="1" dirty="0">
                <a:solidFill>
                  <a:srgbClr val="0070C0"/>
                </a:solidFill>
              </a:rPr>
              <a:t> ٪+ ١٥٪+٢٠٪=١٠٠٪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83D56032-A1C8-7C47-B8A8-10E8CA765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1799" y="6413770"/>
            <a:ext cx="41070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 err="1">
                <a:solidFill>
                  <a:srgbClr val="0070C0"/>
                </a:solidFill>
              </a:rPr>
              <a:t>س</a:t>
            </a:r>
            <a:r>
              <a:rPr lang="ar-SA" sz="2000" b="1" dirty="0">
                <a:solidFill>
                  <a:srgbClr val="0070C0"/>
                </a:solidFill>
              </a:rPr>
              <a:t> ٪ = ١٠٠٪ - ٨٥٪  = ١٥ ٪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8A884C91-00E6-AB40-AE5A-28A701BF2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465" y="6016087"/>
            <a:ext cx="44316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٥٪+١٠٪+  ٥ ٪+ ١٥٪+ </a:t>
            </a:r>
            <a:r>
              <a:rPr lang="ar-SA" sz="2000" b="1" dirty="0" err="1">
                <a:solidFill>
                  <a:srgbClr val="0070C0"/>
                </a:solidFill>
              </a:rPr>
              <a:t>س</a:t>
            </a:r>
            <a:r>
              <a:rPr lang="ar-SA" sz="2000" b="1" dirty="0">
                <a:solidFill>
                  <a:srgbClr val="0070C0"/>
                </a:solidFill>
              </a:rPr>
              <a:t>٪ + ٢٥٪=١٠٠٪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4219B257-DFDA-494A-90AE-55486987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736" y="6341258"/>
            <a:ext cx="41070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 err="1">
                <a:solidFill>
                  <a:srgbClr val="0070C0"/>
                </a:solidFill>
              </a:rPr>
              <a:t>س</a:t>
            </a:r>
            <a:r>
              <a:rPr lang="ar-SA" sz="2000" b="1" dirty="0">
                <a:solidFill>
                  <a:srgbClr val="0070C0"/>
                </a:solidFill>
              </a:rPr>
              <a:t> ٪ = ١٠٠٪ - ٦٠٪  = ٤٠٪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9D5CB51B-61EC-58D8-11AE-ECBE1350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525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2" grpId="0"/>
      <p:bldP spid="24" grpId="0"/>
      <p:bldP spid="26" grpId="0"/>
      <p:bldP spid="2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DB47139-4170-934E-933F-9F5EE25DF8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7657" y="841849"/>
            <a:ext cx="9144000" cy="5658354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F04C063D-0676-0F4F-8531-50C1C914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0895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A5506C8-FCA8-934D-AEB4-20943009CF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7657" y="1286075"/>
            <a:ext cx="9144000" cy="4415883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6549133-DD0A-4480-6FEB-A788D2DB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294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0DC38FF-6569-0645-9713-BB9EF83C4C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513" y="822133"/>
            <a:ext cx="8905875" cy="561975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8C949E6-1BDD-D54C-B8D8-8AF0FD15DF08}"/>
              </a:ext>
            </a:extLst>
          </p:cNvPr>
          <p:cNvSpPr txBox="1"/>
          <p:nvPr/>
        </p:nvSpPr>
        <p:spPr>
          <a:xfrm>
            <a:off x="5380641" y="2408701"/>
            <a:ext cx="15736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١٥٪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5415998-E4B9-B5ED-73A4-DA375849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164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457199"/>
            <a:ext cx="11867825" cy="6224575"/>
            <a:chOff x="760246" y="591459"/>
            <a:chExt cx="11420963" cy="6224575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591459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47BDD0E-0C1E-F744-8312-04DE5EBF51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9743" y="1489412"/>
            <a:ext cx="9144000" cy="4217221"/>
          </a:xfrm>
          <a:prstGeom prst="rect">
            <a:avLst/>
          </a:prstGeom>
        </p:spPr>
      </p:pic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2E1A2240-468B-214E-A311-D8CFC751C82D}"/>
              </a:ext>
            </a:extLst>
          </p:cNvPr>
          <p:cNvSpPr/>
          <p:nvPr/>
        </p:nvSpPr>
        <p:spPr>
          <a:xfrm>
            <a:off x="9824484" y="2828260"/>
            <a:ext cx="425302" cy="600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632D367-4D59-F8F9-20EE-CB880D87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114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4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49804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709397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CAC2D3F-F545-DEA2-CD67-9EA0C644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7959" y="637126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115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2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199" y="3307509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التمثيل بالقطاعات الدائرية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051" y="710767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 Box 21">
            <a:extLst>
              <a:ext uri="{FF2B5EF4-FFF2-40B4-BE49-F238E27FC236}">
                <a16:creationId xmlns:a16="http://schemas.microsoft.com/office/drawing/2014/main" id="{3BF59755-8F79-0947-8AC2-27155390C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162" y="2320001"/>
            <a:ext cx="21147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000" b="1" dirty="0">
                <a:solidFill>
                  <a:schemeClr val="accent2"/>
                </a:solidFill>
              </a:rPr>
              <a:t>٧-٣</a:t>
            </a:r>
            <a:endParaRPr lang="en-US" sz="6000" b="1" dirty="0">
              <a:solidFill>
                <a:srgbClr val="FF33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1441F4F-5B7E-84CC-E6B5-CDE51FD71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64DC5C0-F4F1-6252-4CF1-64865928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91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4" name="قلب الصفحة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4B2071A-4316-FB12-2DFF-84DC32CE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860" y="635432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92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5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86686" y="-2333491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55100" y="46239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1">
            <a:extLst>
              <a:ext uri="{FF2B5EF4-FFF2-40B4-BE49-F238E27FC236}">
                <a16:creationId xmlns:a16="http://schemas.microsoft.com/office/drawing/2014/main" id="{EA5914BA-5441-1044-A660-5B0072DB7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329" y="1121130"/>
            <a:ext cx="122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chemeClr val="accent2"/>
                </a:solidFill>
              </a:rPr>
              <a:t>٧-٣</a:t>
            </a:r>
            <a:endParaRPr lang="en-US" sz="2800" b="1" dirty="0">
              <a:solidFill>
                <a:srgbClr val="FF33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85CF3-124C-3447-AB4C-BDF20E4E4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74" y="1254687"/>
            <a:ext cx="3017854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6">
            <a:extLst>
              <a:ext uri="{FF2B5EF4-FFF2-40B4-BE49-F238E27FC236}">
                <a16:creationId xmlns:a16="http://schemas.microsoft.com/office/drawing/2014/main" id="{F2B15E07-B30F-794A-A3C5-A08E58A277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4171" y="3071875"/>
            <a:ext cx="1337921" cy="432000"/>
          </a:xfrm>
          <a:custGeom>
            <a:avLst/>
            <a:gdLst>
              <a:gd name="connsiteX0" fmla="*/ 0 w 1337921"/>
              <a:gd name="connsiteY0" fmla="*/ 0 h 432000"/>
              <a:gd name="connsiteX1" fmla="*/ 459353 w 1337921"/>
              <a:gd name="connsiteY1" fmla="*/ 0 h 432000"/>
              <a:gd name="connsiteX2" fmla="*/ 891947 w 1337921"/>
              <a:gd name="connsiteY2" fmla="*/ 0 h 432000"/>
              <a:gd name="connsiteX3" fmla="*/ 1337921 w 1337921"/>
              <a:gd name="connsiteY3" fmla="*/ 0 h 432000"/>
              <a:gd name="connsiteX4" fmla="*/ 1337921 w 1337921"/>
              <a:gd name="connsiteY4" fmla="*/ 432000 h 432000"/>
              <a:gd name="connsiteX5" fmla="*/ 891947 w 1337921"/>
              <a:gd name="connsiteY5" fmla="*/ 432000 h 432000"/>
              <a:gd name="connsiteX6" fmla="*/ 432594 w 1337921"/>
              <a:gd name="connsiteY6" fmla="*/ 432000 h 432000"/>
              <a:gd name="connsiteX7" fmla="*/ 0 w 1337921"/>
              <a:gd name="connsiteY7" fmla="*/ 432000 h 432000"/>
              <a:gd name="connsiteX8" fmla="*/ 0 w 1337921"/>
              <a:gd name="connsiteY8" fmla="*/ 0 h 432000"/>
              <a:gd name="connsiteX0" fmla="*/ 0 w 1337921"/>
              <a:gd name="connsiteY0" fmla="*/ 0 h 432000"/>
              <a:gd name="connsiteX1" fmla="*/ 445974 w 1337921"/>
              <a:gd name="connsiteY1" fmla="*/ 0 h 432000"/>
              <a:gd name="connsiteX2" fmla="*/ 878568 w 1337921"/>
              <a:gd name="connsiteY2" fmla="*/ 0 h 432000"/>
              <a:gd name="connsiteX3" fmla="*/ 1337921 w 1337921"/>
              <a:gd name="connsiteY3" fmla="*/ 0 h 432000"/>
              <a:gd name="connsiteX4" fmla="*/ 1337921 w 1337921"/>
              <a:gd name="connsiteY4" fmla="*/ 432000 h 432000"/>
              <a:gd name="connsiteX5" fmla="*/ 932085 w 1337921"/>
              <a:gd name="connsiteY5" fmla="*/ 432000 h 432000"/>
              <a:gd name="connsiteX6" fmla="*/ 512870 w 1337921"/>
              <a:gd name="connsiteY6" fmla="*/ 432000 h 432000"/>
              <a:gd name="connsiteX7" fmla="*/ 0 w 1337921"/>
              <a:gd name="connsiteY7" fmla="*/ 432000 h 432000"/>
              <a:gd name="connsiteX8" fmla="*/ 0 w 1337921"/>
              <a:gd name="connsiteY8" fmla="*/ 0 h 432000"/>
              <a:gd name="connsiteX0" fmla="*/ 0 w 1337921"/>
              <a:gd name="connsiteY0" fmla="*/ 0 h 432000"/>
              <a:gd name="connsiteX1" fmla="*/ 459353 w 1337921"/>
              <a:gd name="connsiteY1" fmla="*/ 0 h 432000"/>
              <a:gd name="connsiteX2" fmla="*/ 891947 w 1337921"/>
              <a:gd name="connsiteY2" fmla="*/ 0 h 432000"/>
              <a:gd name="connsiteX3" fmla="*/ 1337921 w 1337921"/>
              <a:gd name="connsiteY3" fmla="*/ 0 h 432000"/>
              <a:gd name="connsiteX4" fmla="*/ 1337921 w 1337921"/>
              <a:gd name="connsiteY4" fmla="*/ 432000 h 432000"/>
              <a:gd name="connsiteX5" fmla="*/ 891947 w 1337921"/>
              <a:gd name="connsiteY5" fmla="*/ 432000 h 432000"/>
              <a:gd name="connsiteX6" fmla="*/ 432594 w 1337921"/>
              <a:gd name="connsiteY6" fmla="*/ 432000 h 432000"/>
              <a:gd name="connsiteX7" fmla="*/ 0 w 1337921"/>
              <a:gd name="connsiteY7" fmla="*/ 432000 h 432000"/>
              <a:gd name="connsiteX8" fmla="*/ 0 w 1337921"/>
              <a:gd name="connsiteY8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7921" h="432000" fill="none" extrusionOk="0">
                <a:moveTo>
                  <a:pt x="0" y="0"/>
                </a:moveTo>
                <a:cubicBezTo>
                  <a:pt x="158562" y="-33671"/>
                  <a:pt x="367393" y="34707"/>
                  <a:pt x="459353" y="0"/>
                </a:cubicBezTo>
                <a:cubicBezTo>
                  <a:pt x="611053" y="-43280"/>
                  <a:pt x="798272" y="4973"/>
                  <a:pt x="891947" y="0"/>
                </a:cubicBezTo>
                <a:cubicBezTo>
                  <a:pt x="1028411" y="-49495"/>
                  <a:pt x="1130829" y="33740"/>
                  <a:pt x="1337921" y="0"/>
                </a:cubicBezTo>
                <a:cubicBezTo>
                  <a:pt x="1292467" y="88013"/>
                  <a:pt x="1302232" y="308775"/>
                  <a:pt x="1337921" y="432000"/>
                </a:cubicBezTo>
                <a:cubicBezTo>
                  <a:pt x="1210992" y="474979"/>
                  <a:pt x="1009917" y="358188"/>
                  <a:pt x="891947" y="432000"/>
                </a:cubicBezTo>
                <a:cubicBezTo>
                  <a:pt x="684887" y="474241"/>
                  <a:pt x="579649" y="379092"/>
                  <a:pt x="432594" y="432000"/>
                </a:cubicBezTo>
                <a:cubicBezTo>
                  <a:pt x="217407" y="496381"/>
                  <a:pt x="100965" y="371895"/>
                  <a:pt x="0" y="432000"/>
                </a:cubicBezTo>
                <a:cubicBezTo>
                  <a:pt x="-33901" y="283912"/>
                  <a:pt x="10026" y="80223"/>
                  <a:pt x="0" y="0"/>
                </a:cubicBezTo>
                <a:close/>
              </a:path>
              <a:path w="1337921" h="432000" stroke="0" extrusionOk="0">
                <a:moveTo>
                  <a:pt x="0" y="0"/>
                </a:moveTo>
                <a:cubicBezTo>
                  <a:pt x="115062" y="-6958"/>
                  <a:pt x="357596" y="76153"/>
                  <a:pt x="445974" y="0"/>
                </a:cubicBezTo>
                <a:cubicBezTo>
                  <a:pt x="575971" y="-6045"/>
                  <a:pt x="698124" y="84202"/>
                  <a:pt x="878568" y="0"/>
                </a:cubicBezTo>
                <a:cubicBezTo>
                  <a:pt x="1016636" y="-92575"/>
                  <a:pt x="1196869" y="-25832"/>
                  <a:pt x="1337921" y="0"/>
                </a:cubicBezTo>
                <a:cubicBezTo>
                  <a:pt x="1402457" y="140600"/>
                  <a:pt x="1336148" y="283229"/>
                  <a:pt x="1337921" y="432000"/>
                </a:cubicBezTo>
                <a:cubicBezTo>
                  <a:pt x="1144361" y="461673"/>
                  <a:pt x="1023495" y="329191"/>
                  <a:pt x="932085" y="432000"/>
                </a:cubicBezTo>
                <a:cubicBezTo>
                  <a:pt x="833721" y="494828"/>
                  <a:pt x="612655" y="428841"/>
                  <a:pt x="512870" y="432000"/>
                </a:cubicBezTo>
                <a:cubicBezTo>
                  <a:pt x="378826" y="502763"/>
                  <a:pt x="254807" y="463167"/>
                  <a:pt x="0" y="432000"/>
                </a:cubicBezTo>
                <a:cubicBezTo>
                  <a:pt x="2744" y="406263"/>
                  <a:pt x="-24845" y="186805"/>
                  <a:pt x="0" y="0"/>
                </a:cubicBezTo>
                <a:close/>
              </a:path>
              <a:path w="1337921" h="432000" fill="none" stroke="0" extrusionOk="0">
                <a:moveTo>
                  <a:pt x="0" y="0"/>
                </a:moveTo>
                <a:cubicBezTo>
                  <a:pt x="178213" y="-14343"/>
                  <a:pt x="326994" y="22419"/>
                  <a:pt x="459353" y="0"/>
                </a:cubicBezTo>
                <a:cubicBezTo>
                  <a:pt x="593597" y="-15126"/>
                  <a:pt x="787844" y="36635"/>
                  <a:pt x="891947" y="0"/>
                </a:cubicBezTo>
                <a:cubicBezTo>
                  <a:pt x="1035912" y="-73182"/>
                  <a:pt x="1189703" y="42176"/>
                  <a:pt x="1337921" y="0"/>
                </a:cubicBezTo>
                <a:cubicBezTo>
                  <a:pt x="1315593" y="88878"/>
                  <a:pt x="1300760" y="228563"/>
                  <a:pt x="1337921" y="432000"/>
                </a:cubicBezTo>
                <a:cubicBezTo>
                  <a:pt x="1171009" y="469858"/>
                  <a:pt x="1050826" y="353761"/>
                  <a:pt x="891947" y="432000"/>
                </a:cubicBezTo>
                <a:cubicBezTo>
                  <a:pt x="700006" y="474685"/>
                  <a:pt x="606295" y="362642"/>
                  <a:pt x="432594" y="432000"/>
                </a:cubicBezTo>
                <a:cubicBezTo>
                  <a:pt x="249409" y="493170"/>
                  <a:pt x="128089" y="355366"/>
                  <a:pt x="0" y="432000"/>
                </a:cubicBezTo>
                <a:cubicBezTo>
                  <a:pt x="-27137" y="308772"/>
                  <a:pt x="4977" y="117427"/>
                  <a:pt x="0" y="0"/>
                </a:cubicBezTo>
                <a:close/>
              </a:path>
              <a:path w="1337921" h="432000" fill="none" stroke="0" extrusionOk="0">
                <a:moveTo>
                  <a:pt x="0" y="0"/>
                </a:moveTo>
                <a:cubicBezTo>
                  <a:pt x="168674" y="-24204"/>
                  <a:pt x="349360" y="18267"/>
                  <a:pt x="459353" y="0"/>
                </a:cubicBezTo>
                <a:cubicBezTo>
                  <a:pt x="605073" y="-10683"/>
                  <a:pt x="810885" y="12362"/>
                  <a:pt x="891947" y="0"/>
                </a:cubicBezTo>
                <a:cubicBezTo>
                  <a:pt x="1013062" y="-74195"/>
                  <a:pt x="1137124" y="32928"/>
                  <a:pt x="1337921" y="0"/>
                </a:cubicBezTo>
                <a:cubicBezTo>
                  <a:pt x="1316141" y="79902"/>
                  <a:pt x="1317746" y="244433"/>
                  <a:pt x="1337921" y="432000"/>
                </a:cubicBezTo>
                <a:cubicBezTo>
                  <a:pt x="1183824" y="480460"/>
                  <a:pt x="1035608" y="368225"/>
                  <a:pt x="891947" y="432000"/>
                </a:cubicBezTo>
                <a:cubicBezTo>
                  <a:pt x="664374" y="490524"/>
                  <a:pt x="585605" y="411637"/>
                  <a:pt x="432594" y="432000"/>
                </a:cubicBezTo>
                <a:cubicBezTo>
                  <a:pt x="208610" y="484034"/>
                  <a:pt x="137901" y="356623"/>
                  <a:pt x="0" y="432000"/>
                </a:cubicBezTo>
                <a:cubicBezTo>
                  <a:pt x="-27734" y="302612"/>
                  <a:pt x="6647" y="79293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custGeom>
                    <a:avLst/>
                    <a:gdLst>
                      <a:gd name="connsiteX0" fmla="*/ 0 w 1337921"/>
                      <a:gd name="connsiteY0" fmla="*/ 0 h 432000"/>
                      <a:gd name="connsiteX1" fmla="*/ 459353 w 1337921"/>
                      <a:gd name="connsiteY1" fmla="*/ 0 h 432000"/>
                      <a:gd name="connsiteX2" fmla="*/ 891947 w 1337921"/>
                      <a:gd name="connsiteY2" fmla="*/ 0 h 432000"/>
                      <a:gd name="connsiteX3" fmla="*/ 1337921 w 1337921"/>
                      <a:gd name="connsiteY3" fmla="*/ 0 h 432000"/>
                      <a:gd name="connsiteX4" fmla="*/ 1337921 w 1337921"/>
                      <a:gd name="connsiteY4" fmla="*/ 432000 h 432000"/>
                      <a:gd name="connsiteX5" fmla="*/ 891947 w 1337921"/>
                      <a:gd name="connsiteY5" fmla="*/ 432000 h 432000"/>
                      <a:gd name="connsiteX6" fmla="*/ 432594 w 1337921"/>
                      <a:gd name="connsiteY6" fmla="*/ 432000 h 432000"/>
                      <a:gd name="connsiteX7" fmla="*/ 0 w 1337921"/>
                      <a:gd name="connsiteY7" fmla="*/ 432000 h 432000"/>
                      <a:gd name="connsiteX8" fmla="*/ 0 w 1337921"/>
                      <a:gd name="connsiteY8" fmla="*/ 0 h 432000"/>
                      <a:gd name="connsiteX0" fmla="*/ 0 w 1337921"/>
                      <a:gd name="connsiteY0" fmla="*/ 0 h 432000"/>
                      <a:gd name="connsiteX1" fmla="*/ 445974 w 1337921"/>
                      <a:gd name="connsiteY1" fmla="*/ 0 h 432000"/>
                      <a:gd name="connsiteX2" fmla="*/ 878568 w 1337921"/>
                      <a:gd name="connsiteY2" fmla="*/ 0 h 432000"/>
                      <a:gd name="connsiteX3" fmla="*/ 1337921 w 1337921"/>
                      <a:gd name="connsiteY3" fmla="*/ 0 h 432000"/>
                      <a:gd name="connsiteX4" fmla="*/ 1337921 w 1337921"/>
                      <a:gd name="connsiteY4" fmla="*/ 432000 h 432000"/>
                      <a:gd name="connsiteX5" fmla="*/ 932085 w 1337921"/>
                      <a:gd name="connsiteY5" fmla="*/ 432000 h 432000"/>
                      <a:gd name="connsiteX6" fmla="*/ 512870 w 1337921"/>
                      <a:gd name="connsiteY6" fmla="*/ 432000 h 432000"/>
                      <a:gd name="connsiteX7" fmla="*/ 0 w 1337921"/>
                      <a:gd name="connsiteY7" fmla="*/ 432000 h 432000"/>
                      <a:gd name="connsiteX8" fmla="*/ 0 w 1337921"/>
                      <a:gd name="connsiteY8" fmla="*/ 0 h 43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37921" h="432000" fill="none" extrusionOk="0">
                        <a:moveTo>
                          <a:pt x="0" y="0"/>
                        </a:moveTo>
                        <a:cubicBezTo>
                          <a:pt x="164476" y="-38941"/>
                          <a:pt x="344687" y="18164"/>
                          <a:pt x="459353" y="0"/>
                        </a:cubicBezTo>
                        <a:cubicBezTo>
                          <a:pt x="593882" y="-21622"/>
                          <a:pt x="791842" y="13664"/>
                          <a:pt x="891947" y="0"/>
                        </a:cubicBezTo>
                        <a:cubicBezTo>
                          <a:pt x="1023777" y="-47413"/>
                          <a:pt x="1126165" y="35212"/>
                          <a:pt x="1337921" y="0"/>
                        </a:cubicBezTo>
                        <a:cubicBezTo>
                          <a:pt x="1317005" y="93051"/>
                          <a:pt x="1308558" y="271293"/>
                          <a:pt x="1337921" y="432000"/>
                        </a:cubicBezTo>
                        <a:cubicBezTo>
                          <a:pt x="1183883" y="472156"/>
                          <a:pt x="1043353" y="384168"/>
                          <a:pt x="891947" y="432000"/>
                        </a:cubicBezTo>
                        <a:cubicBezTo>
                          <a:pt x="689923" y="472805"/>
                          <a:pt x="596696" y="379526"/>
                          <a:pt x="432594" y="432000"/>
                        </a:cubicBezTo>
                        <a:cubicBezTo>
                          <a:pt x="230188" y="492389"/>
                          <a:pt x="108297" y="376381"/>
                          <a:pt x="0" y="432000"/>
                        </a:cubicBezTo>
                        <a:cubicBezTo>
                          <a:pt x="-27673" y="305711"/>
                          <a:pt x="10682" y="82459"/>
                          <a:pt x="0" y="0"/>
                        </a:cubicBezTo>
                        <a:close/>
                      </a:path>
                      <a:path w="1337921" h="432000" stroke="0" extrusionOk="0">
                        <a:moveTo>
                          <a:pt x="0" y="0"/>
                        </a:moveTo>
                        <a:cubicBezTo>
                          <a:pt x="112536" y="-19028"/>
                          <a:pt x="352308" y="54767"/>
                          <a:pt x="445974" y="0"/>
                        </a:cubicBezTo>
                        <a:cubicBezTo>
                          <a:pt x="543380" y="-46902"/>
                          <a:pt x="697538" y="77294"/>
                          <a:pt x="878568" y="0"/>
                        </a:cubicBezTo>
                        <a:cubicBezTo>
                          <a:pt x="1040406" y="-66890"/>
                          <a:pt x="1200454" y="-21190"/>
                          <a:pt x="1337921" y="0"/>
                        </a:cubicBezTo>
                        <a:cubicBezTo>
                          <a:pt x="1396307" y="130385"/>
                          <a:pt x="1327090" y="246375"/>
                          <a:pt x="1337921" y="432000"/>
                        </a:cubicBezTo>
                        <a:cubicBezTo>
                          <a:pt x="1167023" y="465980"/>
                          <a:pt x="1027589" y="353620"/>
                          <a:pt x="932085" y="432000"/>
                        </a:cubicBezTo>
                        <a:cubicBezTo>
                          <a:pt x="832530" y="487032"/>
                          <a:pt x="607204" y="405860"/>
                          <a:pt x="512870" y="432000"/>
                        </a:cubicBezTo>
                        <a:cubicBezTo>
                          <a:pt x="404147" y="479785"/>
                          <a:pt x="237480" y="450452"/>
                          <a:pt x="0" y="432000"/>
                        </a:cubicBezTo>
                        <a:cubicBezTo>
                          <a:pt x="-9149" y="380364"/>
                          <a:pt x="10485" y="169271"/>
                          <a:pt x="0" y="0"/>
                        </a:cubicBezTo>
                        <a:close/>
                      </a:path>
                      <a:path w="1337921" h="432000" fill="none" stroke="0" extrusionOk="0">
                        <a:moveTo>
                          <a:pt x="0" y="0"/>
                        </a:moveTo>
                        <a:cubicBezTo>
                          <a:pt x="175334" y="-21444"/>
                          <a:pt x="347203" y="10550"/>
                          <a:pt x="459353" y="0"/>
                        </a:cubicBezTo>
                        <a:cubicBezTo>
                          <a:pt x="598194" y="2765"/>
                          <a:pt x="799699" y="40854"/>
                          <a:pt x="891947" y="0"/>
                        </a:cubicBezTo>
                        <a:cubicBezTo>
                          <a:pt x="1008990" y="-54538"/>
                          <a:pt x="1146071" y="31687"/>
                          <a:pt x="1337921" y="0"/>
                        </a:cubicBezTo>
                        <a:cubicBezTo>
                          <a:pt x="1353767" y="64400"/>
                          <a:pt x="1323885" y="213125"/>
                          <a:pt x="1337921" y="432000"/>
                        </a:cubicBezTo>
                        <a:cubicBezTo>
                          <a:pt x="1168440" y="475903"/>
                          <a:pt x="1050003" y="371967"/>
                          <a:pt x="891947" y="432000"/>
                        </a:cubicBezTo>
                        <a:cubicBezTo>
                          <a:pt x="702522" y="476489"/>
                          <a:pt x="603037" y="396168"/>
                          <a:pt x="432594" y="432000"/>
                        </a:cubicBezTo>
                        <a:cubicBezTo>
                          <a:pt x="239314" y="477511"/>
                          <a:pt x="155799" y="365672"/>
                          <a:pt x="0" y="432000"/>
                        </a:cubicBezTo>
                        <a:cubicBezTo>
                          <a:pt x="-25672" y="301153"/>
                          <a:pt x="4045" y="9303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8">
            <a:extLst>
              <a:ext uri="{FF2B5EF4-FFF2-40B4-BE49-F238E27FC236}">
                <a16:creationId xmlns:a16="http://schemas.microsoft.com/office/drawing/2014/main" id="{4992FA38-F1F6-D640-B162-2CD74FECFB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9561" y="2897385"/>
            <a:ext cx="2578571" cy="1014286"/>
          </a:xfrm>
          <a:custGeom>
            <a:avLst/>
            <a:gdLst>
              <a:gd name="connsiteX0" fmla="*/ 0 w 2578571"/>
              <a:gd name="connsiteY0" fmla="*/ 0 h 1014286"/>
              <a:gd name="connsiteX1" fmla="*/ 515714 w 2578571"/>
              <a:gd name="connsiteY1" fmla="*/ 0 h 1014286"/>
              <a:gd name="connsiteX2" fmla="*/ 1005643 w 2578571"/>
              <a:gd name="connsiteY2" fmla="*/ 0 h 1014286"/>
              <a:gd name="connsiteX3" fmla="*/ 1495571 w 2578571"/>
              <a:gd name="connsiteY3" fmla="*/ 0 h 1014286"/>
              <a:gd name="connsiteX4" fmla="*/ 1933928 w 2578571"/>
              <a:gd name="connsiteY4" fmla="*/ 0 h 1014286"/>
              <a:gd name="connsiteX5" fmla="*/ 2578571 w 2578571"/>
              <a:gd name="connsiteY5" fmla="*/ 0 h 1014286"/>
              <a:gd name="connsiteX6" fmla="*/ 2578571 w 2578571"/>
              <a:gd name="connsiteY6" fmla="*/ 507143 h 1014286"/>
              <a:gd name="connsiteX7" fmla="*/ 2578571 w 2578571"/>
              <a:gd name="connsiteY7" fmla="*/ 1014286 h 1014286"/>
              <a:gd name="connsiteX8" fmla="*/ 2114428 w 2578571"/>
              <a:gd name="connsiteY8" fmla="*/ 1014286 h 1014286"/>
              <a:gd name="connsiteX9" fmla="*/ 1624500 w 2578571"/>
              <a:gd name="connsiteY9" fmla="*/ 1014286 h 1014286"/>
              <a:gd name="connsiteX10" fmla="*/ 1134571 w 2578571"/>
              <a:gd name="connsiteY10" fmla="*/ 1014286 h 1014286"/>
              <a:gd name="connsiteX11" fmla="*/ 593071 w 2578571"/>
              <a:gd name="connsiteY11" fmla="*/ 1014286 h 1014286"/>
              <a:gd name="connsiteX12" fmla="*/ 0 w 2578571"/>
              <a:gd name="connsiteY12" fmla="*/ 1014286 h 1014286"/>
              <a:gd name="connsiteX13" fmla="*/ 0 w 2578571"/>
              <a:gd name="connsiteY13" fmla="*/ 486857 h 1014286"/>
              <a:gd name="connsiteX14" fmla="*/ 0 w 2578571"/>
              <a:gd name="connsiteY14" fmla="*/ 0 h 1014286"/>
              <a:gd name="connsiteX0" fmla="*/ 0 w 2578571"/>
              <a:gd name="connsiteY0" fmla="*/ 0 h 1014286"/>
              <a:gd name="connsiteX1" fmla="*/ 515714 w 2578571"/>
              <a:gd name="connsiteY1" fmla="*/ 0 h 1014286"/>
              <a:gd name="connsiteX2" fmla="*/ 954071 w 2578571"/>
              <a:gd name="connsiteY2" fmla="*/ 0 h 1014286"/>
              <a:gd name="connsiteX3" fmla="*/ 1495571 w 2578571"/>
              <a:gd name="connsiteY3" fmla="*/ 0 h 1014286"/>
              <a:gd name="connsiteX4" fmla="*/ 2062857 w 2578571"/>
              <a:gd name="connsiteY4" fmla="*/ 0 h 1014286"/>
              <a:gd name="connsiteX5" fmla="*/ 2578571 w 2578571"/>
              <a:gd name="connsiteY5" fmla="*/ 0 h 1014286"/>
              <a:gd name="connsiteX6" fmla="*/ 2578571 w 2578571"/>
              <a:gd name="connsiteY6" fmla="*/ 517286 h 1014286"/>
              <a:gd name="connsiteX7" fmla="*/ 2578571 w 2578571"/>
              <a:gd name="connsiteY7" fmla="*/ 1014286 h 1014286"/>
              <a:gd name="connsiteX8" fmla="*/ 2088643 w 2578571"/>
              <a:gd name="connsiteY8" fmla="*/ 1014286 h 1014286"/>
              <a:gd name="connsiteX9" fmla="*/ 1650285 w 2578571"/>
              <a:gd name="connsiteY9" fmla="*/ 1014286 h 1014286"/>
              <a:gd name="connsiteX10" fmla="*/ 1186143 w 2578571"/>
              <a:gd name="connsiteY10" fmla="*/ 1014286 h 1014286"/>
              <a:gd name="connsiteX11" fmla="*/ 747786 w 2578571"/>
              <a:gd name="connsiteY11" fmla="*/ 1014286 h 1014286"/>
              <a:gd name="connsiteX12" fmla="*/ 0 w 2578571"/>
              <a:gd name="connsiteY12" fmla="*/ 1014286 h 1014286"/>
              <a:gd name="connsiteX13" fmla="*/ 0 w 2578571"/>
              <a:gd name="connsiteY13" fmla="*/ 537572 h 1014286"/>
              <a:gd name="connsiteX14" fmla="*/ 0 w 2578571"/>
              <a:gd name="connsiteY14" fmla="*/ 0 h 1014286"/>
              <a:gd name="connsiteX0" fmla="*/ 0 w 2578571"/>
              <a:gd name="connsiteY0" fmla="*/ 0 h 1014286"/>
              <a:gd name="connsiteX1" fmla="*/ 515714 w 2578571"/>
              <a:gd name="connsiteY1" fmla="*/ 0 h 1014286"/>
              <a:gd name="connsiteX2" fmla="*/ 1005643 w 2578571"/>
              <a:gd name="connsiteY2" fmla="*/ 0 h 1014286"/>
              <a:gd name="connsiteX3" fmla="*/ 1495571 w 2578571"/>
              <a:gd name="connsiteY3" fmla="*/ 0 h 1014286"/>
              <a:gd name="connsiteX4" fmla="*/ 1933928 w 2578571"/>
              <a:gd name="connsiteY4" fmla="*/ 0 h 1014286"/>
              <a:gd name="connsiteX5" fmla="*/ 2578571 w 2578571"/>
              <a:gd name="connsiteY5" fmla="*/ 0 h 1014286"/>
              <a:gd name="connsiteX6" fmla="*/ 2578571 w 2578571"/>
              <a:gd name="connsiteY6" fmla="*/ 507143 h 1014286"/>
              <a:gd name="connsiteX7" fmla="*/ 2578571 w 2578571"/>
              <a:gd name="connsiteY7" fmla="*/ 1014286 h 1014286"/>
              <a:gd name="connsiteX8" fmla="*/ 2114428 w 2578571"/>
              <a:gd name="connsiteY8" fmla="*/ 1014286 h 1014286"/>
              <a:gd name="connsiteX9" fmla="*/ 1624500 w 2578571"/>
              <a:gd name="connsiteY9" fmla="*/ 1014286 h 1014286"/>
              <a:gd name="connsiteX10" fmla="*/ 1134571 w 2578571"/>
              <a:gd name="connsiteY10" fmla="*/ 1014286 h 1014286"/>
              <a:gd name="connsiteX11" fmla="*/ 593071 w 2578571"/>
              <a:gd name="connsiteY11" fmla="*/ 1014286 h 1014286"/>
              <a:gd name="connsiteX12" fmla="*/ 0 w 2578571"/>
              <a:gd name="connsiteY12" fmla="*/ 1014286 h 1014286"/>
              <a:gd name="connsiteX13" fmla="*/ 0 w 2578571"/>
              <a:gd name="connsiteY13" fmla="*/ 486857 h 1014286"/>
              <a:gd name="connsiteX14" fmla="*/ 0 w 2578571"/>
              <a:gd name="connsiteY14" fmla="*/ 0 h 10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8571" h="1014286" fill="none" extrusionOk="0">
                <a:moveTo>
                  <a:pt x="0" y="0"/>
                </a:moveTo>
                <a:cubicBezTo>
                  <a:pt x="163706" y="-55262"/>
                  <a:pt x="311862" y="-3249"/>
                  <a:pt x="515714" y="0"/>
                </a:cubicBezTo>
                <a:cubicBezTo>
                  <a:pt x="754910" y="38075"/>
                  <a:pt x="835781" y="-32896"/>
                  <a:pt x="1005643" y="0"/>
                </a:cubicBezTo>
                <a:cubicBezTo>
                  <a:pt x="1202329" y="-37477"/>
                  <a:pt x="1263005" y="-22941"/>
                  <a:pt x="1495571" y="0"/>
                </a:cubicBezTo>
                <a:cubicBezTo>
                  <a:pt x="1746778" y="11725"/>
                  <a:pt x="1820714" y="-17594"/>
                  <a:pt x="1933928" y="0"/>
                </a:cubicBezTo>
                <a:cubicBezTo>
                  <a:pt x="1916799" y="-16201"/>
                  <a:pt x="2329226" y="51993"/>
                  <a:pt x="2578571" y="0"/>
                </a:cubicBezTo>
                <a:cubicBezTo>
                  <a:pt x="2594243" y="220532"/>
                  <a:pt x="2527797" y="333551"/>
                  <a:pt x="2578571" y="507143"/>
                </a:cubicBezTo>
                <a:cubicBezTo>
                  <a:pt x="2569395" y="671586"/>
                  <a:pt x="2545291" y="862666"/>
                  <a:pt x="2578571" y="1014286"/>
                </a:cubicBezTo>
                <a:cubicBezTo>
                  <a:pt x="2393434" y="1060264"/>
                  <a:pt x="2303179" y="1034496"/>
                  <a:pt x="2114428" y="1014286"/>
                </a:cubicBezTo>
                <a:cubicBezTo>
                  <a:pt x="1955014" y="977575"/>
                  <a:pt x="1736518" y="974818"/>
                  <a:pt x="1624500" y="1014286"/>
                </a:cubicBezTo>
                <a:cubicBezTo>
                  <a:pt x="1505255" y="1054593"/>
                  <a:pt x="1423707" y="1005069"/>
                  <a:pt x="1134571" y="1014286"/>
                </a:cubicBezTo>
                <a:cubicBezTo>
                  <a:pt x="924670" y="1015377"/>
                  <a:pt x="712449" y="1041414"/>
                  <a:pt x="593071" y="1014286"/>
                </a:cubicBezTo>
                <a:cubicBezTo>
                  <a:pt x="397962" y="1026676"/>
                  <a:pt x="192657" y="981840"/>
                  <a:pt x="0" y="1014286"/>
                </a:cubicBezTo>
                <a:cubicBezTo>
                  <a:pt x="11947" y="881617"/>
                  <a:pt x="105965" y="672417"/>
                  <a:pt x="0" y="486857"/>
                </a:cubicBezTo>
                <a:cubicBezTo>
                  <a:pt x="-46136" y="275829"/>
                  <a:pt x="78393" y="130060"/>
                  <a:pt x="0" y="0"/>
                </a:cubicBezTo>
                <a:close/>
              </a:path>
              <a:path w="2578571" h="1014286" stroke="0" extrusionOk="0">
                <a:moveTo>
                  <a:pt x="0" y="0"/>
                </a:moveTo>
                <a:cubicBezTo>
                  <a:pt x="252583" y="-16527"/>
                  <a:pt x="251082" y="76675"/>
                  <a:pt x="515714" y="0"/>
                </a:cubicBezTo>
                <a:cubicBezTo>
                  <a:pt x="802078" y="-65854"/>
                  <a:pt x="823318" y="60305"/>
                  <a:pt x="954071" y="0"/>
                </a:cubicBezTo>
                <a:cubicBezTo>
                  <a:pt x="1172546" y="-80493"/>
                  <a:pt x="1320263" y="71432"/>
                  <a:pt x="1495571" y="0"/>
                </a:cubicBezTo>
                <a:cubicBezTo>
                  <a:pt x="1641532" y="2215"/>
                  <a:pt x="1936780" y="19241"/>
                  <a:pt x="2062857" y="0"/>
                </a:cubicBezTo>
                <a:cubicBezTo>
                  <a:pt x="2199872" y="-14628"/>
                  <a:pt x="2389904" y="10924"/>
                  <a:pt x="2578571" y="0"/>
                </a:cubicBezTo>
                <a:cubicBezTo>
                  <a:pt x="2619038" y="129905"/>
                  <a:pt x="2504041" y="367342"/>
                  <a:pt x="2578571" y="517286"/>
                </a:cubicBezTo>
                <a:cubicBezTo>
                  <a:pt x="2543570" y="674059"/>
                  <a:pt x="2556752" y="762389"/>
                  <a:pt x="2578571" y="1014286"/>
                </a:cubicBezTo>
                <a:cubicBezTo>
                  <a:pt x="2492174" y="1014077"/>
                  <a:pt x="2291653" y="1023544"/>
                  <a:pt x="2088643" y="1014286"/>
                </a:cubicBezTo>
                <a:cubicBezTo>
                  <a:pt x="1874374" y="1029638"/>
                  <a:pt x="1889775" y="956326"/>
                  <a:pt x="1650285" y="1014286"/>
                </a:cubicBezTo>
                <a:cubicBezTo>
                  <a:pt x="1389333" y="1074638"/>
                  <a:pt x="1353208" y="1007874"/>
                  <a:pt x="1186143" y="1014286"/>
                </a:cubicBezTo>
                <a:cubicBezTo>
                  <a:pt x="940729" y="1047014"/>
                  <a:pt x="917327" y="935003"/>
                  <a:pt x="747786" y="1014286"/>
                </a:cubicBezTo>
                <a:cubicBezTo>
                  <a:pt x="598377" y="1003810"/>
                  <a:pt x="226680" y="937432"/>
                  <a:pt x="0" y="1014286"/>
                </a:cubicBezTo>
                <a:cubicBezTo>
                  <a:pt x="8457" y="866153"/>
                  <a:pt x="-12077" y="782531"/>
                  <a:pt x="0" y="537572"/>
                </a:cubicBezTo>
                <a:cubicBezTo>
                  <a:pt x="7752" y="288939"/>
                  <a:pt x="5112" y="230721"/>
                  <a:pt x="0" y="0"/>
                </a:cubicBezTo>
                <a:close/>
              </a:path>
              <a:path w="2578571" h="1014286" fill="none" stroke="0" extrusionOk="0">
                <a:moveTo>
                  <a:pt x="0" y="0"/>
                </a:moveTo>
                <a:cubicBezTo>
                  <a:pt x="137233" y="27027"/>
                  <a:pt x="300856" y="-13859"/>
                  <a:pt x="515714" y="0"/>
                </a:cubicBezTo>
                <a:cubicBezTo>
                  <a:pt x="760069" y="12308"/>
                  <a:pt x="841122" y="-6261"/>
                  <a:pt x="1005643" y="0"/>
                </a:cubicBezTo>
                <a:cubicBezTo>
                  <a:pt x="1190533" y="53488"/>
                  <a:pt x="1293631" y="15209"/>
                  <a:pt x="1495571" y="0"/>
                </a:cubicBezTo>
                <a:cubicBezTo>
                  <a:pt x="1680934" y="-10171"/>
                  <a:pt x="1828932" y="27222"/>
                  <a:pt x="1933928" y="0"/>
                </a:cubicBezTo>
                <a:cubicBezTo>
                  <a:pt x="2062542" y="-33187"/>
                  <a:pt x="2400121" y="55675"/>
                  <a:pt x="2578571" y="0"/>
                </a:cubicBezTo>
                <a:cubicBezTo>
                  <a:pt x="2593969" y="177310"/>
                  <a:pt x="2567681" y="306256"/>
                  <a:pt x="2578571" y="507143"/>
                </a:cubicBezTo>
                <a:cubicBezTo>
                  <a:pt x="2617900" y="680857"/>
                  <a:pt x="2551457" y="904664"/>
                  <a:pt x="2578571" y="1014286"/>
                </a:cubicBezTo>
                <a:cubicBezTo>
                  <a:pt x="2368651" y="1035671"/>
                  <a:pt x="2336555" y="1003874"/>
                  <a:pt x="2114428" y="1014286"/>
                </a:cubicBezTo>
                <a:cubicBezTo>
                  <a:pt x="1872759" y="1019553"/>
                  <a:pt x="1741793" y="1038378"/>
                  <a:pt x="1624500" y="1014286"/>
                </a:cubicBezTo>
                <a:cubicBezTo>
                  <a:pt x="1494432" y="994583"/>
                  <a:pt x="1363973" y="970680"/>
                  <a:pt x="1134571" y="1014286"/>
                </a:cubicBezTo>
                <a:cubicBezTo>
                  <a:pt x="882266" y="1066264"/>
                  <a:pt x="730032" y="1003031"/>
                  <a:pt x="593071" y="1014286"/>
                </a:cubicBezTo>
                <a:cubicBezTo>
                  <a:pt x="433816" y="1056558"/>
                  <a:pt x="156021" y="949230"/>
                  <a:pt x="0" y="1014286"/>
                </a:cubicBezTo>
                <a:cubicBezTo>
                  <a:pt x="-102948" y="915582"/>
                  <a:pt x="55748" y="616266"/>
                  <a:pt x="0" y="486857"/>
                </a:cubicBezTo>
                <a:cubicBezTo>
                  <a:pt x="-69274" y="336703"/>
                  <a:pt x="10041" y="91402"/>
                  <a:pt x="0" y="0"/>
                </a:cubicBezTo>
                <a:close/>
              </a:path>
              <a:path w="2578571" h="1014286" fill="none" stroke="0" extrusionOk="0">
                <a:moveTo>
                  <a:pt x="0" y="0"/>
                </a:moveTo>
                <a:cubicBezTo>
                  <a:pt x="158398" y="-20275"/>
                  <a:pt x="289722" y="28291"/>
                  <a:pt x="515714" y="0"/>
                </a:cubicBezTo>
                <a:cubicBezTo>
                  <a:pt x="769432" y="27334"/>
                  <a:pt x="838465" y="-23057"/>
                  <a:pt x="1005643" y="0"/>
                </a:cubicBezTo>
                <a:cubicBezTo>
                  <a:pt x="1193070" y="-22233"/>
                  <a:pt x="1278226" y="3643"/>
                  <a:pt x="1495571" y="0"/>
                </a:cubicBezTo>
                <a:cubicBezTo>
                  <a:pt x="1716958" y="4776"/>
                  <a:pt x="1820480" y="4999"/>
                  <a:pt x="1933928" y="0"/>
                </a:cubicBezTo>
                <a:cubicBezTo>
                  <a:pt x="1995413" y="-30695"/>
                  <a:pt x="2358049" y="-10443"/>
                  <a:pt x="2578571" y="0"/>
                </a:cubicBezTo>
                <a:cubicBezTo>
                  <a:pt x="2604163" y="190454"/>
                  <a:pt x="2560224" y="339632"/>
                  <a:pt x="2578571" y="507143"/>
                </a:cubicBezTo>
                <a:cubicBezTo>
                  <a:pt x="2583725" y="671514"/>
                  <a:pt x="2557308" y="899192"/>
                  <a:pt x="2578571" y="1014286"/>
                </a:cubicBezTo>
                <a:cubicBezTo>
                  <a:pt x="2386090" y="1059982"/>
                  <a:pt x="2317135" y="1008001"/>
                  <a:pt x="2114428" y="1014286"/>
                </a:cubicBezTo>
                <a:cubicBezTo>
                  <a:pt x="1913366" y="983200"/>
                  <a:pt x="1740497" y="987642"/>
                  <a:pt x="1624500" y="1014286"/>
                </a:cubicBezTo>
                <a:cubicBezTo>
                  <a:pt x="1514648" y="1011359"/>
                  <a:pt x="1403711" y="967924"/>
                  <a:pt x="1134571" y="1014286"/>
                </a:cubicBezTo>
                <a:cubicBezTo>
                  <a:pt x="935010" y="1022071"/>
                  <a:pt x="688513" y="1029998"/>
                  <a:pt x="593071" y="1014286"/>
                </a:cubicBezTo>
                <a:cubicBezTo>
                  <a:pt x="454836" y="1061304"/>
                  <a:pt x="179079" y="983972"/>
                  <a:pt x="0" y="1014286"/>
                </a:cubicBezTo>
                <a:cubicBezTo>
                  <a:pt x="-57348" y="901419"/>
                  <a:pt x="89713" y="647191"/>
                  <a:pt x="0" y="486857"/>
                </a:cubicBezTo>
                <a:cubicBezTo>
                  <a:pt x="-62968" y="291489"/>
                  <a:pt x="43524" y="11196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506836589">
                  <a:custGeom>
                    <a:avLst/>
                    <a:gdLst>
                      <a:gd name="connsiteX0" fmla="*/ 0 w 2578571"/>
                      <a:gd name="connsiteY0" fmla="*/ 0 h 1014286"/>
                      <a:gd name="connsiteX1" fmla="*/ 515714 w 2578571"/>
                      <a:gd name="connsiteY1" fmla="*/ 0 h 1014286"/>
                      <a:gd name="connsiteX2" fmla="*/ 1005643 w 2578571"/>
                      <a:gd name="connsiteY2" fmla="*/ 0 h 1014286"/>
                      <a:gd name="connsiteX3" fmla="*/ 1495571 w 2578571"/>
                      <a:gd name="connsiteY3" fmla="*/ 0 h 1014286"/>
                      <a:gd name="connsiteX4" fmla="*/ 1933928 w 2578571"/>
                      <a:gd name="connsiteY4" fmla="*/ 0 h 1014286"/>
                      <a:gd name="connsiteX5" fmla="*/ 2578571 w 2578571"/>
                      <a:gd name="connsiteY5" fmla="*/ 0 h 1014286"/>
                      <a:gd name="connsiteX6" fmla="*/ 2578571 w 2578571"/>
                      <a:gd name="connsiteY6" fmla="*/ 507143 h 1014286"/>
                      <a:gd name="connsiteX7" fmla="*/ 2578571 w 2578571"/>
                      <a:gd name="connsiteY7" fmla="*/ 1014286 h 1014286"/>
                      <a:gd name="connsiteX8" fmla="*/ 2114428 w 2578571"/>
                      <a:gd name="connsiteY8" fmla="*/ 1014286 h 1014286"/>
                      <a:gd name="connsiteX9" fmla="*/ 1624500 w 2578571"/>
                      <a:gd name="connsiteY9" fmla="*/ 1014286 h 1014286"/>
                      <a:gd name="connsiteX10" fmla="*/ 1134571 w 2578571"/>
                      <a:gd name="connsiteY10" fmla="*/ 1014286 h 1014286"/>
                      <a:gd name="connsiteX11" fmla="*/ 593071 w 2578571"/>
                      <a:gd name="connsiteY11" fmla="*/ 1014286 h 1014286"/>
                      <a:gd name="connsiteX12" fmla="*/ 0 w 2578571"/>
                      <a:gd name="connsiteY12" fmla="*/ 1014286 h 1014286"/>
                      <a:gd name="connsiteX13" fmla="*/ 0 w 2578571"/>
                      <a:gd name="connsiteY13" fmla="*/ 486857 h 1014286"/>
                      <a:gd name="connsiteX14" fmla="*/ 0 w 2578571"/>
                      <a:gd name="connsiteY14" fmla="*/ 0 h 1014286"/>
                      <a:gd name="connsiteX0" fmla="*/ 0 w 2578571"/>
                      <a:gd name="connsiteY0" fmla="*/ 0 h 1014286"/>
                      <a:gd name="connsiteX1" fmla="*/ 515714 w 2578571"/>
                      <a:gd name="connsiteY1" fmla="*/ 0 h 1014286"/>
                      <a:gd name="connsiteX2" fmla="*/ 954071 w 2578571"/>
                      <a:gd name="connsiteY2" fmla="*/ 0 h 1014286"/>
                      <a:gd name="connsiteX3" fmla="*/ 1495571 w 2578571"/>
                      <a:gd name="connsiteY3" fmla="*/ 0 h 1014286"/>
                      <a:gd name="connsiteX4" fmla="*/ 2062857 w 2578571"/>
                      <a:gd name="connsiteY4" fmla="*/ 0 h 1014286"/>
                      <a:gd name="connsiteX5" fmla="*/ 2578571 w 2578571"/>
                      <a:gd name="connsiteY5" fmla="*/ 0 h 1014286"/>
                      <a:gd name="connsiteX6" fmla="*/ 2578571 w 2578571"/>
                      <a:gd name="connsiteY6" fmla="*/ 517286 h 1014286"/>
                      <a:gd name="connsiteX7" fmla="*/ 2578571 w 2578571"/>
                      <a:gd name="connsiteY7" fmla="*/ 1014286 h 1014286"/>
                      <a:gd name="connsiteX8" fmla="*/ 2088643 w 2578571"/>
                      <a:gd name="connsiteY8" fmla="*/ 1014286 h 1014286"/>
                      <a:gd name="connsiteX9" fmla="*/ 1650285 w 2578571"/>
                      <a:gd name="connsiteY9" fmla="*/ 1014286 h 1014286"/>
                      <a:gd name="connsiteX10" fmla="*/ 1186143 w 2578571"/>
                      <a:gd name="connsiteY10" fmla="*/ 1014286 h 1014286"/>
                      <a:gd name="connsiteX11" fmla="*/ 747786 w 2578571"/>
                      <a:gd name="connsiteY11" fmla="*/ 1014286 h 1014286"/>
                      <a:gd name="connsiteX12" fmla="*/ 0 w 2578571"/>
                      <a:gd name="connsiteY12" fmla="*/ 1014286 h 1014286"/>
                      <a:gd name="connsiteX13" fmla="*/ 0 w 2578571"/>
                      <a:gd name="connsiteY13" fmla="*/ 537572 h 1014286"/>
                      <a:gd name="connsiteX14" fmla="*/ 0 w 2578571"/>
                      <a:gd name="connsiteY14" fmla="*/ 0 h 1014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78571" h="1014286" fill="none" extrusionOk="0">
                        <a:moveTo>
                          <a:pt x="0" y="0"/>
                        </a:moveTo>
                        <a:cubicBezTo>
                          <a:pt x="156674" y="-44986"/>
                          <a:pt x="297525" y="-1379"/>
                          <a:pt x="515714" y="0"/>
                        </a:cubicBezTo>
                        <a:cubicBezTo>
                          <a:pt x="747898" y="11781"/>
                          <a:pt x="834626" y="-19662"/>
                          <a:pt x="1005643" y="0"/>
                        </a:cubicBezTo>
                        <a:cubicBezTo>
                          <a:pt x="1193638" y="-25282"/>
                          <a:pt x="1271360" y="-16239"/>
                          <a:pt x="1495571" y="0"/>
                        </a:cubicBezTo>
                        <a:cubicBezTo>
                          <a:pt x="1719741" y="4229"/>
                          <a:pt x="1829387" y="8243"/>
                          <a:pt x="1933928" y="0"/>
                        </a:cubicBezTo>
                        <a:cubicBezTo>
                          <a:pt x="1970005" y="-23158"/>
                          <a:pt x="2351846" y="41470"/>
                          <a:pt x="2578571" y="0"/>
                        </a:cubicBezTo>
                        <a:cubicBezTo>
                          <a:pt x="2607996" y="191219"/>
                          <a:pt x="2551187" y="318858"/>
                          <a:pt x="2578571" y="507143"/>
                        </a:cubicBezTo>
                        <a:cubicBezTo>
                          <a:pt x="2588978" y="689324"/>
                          <a:pt x="2557373" y="879150"/>
                          <a:pt x="2578571" y="1014286"/>
                        </a:cubicBezTo>
                        <a:cubicBezTo>
                          <a:pt x="2391407" y="1056168"/>
                          <a:pt x="2307561" y="1018866"/>
                          <a:pt x="2114428" y="1014286"/>
                        </a:cubicBezTo>
                        <a:cubicBezTo>
                          <a:pt x="1933705" y="1003602"/>
                          <a:pt x="1740759" y="985076"/>
                          <a:pt x="1624500" y="1014286"/>
                        </a:cubicBezTo>
                        <a:cubicBezTo>
                          <a:pt x="1502062" y="1031113"/>
                          <a:pt x="1402984" y="995732"/>
                          <a:pt x="1134571" y="1014286"/>
                        </a:cubicBezTo>
                        <a:cubicBezTo>
                          <a:pt x="918999" y="1021314"/>
                          <a:pt x="715025" y="1021188"/>
                          <a:pt x="593071" y="1014286"/>
                        </a:cubicBezTo>
                        <a:cubicBezTo>
                          <a:pt x="445552" y="1024297"/>
                          <a:pt x="182039" y="989948"/>
                          <a:pt x="0" y="1014286"/>
                        </a:cubicBezTo>
                        <a:cubicBezTo>
                          <a:pt x="-22390" y="883865"/>
                          <a:pt x="81938" y="656535"/>
                          <a:pt x="0" y="486857"/>
                        </a:cubicBezTo>
                        <a:cubicBezTo>
                          <a:pt x="-55157" y="312657"/>
                          <a:pt x="51711" y="120381"/>
                          <a:pt x="0" y="0"/>
                        </a:cubicBezTo>
                        <a:close/>
                      </a:path>
                      <a:path w="2578571" h="1014286" stroke="0" extrusionOk="0">
                        <a:moveTo>
                          <a:pt x="0" y="0"/>
                        </a:moveTo>
                        <a:cubicBezTo>
                          <a:pt x="247117" y="-9661"/>
                          <a:pt x="262667" y="69370"/>
                          <a:pt x="515714" y="0"/>
                        </a:cubicBezTo>
                        <a:cubicBezTo>
                          <a:pt x="772320" y="-61313"/>
                          <a:pt x="798915" y="46537"/>
                          <a:pt x="954071" y="0"/>
                        </a:cubicBezTo>
                        <a:cubicBezTo>
                          <a:pt x="1140414" y="-50628"/>
                          <a:pt x="1304610" y="21643"/>
                          <a:pt x="1495571" y="0"/>
                        </a:cubicBezTo>
                        <a:cubicBezTo>
                          <a:pt x="1673339" y="-2659"/>
                          <a:pt x="1921750" y="10235"/>
                          <a:pt x="2062857" y="0"/>
                        </a:cubicBezTo>
                        <a:cubicBezTo>
                          <a:pt x="2209824" y="-7413"/>
                          <a:pt x="2382698" y="24584"/>
                          <a:pt x="2578571" y="0"/>
                        </a:cubicBezTo>
                        <a:cubicBezTo>
                          <a:pt x="2602748" y="146792"/>
                          <a:pt x="2545183" y="364231"/>
                          <a:pt x="2578571" y="517286"/>
                        </a:cubicBezTo>
                        <a:cubicBezTo>
                          <a:pt x="2554885" y="673659"/>
                          <a:pt x="2553315" y="763764"/>
                          <a:pt x="2578571" y="1014286"/>
                        </a:cubicBezTo>
                        <a:cubicBezTo>
                          <a:pt x="2459002" y="1035910"/>
                          <a:pt x="2273156" y="977354"/>
                          <a:pt x="2088643" y="1014286"/>
                        </a:cubicBezTo>
                        <a:cubicBezTo>
                          <a:pt x="1892418" y="1046297"/>
                          <a:pt x="1887094" y="957597"/>
                          <a:pt x="1650285" y="1014286"/>
                        </a:cubicBezTo>
                        <a:cubicBezTo>
                          <a:pt x="1412157" y="1067809"/>
                          <a:pt x="1369488" y="992150"/>
                          <a:pt x="1186143" y="1014286"/>
                        </a:cubicBezTo>
                        <a:cubicBezTo>
                          <a:pt x="977211" y="1052151"/>
                          <a:pt x="919181" y="941793"/>
                          <a:pt x="747786" y="1014286"/>
                        </a:cubicBezTo>
                        <a:cubicBezTo>
                          <a:pt x="588094" y="1022443"/>
                          <a:pt x="298619" y="977334"/>
                          <a:pt x="0" y="1014286"/>
                        </a:cubicBezTo>
                        <a:cubicBezTo>
                          <a:pt x="-2339" y="878905"/>
                          <a:pt x="-6501" y="779673"/>
                          <a:pt x="0" y="537572"/>
                        </a:cubicBezTo>
                        <a:cubicBezTo>
                          <a:pt x="2014" y="293919"/>
                          <a:pt x="4445" y="228176"/>
                          <a:pt x="0" y="0"/>
                        </a:cubicBezTo>
                        <a:close/>
                      </a:path>
                      <a:path w="2578571" h="1014286" fill="none" stroke="0" extrusionOk="0">
                        <a:moveTo>
                          <a:pt x="0" y="0"/>
                        </a:moveTo>
                        <a:cubicBezTo>
                          <a:pt x="132512" y="25035"/>
                          <a:pt x="281593" y="19382"/>
                          <a:pt x="515714" y="0"/>
                        </a:cubicBezTo>
                        <a:cubicBezTo>
                          <a:pt x="762570" y="12838"/>
                          <a:pt x="849072" y="-10229"/>
                          <a:pt x="1005643" y="0"/>
                        </a:cubicBezTo>
                        <a:cubicBezTo>
                          <a:pt x="1173102" y="25982"/>
                          <a:pt x="1297387" y="11271"/>
                          <a:pt x="1495571" y="0"/>
                        </a:cubicBezTo>
                        <a:cubicBezTo>
                          <a:pt x="1680689" y="1090"/>
                          <a:pt x="1821958" y="25605"/>
                          <a:pt x="1933928" y="0"/>
                        </a:cubicBezTo>
                        <a:cubicBezTo>
                          <a:pt x="2077352" y="-44917"/>
                          <a:pt x="2368918" y="20086"/>
                          <a:pt x="2578571" y="0"/>
                        </a:cubicBezTo>
                        <a:cubicBezTo>
                          <a:pt x="2587304" y="183799"/>
                          <a:pt x="2561533" y="324944"/>
                          <a:pt x="2578571" y="507143"/>
                        </a:cubicBezTo>
                        <a:cubicBezTo>
                          <a:pt x="2596228" y="686745"/>
                          <a:pt x="2559262" y="901237"/>
                          <a:pt x="2578571" y="1014286"/>
                        </a:cubicBezTo>
                        <a:cubicBezTo>
                          <a:pt x="2374075" y="1041627"/>
                          <a:pt x="2323828" y="991016"/>
                          <a:pt x="2114428" y="1014286"/>
                        </a:cubicBezTo>
                        <a:cubicBezTo>
                          <a:pt x="1902602" y="1008599"/>
                          <a:pt x="1744387" y="1031389"/>
                          <a:pt x="1624500" y="1014286"/>
                        </a:cubicBezTo>
                        <a:cubicBezTo>
                          <a:pt x="1516845" y="1003275"/>
                          <a:pt x="1374163" y="966298"/>
                          <a:pt x="1134571" y="1014286"/>
                        </a:cubicBezTo>
                        <a:cubicBezTo>
                          <a:pt x="904764" y="1046461"/>
                          <a:pt x="706171" y="1009061"/>
                          <a:pt x="593071" y="1014286"/>
                        </a:cubicBezTo>
                        <a:cubicBezTo>
                          <a:pt x="474650" y="1045190"/>
                          <a:pt x="153606" y="968672"/>
                          <a:pt x="0" y="1014286"/>
                        </a:cubicBezTo>
                        <a:cubicBezTo>
                          <a:pt x="-77894" y="902487"/>
                          <a:pt x="71538" y="627873"/>
                          <a:pt x="0" y="486857"/>
                        </a:cubicBezTo>
                        <a:cubicBezTo>
                          <a:pt x="-64483" y="319207"/>
                          <a:pt x="5572" y="895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38A36DA6-CF96-684D-A71B-066C46534B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1567" y="4562467"/>
            <a:ext cx="2578571" cy="907143"/>
          </a:xfrm>
          <a:custGeom>
            <a:avLst/>
            <a:gdLst>
              <a:gd name="connsiteX0" fmla="*/ 0 w 2578571"/>
              <a:gd name="connsiteY0" fmla="*/ 0 h 907143"/>
              <a:gd name="connsiteX1" fmla="*/ 438357 w 2578571"/>
              <a:gd name="connsiteY1" fmla="*/ 0 h 907143"/>
              <a:gd name="connsiteX2" fmla="*/ 876714 w 2578571"/>
              <a:gd name="connsiteY2" fmla="*/ 0 h 907143"/>
              <a:gd name="connsiteX3" fmla="*/ 1392428 w 2578571"/>
              <a:gd name="connsiteY3" fmla="*/ 0 h 907143"/>
              <a:gd name="connsiteX4" fmla="*/ 1959714 w 2578571"/>
              <a:gd name="connsiteY4" fmla="*/ 0 h 907143"/>
              <a:gd name="connsiteX5" fmla="*/ 2578571 w 2578571"/>
              <a:gd name="connsiteY5" fmla="*/ 0 h 907143"/>
              <a:gd name="connsiteX6" fmla="*/ 2578571 w 2578571"/>
              <a:gd name="connsiteY6" fmla="*/ 453572 h 907143"/>
              <a:gd name="connsiteX7" fmla="*/ 2578571 w 2578571"/>
              <a:gd name="connsiteY7" fmla="*/ 907143 h 907143"/>
              <a:gd name="connsiteX8" fmla="*/ 2062857 w 2578571"/>
              <a:gd name="connsiteY8" fmla="*/ 907143 h 907143"/>
              <a:gd name="connsiteX9" fmla="*/ 1547143 w 2578571"/>
              <a:gd name="connsiteY9" fmla="*/ 907143 h 907143"/>
              <a:gd name="connsiteX10" fmla="*/ 1108786 w 2578571"/>
              <a:gd name="connsiteY10" fmla="*/ 907143 h 907143"/>
              <a:gd name="connsiteX11" fmla="*/ 618857 w 2578571"/>
              <a:gd name="connsiteY11" fmla="*/ 907143 h 907143"/>
              <a:gd name="connsiteX12" fmla="*/ 0 w 2578571"/>
              <a:gd name="connsiteY12" fmla="*/ 907143 h 907143"/>
              <a:gd name="connsiteX13" fmla="*/ 0 w 2578571"/>
              <a:gd name="connsiteY13" fmla="*/ 480786 h 907143"/>
              <a:gd name="connsiteX14" fmla="*/ 0 w 2578571"/>
              <a:gd name="connsiteY14" fmla="*/ 0 h 907143"/>
              <a:gd name="connsiteX0" fmla="*/ 0 w 2578571"/>
              <a:gd name="connsiteY0" fmla="*/ 0 h 907143"/>
              <a:gd name="connsiteX1" fmla="*/ 464143 w 2578571"/>
              <a:gd name="connsiteY1" fmla="*/ 0 h 907143"/>
              <a:gd name="connsiteX2" fmla="*/ 954071 w 2578571"/>
              <a:gd name="connsiteY2" fmla="*/ 0 h 907143"/>
              <a:gd name="connsiteX3" fmla="*/ 1521357 w 2578571"/>
              <a:gd name="connsiteY3" fmla="*/ 0 h 907143"/>
              <a:gd name="connsiteX4" fmla="*/ 1985500 w 2578571"/>
              <a:gd name="connsiteY4" fmla="*/ 0 h 907143"/>
              <a:gd name="connsiteX5" fmla="*/ 2578571 w 2578571"/>
              <a:gd name="connsiteY5" fmla="*/ 0 h 907143"/>
              <a:gd name="connsiteX6" fmla="*/ 2578571 w 2578571"/>
              <a:gd name="connsiteY6" fmla="*/ 444500 h 907143"/>
              <a:gd name="connsiteX7" fmla="*/ 2578571 w 2578571"/>
              <a:gd name="connsiteY7" fmla="*/ 907143 h 907143"/>
              <a:gd name="connsiteX8" fmla="*/ 2088643 w 2578571"/>
              <a:gd name="connsiteY8" fmla="*/ 907143 h 907143"/>
              <a:gd name="connsiteX9" fmla="*/ 1650285 w 2578571"/>
              <a:gd name="connsiteY9" fmla="*/ 907143 h 907143"/>
              <a:gd name="connsiteX10" fmla="*/ 1108786 w 2578571"/>
              <a:gd name="connsiteY10" fmla="*/ 907143 h 907143"/>
              <a:gd name="connsiteX11" fmla="*/ 644643 w 2578571"/>
              <a:gd name="connsiteY11" fmla="*/ 907143 h 907143"/>
              <a:gd name="connsiteX12" fmla="*/ 0 w 2578571"/>
              <a:gd name="connsiteY12" fmla="*/ 907143 h 907143"/>
              <a:gd name="connsiteX13" fmla="*/ 0 w 2578571"/>
              <a:gd name="connsiteY13" fmla="*/ 462643 h 907143"/>
              <a:gd name="connsiteX14" fmla="*/ 0 w 2578571"/>
              <a:gd name="connsiteY14" fmla="*/ 0 h 907143"/>
              <a:gd name="connsiteX0" fmla="*/ 0 w 2578571"/>
              <a:gd name="connsiteY0" fmla="*/ 0 h 907143"/>
              <a:gd name="connsiteX1" fmla="*/ 438357 w 2578571"/>
              <a:gd name="connsiteY1" fmla="*/ 0 h 907143"/>
              <a:gd name="connsiteX2" fmla="*/ 876714 w 2578571"/>
              <a:gd name="connsiteY2" fmla="*/ 0 h 907143"/>
              <a:gd name="connsiteX3" fmla="*/ 1392428 w 2578571"/>
              <a:gd name="connsiteY3" fmla="*/ 0 h 907143"/>
              <a:gd name="connsiteX4" fmla="*/ 1959714 w 2578571"/>
              <a:gd name="connsiteY4" fmla="*/ 0 h 907143"/>
              <a:gd name="connsiteX5" fmla="*/ 2578571 w 2578571"/>
              <a:gd name="connsiteY5" fmla="*/ 0 h 907143"/>
              <a:gd name="connsiteX6" fmla="*/ 2578571 w 2578571"/>
              <a:gd name="connsiteY6" fmla="*/ 453572 h 907143"/>
              <a:gd name="connsiteX7" fmla="*/ 2578571 w 2578571"/>
              <a:gd name="connsiteY7" fmla="*/ 907143 h 907143"/>
              <a:gd name="connsiteX8" fmla="*/ 2062857 w 2578571"/>
              <a:gd name="connsiteY8" fmla="*/ 907143 h 907143"/>
              <a:gd name="connsiteX9" fmla="*/ 1547143 w 2578571"/>
              <a:gd name="connsiteY9" fmla="*/ 907143 h 907143"/>
              <a:gd name="connsiteX10" fmla="*/ 1108786 w 2578571"/>
              <a:gd name="connsiteY10" fmla="*/ 907143 h 907143"/>
              <a:gd name="connsiteX11" fmla="*/ 618857 w 2578571"/>
              <a:gd name="connsiteY11" fmla="*/ 907143 h 907143"/>
              <a:gd name="connsiteX12" fmla="*/ 0 w 2578571"/>
              <a:gd name="connsiteY12" fmla="*/ 907143 h 907143"/>
              <a:gd name="connsiteX13" fmla="*/ 0 w 2578571"/>
              <a:gd name="connsiteY13" fmla="*/ 480786 h 907143"/>
              <a:gd name="connsiteX14" fmla="*/ 0 w 2578571"/>
              <a:gd name="connsiteY14" fmla="*/ 0 h 90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8571" h="907143" fill="none" extrusionOk="0">
                <a:moveTo>
                  <a:pt x="0" y="0"/>
                </a:moveTo>
                <a:cubicBezTo>
                  <a:pt x="145489" y="-8975"/>
                  <a:pt x="255590" y="1781"/>
                  <a:pt x="438357" y="0"/>
                </a:cubicBezTo>
                <a:cubicBezTo>
                  <a:pt x="567149" y="-112231"/>
                  <a:pt x="676496" y="61646"/>
                  <a:pt x="876714" y="0"/>
                </a:cubicBezTo>
                <a:cubicBezTo>
                  <a:pt x="1084481" y="8586"/>
                  <a:pt x="1170739" y="12309"/>
                  <a:pt x="1392428" y="0"/>
                </a:cubicBezTo>
                <a:cubicBezTo>
                  <a:pt x="1625281" y="-47323"/>
                  <a:pt x="1669818" y="-823"/>
                  <a:pt x="1959714" y="0"/>
                </a:cubicBezTo>
                <a:cubicBezTo>
                  <a:pt x="2231425" y="26003"/>
                  <a:pt x="2358396" y="31776"/>
                  <a:pt x="2578571" y="0"/>
                </a:cubicBezTo>
                <a:cubicBezTo>
                  <a:pt x="2607433" y="132058"/>
                  <a:pt x="2528681" y="295284"/>
                  <a:pt x="2578571" y="453572"/>
                </a:cubicBezTo>
                <a:cubicBezTo>
                  <a:pt x="2589879" y="519746"/>
                  <a:pt x="2573527" y="705359"/>
                  <a:pt x="2578571" y="907143"/>
                </a:cubicBezTo>
                <a:cubicBezTo>
                  <a:pt x="2434138" y="927838"/>
                  <a:pt x="2296419" y="846314"/>
                  <a:pt x="2062857" y="907143"/>
                </a:cubicBezTo>
                <a:cubicBezTo>
                  <a:pt x="1842959" y="923727"/>
                  <a:pt x="1752843" y="853061"/>
                  <a:pt x="1547143" y="907143"/>
                </a:cubicBezTo>
                <a:cubicBezTo>
                  <a:pt x="1384885" y="926698"/>
                  <a:pt x="1179703" y="915284"/>
                  <a:pt x="1108786" y="907143"/>
                </a:cubicBezTo>
                <a:cubicBezTo>
                  <a:pt x="1064649" y="908522"/>
                  <a:pt x="743800" y="862214"/>
                  <a:pt x="618857" y="907143"/>
                </a:cubicBezTo>
                <a:cubicBezTo>
                  <a:pt x="495150" y="1004538"/>
                  <a:pt x="192974" y="852874"/>
                  <a:pt x="0" y="907143"/>
                </a:cubicBezTo>
                <a:cubicBezTo>
                  <a:pt x="-49051" y="816543"/>
                  <a:pt x="66933" y="574170"/>
                  <a:pt x="0" y="480786"/>
                </a:cubicBezTo>
                <a:cubicBezTo>
                  <a:pt x="1008" y="326903"/>
                  <a:pt x="-62723" y="143620"/>
                  <a:pt x="0" y="0"/>
                </a:cubicBezTo>
                <a:close/>
              </a:path>
              <a:path w="2578571" h="907143" stroke="0" extrusionOk="0">
                <a:moveTo>
                  <a:pt x="0" y="0"/>
                </a:moveTo>
                <a:cubicBezTo>
                  <a:pt x="122058" y="-73939"/>
                  <a:pt x="313068" y="15581"/>
                  <a:pt x="464143" y="0"/>
                </a:cubicBezTo>
                <a:cubicBezTo>
                  <a:pt x="589828" y="27226"/>
                  <a:pt x="679076" y="41651"/>
                  <a:pt x="954071" y="0"/>
                </a:cubicBezTo>
                <a:cubicBezTo>
                  <a:pt x="1140803" y="-68884"/>
                  <a:pt x="1327305" y="-16423"/>
                  <a:pt x="1521357" y="0"/>
                </a:cubicBezTo>
                <a:cubicBezTo>
                  <a:pt x="1780687" y="-1241"/>
                  <a:pt x="1816369" y="34358"/>
                  <a:pt x="1985500" y="0"/>
                </a:cubicBezTo>
                <a:cubicBezTo>
                  <a:pt x="2217660" y="-62789"/>
                  <a:pt x="2300744" y="-10703"/>
                  <a:pt x="2578571" y="0"/>
                </a:cubicBezTo>
                <a:cubicBezTo>
                  <a:pt x="2618413" y="143691"/>
                  <a:pt x="2533849" y="319931"/>
                  <a:pt x="2578571" y="444500"/>
                </a:cubicBezTo>
                <a:cubicBezTo>
                  <a:pt x="2616243" y="548859"/>
                  <a:pt x="2576943" y="756237"/>
                  <a:pt x="2578571" y="907143"/>
                </a:cubicBezTo>
                <a:cubicBezTo>
                  <a:pt x="2398478" y="906884"/>
                  <a:pt x="2226488" y="884210"/>
                  <a:pt x="2088643" y="907143"/>
                </a:cubicBezTo>
                <a:cubicBezTo>
                  <a:pt x="1890313" y="924070"/>
                  <a:pt x="1826145" y="865163"/>
                  <a:pt x="1650285" y="907143"/>
                </a:cubicBezTo>
                <a:cubicBezTo>
                  <a:pt x="1493576" y="989139"/>
                  <a:pt x="1281977" y="842248"/>
                  <a:pt x="1108786" y="907143"/>
                </a:cubicBezTo>
                <a:cubicBezTo>
                  <a:pt x="952744" y="921239"/>
                  <a:pt x="769213" y="876280"/>
                  <a:pt x="644643" y="907143"/>
                </a:cubicBezTo>
                <a:cubicBezTo>
                  <a:pt x="555627" y="960049"/>
                  <a:pt x="92646" y="859547"/>
                  <a:pt x="0" y="907143"/>
                </a:cubicBezTo>
                <a:cubicBezTo>
                  <a:pt x="-4533" y="775819"/>
                  <a:pt x="24298" y="667343"/>
                  <a:pt x="0" y="462643"/>
                </a:cubicBezTo>
                <a:cubicBezTo>
                  <a:pt x="-77651" y="270238"/>
                  <a:pt x="85763" y="80623"/>
                  <a:pt x="0" y="0"/>
                </a:cubicBezTo>
                <a:close/>
              </a:path>
              <a:path w="2578571" h="907143" fill="none" stroke="0" extrusionOk="0">
                <a:moveTo>
                  <a:pt x="0" y="0"/>
                </a:moveTo>
                <a:cubicBezTo>
                  <a:pt x="134323" y="9460"/>
                  <a:pt x="284105" y="9770"/>
                  <a:pt x="438357" y="0"/>
                </a:cubicBezTo>
                <a:cubicBezTo>
                  <a:pt x="564941" y="-50623"/>
                  <a:pt x="662556" y="15602"/>
                  <a:pt x="876714" y="0"/>
                </a:cubicBezTo>
                <a:cubicBezTo>
                  <a:pt x="1127372" y="-14982"/>
                  <a:pt x="1174446" y="6737"/>
                  <a:pt x="1392428" y="0"/>
                </a:cubicBezTo>
                <a:cubicBezTo>
                  <a:pt x="1600507" y="-26257"/>
                  <a:pt x="1719443" y="28928"/>
                  <a:pt x="1959714" y="0"/>
                </a:cubicBezTo>
                <a:cubicBezTo>
                  <a:pt x="2192296" y="-31204"/>
                  <a:pt x="2341411" y="37269"/>
                  <a:pt x="2578571" y="0"/>
                </a:cubicBezTo>
                <a:cubicBezTo>
                  <a:pt x="2573214" y="169814"/>
                  <a:pt x="2616089" y="317784"/>
                  <a:pt x="2578571" y="453572"/>
                </a:cubicBezTo>
                <a:cubicBezTo>
                  <a:pt x="2621696" y="555777"/>
                  <a:pt x="2535789" y="760075"/>
                  <a:pt x="2578571" y="907143"/>
                </a:cubicBezTo>
                <a:cubicBezTo>
                  <a:pt x="2401202" y="980529"/>
                  <a:pt x="2302762" y="842457"/>
                  <a:pt x="2062857" y="907143"/>
                </a:cubicBezTo>
                <a:cubicBezTo>
                  <a:pt x="1795303" y="909936"/>
                  <a:pt x="1667823" y="917256"/>
                  <a:pt x="1547143" y="907143"/>
                </a:cubicBezTo>
                <a:cubicBezTo>
                  <a:pt x="1410187" y="895304"/>
                  <a:pt x="1184841" y="887783"/>
                  <a:pt x="1108786" y="907143"/>
                </a:cubicBezTo>
                <a:cubicBezTo>
                  <a:pt x="1030370" y="961436"/>
                  <a:pt x="747950" y="863901"/>
                  <a:pt x="618857" y="907143"/>
                </a:cubicBezTo>
                <a:cubicBezTo>
                  <a:pt x="509964" y="908091"/>
                  <a:pt x="106971" y="894972"/>
                  <a:pt x="0" y="907143"/>
                </a:cubicBezTo>
                <a:cubicBezTo>
                  <a:pt x="-26972" y="843651"/>
                  <a:pt x="14765" y="555641"/>
                  <a:pt x="0" y="480786"/>
                </a:cubicBezTo>
                <a:cubicBezTo>
                  <a:pt x="-37366" y="353903"/>
                  <a:pt x="32454" y="146904"/>
                  <a:pt x="0" y="0"/>
                </a:cubicBezTo>
                <a:close/>
              </a:path>
              <a:path w="2578571" h="907143" fill="none" stroke="0" extrusionOk="0">
                <a:moveTo>
                  <a:pt x="0" y="0"/>
                </a:moveTo>
                <a:cubicBezTo>
                  <a:pt x="148945" y="-1325"/>
                  <a:pt x="275632" y="28663"/>
                  <a:pt x="438357" y="0"/>
                </a:cubicBezTo>
                <a:cubicBezTo>
                  <a:pt x="555645" y="-45044"/>
                  <a:pt x="643254" y="12210"/>
                  <a:pt x="876714" y="0"/>
                </a:cubicBezTo>
                <a:cubicBezTo>
                  <a:pt x="1097220" y="-812"/>
                  <a:pt x="1175296" y="6702"/>
                  <a:pt x="1392428" y="0"/>
                </a:cubicBezTo>
                <a:cubicBezTo>
                  <a:pt x="1615028" y="-21722"/>
                  <a:pt x="1687508" y="16058"/>
                  <a:pt x="1959714" y="0"/>
                </a:cubicBezTo>
                <a:cubicBezTo>
                  <a:pt x="2219527" y="-3872"/>
                  <a:pt x="2330334" y="34412"/>
                  <a:pt x="2578571" y="0"/>
                </a:cubicBezTo>
                <a:cubicBezTo>
                  <a:pt x="2607330" y="153436"/>
                  <a:pt x="2569986" y="302179"/>
                  <a:pt x="2578571" y="453572"/>
                </a:cubicBezTo>
                <a:cubicBezTo>
                  <a:pt x="2628545" y="551655"/>
                  <a:pt x="2556886" y="714318"/>
                  <a:pt x="2578571" y="907143"/>
                </a:cubicBezTo>
                <a:cubicBezTo>
                  <a:pt x="2398113" y="963903"/>
                  <a:pt x="2318059" y="837500"/>
                  <a:pt x="2062857" y="907143"/>
                </a:cubicBezTo>
                <a:cubicBezTo>
                  <a:pt x="1836618" y="924860"/>
                  <a:pt x="1710548" y="901297"/>
                  <a:pt x="1547143" y="907143"/>
                </a:cubicBezTo>
                <a:cubicBezTo>
                  <a:pt x="1391392" y="916726"/>
                  <a:pt x="1180016" y="883290"/>
                  <a:pt x="1108786" y="907143"/>
                </a:cubicBezTo>
                <a:cubicBezTo>
                  <a:pt x="1063695" y="929265"/>
                  <a:pt x="705438" y="861941"/>
                  <a:pt x="618857" y="907143"/>
                </a:cubicBezTo>
                <a:cubicBezTo>
                  <a:pt x="498690" y="953606"/>
                  <a:pt x="140401" y="872023"/>
                  <a:pt x="0" y="907143"/>
                </a:cubicBezTo>
                <a:cubicBezTo>
                  <a:pt x="-37493" y="839366"/>
                  <a:pt x="48788" y="555442"/>
                  <a:pt x="0" y="480786"/>
                </a:cubicBezTo>
                <a:cubicBezTo>
                  <a:pt x="-58666" y="355778"/>
                  <a:pt x="-26648" y="118564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156665893">
                  <a:custGeom>
                    <a:avLst/>
                    <a:gdLst>
                      <a:gd name="connsiteX0" fmla="*/ 0 w 2578571"/>
                      <a:gd name="connsiteY0" fmla="*/ 0 h 907143"/>
                      <a:gd name="connsiteX1" fmla="*/ 438357 w 2578571"/>
                      <a:gd name="connsiteY1" fmla="*/ 0 h 907143"/>
                      <a:gd name="connsiteX2" fmla="*/ 876714 w 2578571"/>
                      <a:gd name="connsiteY2" fmla="*/ 0 h 907143"/>
                      <a:gd name="connsiteX3" fmla="*/ 1392428 w 2578571"/>
                      <a:gd name="connsiteY3" fmla="*/ 0 h 907143"/>
                      <a:gd name="connsiteX4" fmla="*/ 1959714 w 2578571"/>
                      <a:gd name="connsiteY4" fmla="*/ 0 h 907143"/>
                      <a:gd name="connsiteX5" fmla="*/ 2578571 w 2578571"/>
                      <a:gd name="connsiteY5" fmla="*/ 0 h 907143"/>
                      <a:gd name="connsiteX6" fmla="*/ 2578571 w 2578571"/>
                      <a:gd name="connsiteY6" fmla="*/ 453572 h 907143"/>
                      <a:gd name="connsiteX7" fmla="*/ 2578571 w 2578571"/>
                      <a:gd name="connsiteY7" fmla="*/ 907143 h 907143"/>
                      <a:gd name="connsiteX8" fmla="*/ 2062857 w 2578571"/>
                      <a:gd name="connsiteY8" fmla="*/ 907143 h 907143"/>
                      <a:gd name="connsiteX9" fmla="*/ 1547143 w 2578571"/>
                      <a:gd name="connsiteY9" fmla="*/ 907143 h 907143"/>
                      <a:gd name="connsiteX10" fmla="*/ 1108786 w 2578571"/>
                      <a:gd name="connsiteY10" fmla="*/ 907143 h 907143"/>
                      <a:gd name="connsiteX11" fmla="*/ 618857 w 2578571"/>
                      <a:gd name="connsiteY11" fmla="*/ 907143 h 907143"/>
                      <a:gd name="connsiteX12" fmla="*/ 0 w 2578571"/>
                      <a:gd name="connsiteY12" fmla="*/ 907143 h 907143"/>
                      <a:gd name="connsiteX13" fmla="*/ 0 w 2578571"/>
                      <a:gd name="connsiteY13" fmla="*/ 480786 h 907143"/>
                      <a:gd name="connsiteX14" fmla="*/ 0 w 2578571"/>
                      <a:gd name="connsiteY14" fmla="*/ 0 h 907143"/>
                      <a:gd name="connsiteX0" fmla="*/ 0 w 2578571"/>
                      <a:gd name="connsiteY0" fmla="*/ 0 h 907143"/>
                      <a:gd name="connsiteX1" fmla="*/ 464143 w 2578571"/>
                      <a:gd name="connsiteY1" fmla="*/ 0 h 907143"/>
                      <a:gd name="connsiteX2" fmla="*/ 954071 w 2578571"/>
                      <a:gd name="connsiteY2" fmla="*/ 0 h 907143"/>
                      <a:gd name="connsiteX3" fmla="*/ 1521357 w 2578571"/>
                      <a:gd name="connsiteY3" fmla="*/ 0 h 907143"/>
                      <a:gd name="connsiteX4" fmla="*/ 1985500 w 2578571"/>
                      <a:gd name="connsiteY4" fmla="*/ 0 h 907143"/>
                      <a:gd name="connsiteX5" fmla="*/ 2578571 w 2578571"/>
                      <a:gd name="connsiteY5" fmla="*/ 0 h 907143"/>
                      <a:gd name="connsiteX6" fmla="*/ 2578571 w 2578571"/>
                      <a:gd name="connsiteY6" fmla="*/ 444500 h 907143"/>
                      <a:gd name="connsiteX7" fmla="*/ 2578571 w 2578571"/>
                      <a:gd name="connsiteY7" fmla="*/ 907143 h 907143"/>
                      <a:gd name="connsiteX8" fmla="*/ 2088643 w 2578571"/>
                      <a:gd name="connsiteY8" fmla="*/ 907143 h 907143"/>
                      <a:gd name="connsiteX9" fmla="*/ 1650285 w 2578571"/>
                      <a:gd name="connsiteY9" fmla="*/ 907143 h 907143"/>
                      <a:gd name="connsiteX10" fmla="*/ 1108786 w 2578571"/>
                      <a:gd name="connsiteY10" fmla="*/ 907143 h 907143"/>
                      <a:gd name="connsiteX11" fmla="*/ 644643 w 2578571"/>
                      <a:gd name="connsiteY11" fmla="*/ 907143 h 907143"/>
                      <a:gd name="connsiteX12" fmla="*/ 0 w 2578571"/>
                      <a:gd name="connsiteY12" fmla="*/ 907143 h 907143"/>
                      <a:gd name="connsiteX13" fmla="*/ 0 w 2578571"/>
                      <a:gd name="connsiteY13" fmla="*/ 462643 h 907143"/>
                      <a:gd name="connsiteX14" fmla="*/ 0 w 2578571"/>
                      <a:gd name="connsiteY14" fmla="*/ 0 h 90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78571" h="907143" fill="none" extrusionOk="0">
                        <a:moveTo>
                          <a:pt x="0" y="0"/>
                        </a:moveTo>
                        <a:cubicBezTo>
                          <a:pt x="137682" y="-13197"/>
                          <a:pt x="283541" y="37555"/>
                          <a:pt x="438357" y="0"/>
                        </a:cubicBezTo>
                        <a:cubicBezTo>
                          <a:pt x="577885" y="-74553"/>
                          <a:pt x="672727" y="38058"/>
                          <a:pt x="876714" y="0"/>
                        </a:cubicBezTo>
                        <a:cubicBezTo>
                          <a:pt x="1084956" y="-4574"/>
                          <a:pt x="1185364" y="26873"/>
                          <a:pt x="1392428" y="0"/>
                        </a:cubicBezTo>
                        <a:cubicBezTo>
                          <a:pt x="1612561" y="-42790"/>
                          <a:pt x="1675010" y="3492"/>
                          <a:pt x="1959714" y="0"/>
                        </a:cubicBezTo>
                        <a:cubicBezTo>
                          <a:pt x="2225834" y="-1089"/>
                          <a:pt x="2349082" y="37492"/>
                          <a:pt x="2578571" y="0"/>
                        </a:cubicBezTo>
                        <a:cubicBezTo>
                          <a:pt x="2609158" y="156707"/>
                          <a:pt x="2552714" y="316706"/>
                          <a:pt x="2578571" y="453572"/>
                        </a:cubicBezTo>
                        <a:cubicBezTo>
                          <a:pt x="2585120" y="559233"/>
                          <a:pt x="2566881" y="711621"/>
                          <a:pt x="2578571" y="907143"/>
                        </a:cubicBezTo>
                        <a:cubicBezTo>
                          <a:pt x="2421029" y="946154"/>
                          <a:pt x="2303447" y="857635"/>
                          <a:pt x="2062857" y="907143"/>
                        </a:cubicBezTo>
                        <a:cubicBezTo>
                          <a:pt x="1837550" y="927814"/>
                          <a:pt x="1726419" y="869990"/>
                          <a:pt x="1547143" y="907143"/>
                        </a:cubicBezTo>
                        <a:cubicBezTo>
                          <a:pt x="1394567" y="924878"/>
                          <a:pt x="1188825" y="894018"/>
                          <a:pt x="1108786" y="907143"/>
                        </a:cubicBezTo>
                        <a:cubicBezTo>
                          <a:pt x="1048319" y="919686"/>
                          <a:pt x="738003" y="861777"/>
                          <a:pt x="618857" y="907143"/>
                        </a:cubicBezTo>
                        <a:cubicBezTo>
                          <a:pt x="499040" y="993041"/>
                          <a:pt x="180181" y="854893"/>
                          <a:pt x="0" y="907143"/>
                        </a:cubicBezTo>
                        <a:cubicBezTo>
                          <a:pt x="-45689" y="810292"/>
                          <a:pt x="55845" y="578342"/>
                          <a:pt x="0" y="480786"/>
                        </a:cubicBezTo>
                        <a:cubicBezTo>
                          <a:pt x="-24780" y="368247"/>
                          <a:pt x="-23768" y="165004"/>
                          <a:pt x="0" y="0"/>
                        </a:cubicBezTo>
                        <a:close/>
                      </a:path>
                      <a:path w="2578571" h="907143" stroke="0" extrusionOk="0">
                        <a:moveTo>
                          <a:pt x="0" y="0"/>
                        </a:moveTo>
                        <a:cubicBezTo>
                          <a:pt x="130433" y="-37368"/>
                          <a:pt x="318358" y="11546"/>
                          <a:pt x="464143" y="0"/>
                        </a:cubicBezTo>
                        <a:cubicBezTo>
                          <a:pt x="593073" y="18708"/>
                          <a:pt x="691938" y="41272"/>
                          <a:pt x="954071" y="0"/>
                        </a:cubicBezTo>
                        <a:cubicBezTo>
                          <a:pt x="1161145" y="-54209"/>
                          <a:pt x="1290681" y="-5886"/>
                          <a:pt x="1521357" y="0"/>
                        </a:cubicBezTo>
                        <a:cubicBezTo>
                          <a:pt x="1779520" y="-1139"/>
                          <a:pt x="1811045" y="33141"/>
                          <a:pt x="1985500" y="0"/>
                        </a:cubicBezTo>
                        <a:cubicBezTo>
                          <a:pt x="2194727" y="-48651"/>
                          <a:pt x="2288609" y="1830"/>
                          <a:pt x="2578571" y="0"/>
                        </a:cubicBezTo>
                        <a:cubicBezTo>
                          <a:pt x="2617369" y="138254"/>
                          <a:pt x="2542841" y="289784"/>
                          <a:pt x="2578571" y="444500"/>
                        </a:cubicBezTo>
                        <a:cubicBezTo>
                          <a:pt x="2611235" y="588975"/>
                          <a:pt x="2564728" y="764405"/>
                          <a:pt x="2578571" y="907143"/>
                        </a:cubicBezTo>
                        <a:cubicBezTo>
                          <a:pt x="2379004" y="929932"/>
                          <a:pt x="2257739" y="901260"/>
                          <a:pt x="2088643" y="907143"/>
                        </a:cubicBezTo>
                        <a:cubicBezTo>
                          <a:pt x="1893904" y="920985"/>
                          <a:pt x="1825080" y="871278"/>
                          <a:pt x="1650285" y="907143"/>
                        </a:cubicBezTo>
                        <a:cubicBezTo>
                          <a:pt x="1486608" y="967134"/>
                          <a:pt x="1268175" y="860614"/>
                          <a:pt x="1108786" y="907143"/>
                        </a:cubicBezTo>
                        <a:cubicBezTo>
                          <a:pt x="955070" y="921819"/>
                          <a:pt x="744391" y="891907"/>
                          <a:pt x="644643" y="907143"/>
                        </a:cubicBezTo>
                        <a:cubicBezTo>
                          <a:pt x="552649" y="936859"/>
                          <a:pt x="120210" y="878490"/>
                          <a:pt x="0" y="907143"/>
                        </a:cubicBezTo>
                        <a:cubicBezTo>
                          <a:pt x="-6134" y="753089"/>
                          <a:pt x="31100" y="655907"/>
                          <a:pt x="0" y="462643"/>
                        </a:cubicBezTo>
                        <a:cubicBezTo>
                          <a:pt x="-71721" y="271677"/>
                          <a:pt x="71432" y="103018"/>
                          <a:pt x="0" y="0"/>
                        </a:cubicBezTo>
                        <a:close/>
                      </a:path>
                      <a:path w="2578571" h="907143" fill="none" stroke="0" extrusionOk="0">
                        <a:moveTo>
                          <a:pt x="0" y="0"/>
                        </a:moveTo>
                        <a:cubicBezTo>
                          <a:pt x="125126" y="-17763"/>
                          <a:pt x="280712" y="35538"/>
                          <a:pt x="438357" y="0"/>
                        </a:cubicBezTo>
                        <a:cubicBezTo>
                          <a:pt x="576941" y="-35490"/>
                          <a:pt x="659183" y="2194"/>
                          <a:pt x="876714" y="0"/>
                        </a:cubicBezTo>
                        <a:cubicBezTo>
                          <a:pt x="1116294" y="-613"/>
                          <a:pt x="1183759" y="15267"/>
                          <a:pt x="1392428" y="0"/>
                        </a:cubicBezTo>
                        <a:cubicBezTo>
                          <a:pt x="1592099" y="-27200"/>
                          <a:pt x="1712986" y="37660"/>
                          <a:pt x="1959714" y="0"/>
                        </a:cubicBezTo>
                        <a:cubicBezTo>
                          <a:pt x="2197024" y="-33383"/>
                          <a:pt x="2336648" y="42107"/>
                          <a:pt x="2578571" y="0"/>
                        </a:cubicBezTo>
                        <a:cubicBezTo>
                          <a:pt x="2599200" y="166439"/>
                          <a:pt x="2598898" y="313950"/>
                          <a:pt x="2578571" y="453572"/>
                        </a:cubicBezTo>
                        <a:cubicBezTo>
                          <a:pt x="2625878" y="564492"/>
                          <a:pt x="2517537" y="748570"/>
                          <a:pt x="2578571" y="907143"/>
                        </a:cubicBezTo>
                        <a:cubicBezTo>
                          <a:pt x="2381793" y="982957"/>
                          <a:pt x="2317373" y="860278"/>
                          <a:pt x="2062857" y="907143"/>
                        </a:cubicBezTo>
                        <a:cubicBezTo>
                          <a:pt x="1804465" y="911616"/>
                          <a:pt x="1687545" y="904308"/>
                          <a:pt x="1547143" y="907143"/>
                        </a:cubicBezTo>
                        <a:cubicBezTo>
                          <a:pt x="1394706" y="911162"/>
                          <a:pt x="1193932" y="872665"/>
                          <a:pt x="1108786" y="907143"/>
                        </a:cubicBezTo>
                        <a:cubicBezTo>
                          <a:pt x="1046099" y="954029"/>
                          <a:pt x="719914" y="860846"/>
                          <a:pt x="618857" y="907143"/>
                        </a:cubicBezTo>
                        <a:cubicBezTo>
                          <a:pt x="512105" y="916642"/>
                          <a:pt x="109890" y="876465"/>
                          <a:pt x="0" y="907143"/>
                        </a:cubicBezTo>
                        <a:cubicBezTo>
                          <a:pt x="-26145" y="817478"/>
                          <a:pt x="20443" y="566231"/>
                          <a:pt x="0" y="480786"/>
                        </a:cubicBezTo>
                        <a:cubicBezTo>
                          <a:pt x="-64964" y="358753"/>
                          <a:pt x="15063" y="1337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0" name="صورة 10">
            <a:extLst>
              <a:ext uri="{FF2B5EF4-FFF2-40B4-BE49-F238E27FC236}">
                <a16:creationId xmlns:a16="http://schemas.microsoft.com/office/drawing/2014/main" id="{72994BB5-94CD-3B4A-887D-19C0B79068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9650" y="3668671"/>
            <a:ext cx="3932443" cy="486000"/>
          </a:xfrm>
          <a:custGeom>
            <a:avLst/>
            <a:gdLst>
              <a:gd name="connsiteX0" fmla="*/ 0 w 3932443"/>
              <a:gd name="connsiteY0" fmla="*/ 0 h 486000"/>
              <a:gd name="connsiteX1" fmla="*/ 483129 w 3932443"/>
              <a:gd name="connsiteY1" fmla="*/ 0 h 486000"/>
              <a:gd name="connsiteX2" fmla="*/ 926933 w 3932443"/>
              <a:gd name="connsiteY2" fmla="*/ 0 h 486000"/>
              <a:gd name="connsiteX3" fmla="*/ 1567359 w 3932443"/>
              <a:gd name="connsiteY3" fmla="*/ 0 h 486000"/>
              <a:gd name="connsiteX4" fmla="*/ 2129137 w 3932443"/>
              <a:gd name="connsiteY4" fmla="*/ 0 h 486000"/>
              <a:gd name="connsiteX5" fmla="*/ 2572941 w 3932443"/>
              <a:gd name="connsiteY5" fmla="*/ 0 h 486000"/>
              <a:gd name="connsiteX6" fmla="*/ 3174043 w 3932443"/>
              <a:gd name="connsiteY6" fmla="*/ 0 h 486000"/>
              <a:gd name="connsiteX7" fmla="*/ 3932443 w 3932443"/>
              <a:gd name="connsiteY7" fmla="*/ 0 h 486000"/>
              <a:gd name="connsiteX8" fmla="*/ 3932443 w 3932443"/>
              <a:gd name="connsiteY8" fmla="*/ 486000 h 486000"/>
              <a:gd name="connsiteX9" fmla="*/ 3370665 w 3932443"/>
              <a:gd name="connsiteY9" fmla="*/ 486000 h 486000"/>
              <a:gd name="connsiteX10" fmla="*/ 2926861 w 3932443"/>
              <a:gd name="connsiteY10" fmla="*/ 486000 h 486000"/>
              <a:gd name="connsiteX11" fmla="*/ 2286435 w 3932443"/>
              <a:gd name="connsiteY11" fmla="*/ 486000 h 486000"/>
              <a:gd name="connsiteX12" fmla="*/ 1763982 w 3932443"/>
              <a:gd name="connsiteY12" fmla="*/ 486000 h 486000"/>
              <a:gd name="connsiteX13" fmla="*/ 1241528 w 3932443"/>
              <a:gd name="connsiteY13" fmla="*/ 486000 h 486000"/>
              <a:gd name="connsiteX14" fmla="*/ 640426 w 3932443"/>
              <a:gd name="connsiteY14" fmla="*/ 486000 h 486000"/>
              <a:gd name="connsiteX15" fmla="*/ 0 w 3932443"/>
              <a:gd name="connsiteY15" fmla="*/ 486000 h 486000"/>
              <a:gd name="connsiteX16" fmla="*/ 0 w 3932443"/>
              <a:gd name="connsiteY16" fmla="*/ 0 h 486000"/>
              <a:gd name="connsiteX0" fmla="*/ 0 w 3932443"/>
              <a:gd name="connsiteY0" fmla="*/ 0 h 486000"/>
              <a:gd name="connsiteX1" fmla="*/ 601102 w 3932443"/>
              <a:gd name="connsiteY1" fmla="*/ 0 h 486000"/>
              <a:gd name="connsiteX2" fmla="*/ 1123555 w 3932443"/>
              <a:gd name="connsiteY2" fmla="*/ 0 h 486000"/>
              <a:gd name="connsiteX3" fmla="*/ 1646008 w 3932443"/>
              <a:gd name="connsiteY3" fmla="*/ 0 h 486000"/>
              <a:gd name="connsiteX4" fmla="*/ 2286435 w 3932443"/>
              <a:gd name="connsiteY4" fmla="*/ 0 h 486000"/>
              <a:gd name="connsiteX5" fmla="*/ 2808888 w 3932443"/>
              <a:gd name="connsiteY5" fmla="*/ 0 h 486000"/>
              <a:gd name="connsiteX6" fmla="*/ 3449314 w 3932443"/>
              <a:gd name="connsiteY6" fmla="*/ 0 h 486000"/>
              <a:gd name="connsiteX7" fmla="*/ 3932443 w 3932443"/>
              <a:gd name="connsiteY7" fmla="*/ 0 h 486000"/>
              <a:gd name="connsiteX8" fmla="*/ 3932443 w 3932443"/>
              <a:gd name="connsiteY8" fmla="*/ 486000 h 486000"/>
              <a:gd name="connsiteX9" fmla="*/ 3292017 w 3932443"/>
              <a:gd name="connsiteY9" fmla="*/ 486000 h 486000"/>
              <a:gd name="connsiteX10" fmla="*/ 2651590 w 3932443"/>
              <a:gd name="connsiteY10" fmla="*/ 486000 h 486000"/>
              <a:gd name="connsiteX11" fmla="*/ 2089813 w 3932443"/>
              <a:gd name="connsiteY11" fmla="*/ 486000 h 486000"/>
              <a:gd name="connsiteX12" fmla="*/ 1488711 w 3932443"/>
              <a:gd name="connsiteY12" fmla="*/ 486000 h 486000"/>
              <a:gd name="connsiteX13" fmla="*/ 887609 w 3932443"/>
              <a:gd name="connsiteY13" fmla="*/ 486000 h 486000"/>
              <a:gd name="connsiteX14" fmla="*/ 0 w 3932443"/>
              <a:gd name="connsiteY14" fmla="*/ 486000 h 486000"/>
              <a:gd name="connsiteX15" fmla="*/ 0 w 3932443"/>
              <a:gd name="connsiteY15" fmla="*/ 0 h 486000"/>
              <a:gd name="connsiteX0" fmla="*/ 0 w 3932443"/>
              <a:gd name="connsiteY0" fmla="*/ 0 h 486000"/>
              <a:gd name="connsiteX1" fmla="*/ 483129 w 3932443"/>
              <a:gd name="connsiteY1" fmla="*/ 0 h 486000"/>
              <a:gd name="connsiteX2" fmla="*/ 926933 w 3932443"/>
              <a:gd name="connsiteY2" fmla="*/ 0 h 486000"/>
              <a:gd name="connsiteX3" fmla="*/ 1567359 w 3932443"/>
              <a:gd name="connsiteY3" fmla="*/ 0 h 486000"/>
              <a:gd name="connsiteX4" fmla="*/ 2129137 w 3932443"/>
              <a:gd name="connsiteY4" fmla="*/ 0 h 486000"/>
              <a:gd name="connsiteX5" fmla="*/ 2572941 w 3932443"/>
              <a:gd name="connsiteY5" fmla="*/ 0 h 486000"/>
              <a:gd name="connsiteX6" fmla="*/ 3174043 w 3932443"/>
              <a:gd name="connsiteY6" fmla="*/ 0 h 486000"/>
              <a:gd name="connsiteX7" fmla="*/ 3932443 w 3932443"/>
              <a:gd name="connsiteY7" fmla="*/ 0 h 486000"/>
              <a:gd name="connsiteX8" fmla="*/ 3932443 w 3932443"/>
              <a:gd name="connsiteY8" fmla="*/ 486000 h 486000"/>
              <a:gd name="connsiteX9" fmla="*/ 3370665 w 3932443"/>
              <a:gd name="connsiteY9" fmla="*/ 486000 h 486000"/>
              <a:gd name="connsiteX10" fmla="*/ 2926861 w 3932443"/>
              <a:gd name="connsiteY10" fmla="*/ 486000 h 486000"/>
              <a:gd name="connsiteX11" fmla="*/ 2286435 w 3932443"/>
              <a:gd name="connsiteY11" fmla="*/ 486000 h 486000"/>
              <a:gd name="connsiteX12" fmla="*/ 1763982 w 3932443"/>
              <a:gd name="connsiteY12" fmla="*/ 486000 h 486000"/>
              <a:gd name="connsiteX13" fmla="*/ 1241528 w 3932443"/>
              <a:gd name="connsiteY13" fmla="*/ 486000 h 486000"/>
              <a:gd name="connsiteX14" fmla="*/ 640426 w 3932443"/>
              <a:gd name="connsiteY14" fmla="*/ 486000 h 486000"/>
              <a:gd name="connsiteX15" fmla="*/ 0 w 3932443"/>
              <a:gd name="connsiteY15" fmla="*/ 486000 h 486000"/>
              <a:gd name="connsiteX16" fmla="*/ 0 w 3932443"/>
              <a:gd name="connsiteY16" fmla="*/ 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2443" h="486000" fill="none" extrusionOk="0">
                <a:moveTo>
                  <a:pt x="0" y="0"/>
                </a:moveTo>
                <a:cubicBezTo>
                  <a:pt x="227715" y="6423"/>
                  <a:pt x="248918" y="46997"/>
                  <a:pt x="483129" y="0"/>
                </a:cubicBezTo>
                <a:cubicBezTo>
                  <a:pt x="705714" y="-77577"/>
                  <a:pt x="779222" y="8139"/>
                  <a:pt x="926933" y="0"/>
                </a:cubicBezTo>
                <a:cubicBezTo>
                  <a:pt x="1112523" y="-92968"/>
                  <a:pt x="1406438" y="13362"/>
                  <a:pt x="1567359" y="0"/>
                </a:cubicBezTo>
                <a:cubicBezTo>
                  <a:pt x="1806924" y="52208"/>
                  <a:pt x="1992983" y="-45745"/>
                  <a:pt x="2129137" y="0"/>
                </a:cubicBezTo>
                <a:cubicBezTo>
                  <a:pt x="2234637" y="-14410"/>
                  <a:pt x="2330864" y="82805"/>
                  <a:pt x="2572941" y="0"/>
                </a:cubicBezTo>
                <a:cubicBezTo>
                  <a:pt x="2723303" y="-48699"/>
                  <a:pt x="2939828" y="13876"/>
                  <a:pt x="3174043" y="0"/>
                </a:cubicBezTo>
                <a:cubicBezTo>
                  <a:pt x="3386197" y="-180513"/>
                  <a:pt x="3744696" y="94379"/>
                  <a:pt x="3932443" y="0"/>
                </a:cubicBezTo>
                <a:cubicBezTo>
                  <a:pt x="3929232" y="157494"/>
                  <a:pt x="3923968" y="256714"/>
                  <a:pt x="3932443" y="486000"/>
                </a:cubicBezTo>
                <a:cubicBezTo>
                  <a:pt x="3644847" y="516546"/>
                  <a:pt x="3580139" y="492052"/>
                  <a:pt x="3370665" y="486000"/>
                </a:cubicBezTo>
                <a:cubicBezTo>
                  <a:pt x="3197101" y="461851"/>
                  <a:pt x="3119032" y="420433"/>
                  <a:pt x="2926861" y="486000"/>
                </a:cubicBezTo>
                <a:cubicBezTo>
                  <a:pt x="2840689" y="427997"/>
                  <a:pt x="2543953" y="374685"/>
                  <a:pt x="2286435" y="486000"/>
                </a:cubicBezTo>
                <a:cubicBezTo>
                  <a:pt x="2157011" y="574736"/>
                  <a:pt x="1944501" y="530977"/>
                  <a:pt x="1763982" y="486000"/>
                </a:cubicBezTo>
                <a:cubicBezTo>
                  <a:pt x="1558172" y="499775"/>
                  <a:pt x="1454243" y="465491"/>
                  <a:pt x="1241528" y="486000"/>
                </a:cubicBezTo>
                <a:cubicBezTo>
                  <a:pt x="1052868" y="548983"/>
                  <a:pt x="943788" y="459701"/>
                  <a:pt x="640426" y="486000"/>
                </a:cubicBezTo>
                <a:cubicBezTo>
                  <a:pt x="342714" y="488427"/>
                  <a:pt x="322244" y="473046"/>
                  <a:pt x="0" y="486000"/>
                </a:cubicBezTo>
                <a:cubicBezTo>
                  <a:pt x="21553" y="294200"/>
                  <a:pt x="10455" y="214517"/>
                  <a:pt x="0" y="0"/>
                </a:cubicBezTo>
                <a:close/>
              </a:path>
              <a:path w="3932443" h="486000" stroke="0" extrusionOk="0">
                <a:moveTo>
                  <a:pt x="0" y="0"/>
                </a:moveTo>
                <a:cubicBezTo>
                  <a:pt x="211575" y="-73131"/>
                  <a:pt x="300733" y="71247"/>
                  <a:pt x="601102" y="0"/>
                </a:cubicBezTo>
                <a:cubicBezTo>
                  <a:pt x="851091" y="-11600"/>
                  <a:pt x="1025940" y="45737"/>
                  <a:pt x="1123555" y="0"/>
                </a:cubicBezTo>
                <a:cubicBezTo>
                  <a:pt x="1252269" y="-120925"/>
                  <a:pt x="1451351" y="-58399"/>
                  <a:pt x="1646008" y="0"/>
                </a:cubicBezTo>
                <a:cubicBezTo>
                  <a:pt x="1750747" y="32286"/>
                  <a:pt x="2082557" y="-1580"/>
                  <a:pt x="2286435" y="0"/>
                </a:cubicBezTo>
                <a:cubicBezTo>
                  <a:pt x="2516427" y="1107"/>
                  <a:pt x="2696932" y="-13673"/>
                  <a:pt x="2808888" y="0"/>
                </a:cubicBezTo>
                <a:cubicBezTo>
                  <a:pt x="2990483" y="3949"/>
                  <a:pt x="3195431" y="89954"/>
                  <a:pt x="3449314" y="0"/>
                </a:cubicBezTo>
                <a:cubicBezTo>
                  <a:pt x="3703485" y="2436"/>
                  <a:pt x="3788944" y="46547"/>
                  <a:pt x="3932443" y="0"/>
                </a:cubicBezTo>
                <a:cubicBezTo>
                  <a:pt x="3889210" y="175942"/>
                  <a:pt x="3941683" y="236672"/>
                  <a:pt x="3932443" y="486000"/>
                </a:cubicBezTo>
                <a:cubicBezTo>
                  <a:pt x="3692442" y="474013"/>
                  <a:pt x="3542390" y="394043"/>
                  <a:pt x="3292017" y="486000"/>
                </a:cubicBezTo>
                <a:cubicBezTo>
                  <a:pt x="3080200" y="584262"/>
                  <a:pt x="2862772" y="496915"/>
                  <a:pt x="2651590" y="486000"/>
                </a:cubicBezTo>
                <a:cubicBezTo>
                  <a:pt x="2486696" y="430787"/>
                  <a:pt x="2279894" y="451013"/>
                  <a:pt x="2089813" y="486000"/>
                </a:cubicBezTo>
                <a:cubicBezTo>
                  <a:pt x="1883678" y="577988"/>
                  <a:pt x="1823141" y="427953"/>
                  <a:pt x="1488711" y="486000"/>
                </a:cubicBezTo>
                <a:cubicBezTo>
                  <a:pt x="1193625" y="466495"/>
                  <a:pt x="1126131" y="486535"/>
                  <a:pt x="887609" y="486000"/>
                </a:cubicBezTo>
                <a:cubicBezTo>
                  <a:pt x="561821" y="575385"/>
                  <a:pt x="311891" y="339119"/>
                  <a:pt x="0" y="486000"/>
                </a:cubicBezTo>
                <a:cubicBezTo>
                  <a:pt x="-55847" y="337205"/>
                  <a:pt x="-78" y="135769"/>
                  <a:pt x="0" y="0"/>
                </a:cubicBezTo>
                <a:close/>
              </a:path>
              <a:path w="3932443" h="486000" fill="none" stroke="0" extrusionOk="0">
                <a:moveTo>
                  <a:pt x="0" y="0"/>
                </a:moveTo>
                <a:cubicBezTo>
                  <a:pt x="224365" y="-8610"/>
                  <a:pt x="261663" y="32870"/>
                  <a:pt x="483129" y="0"/>
                </a:cubicBezTo>
                <a:cubicBezTo>
                  <a:pt x="719605" y="-15094"/>
                  <a:pt x="792449" y="39486"/>
                  <a:pt x="926933" y="0"/>
                </a:cubicBezTo>
                <a:cubicBezTo>
                  <a:pt x="1112922" y="-6236"/>
                  <a:pt x="1322727" y="-24703"/>
                  <a:pt x="1567359" y="0"/>
                </a:cubicBezTo>
                <a:cubicBezTo>
                  <a:pt x="1804839" y="-39307"/>
                  <a:pt x="1983464" y="3897"/>
                  <a:pt x="2129137" y="0"/>
                </a:cubicBezTo>
                <a:cubicBezTo>
                  <a:pt x="2289431" y="-12706"/>
                  <a:pt x="2358252" y="37363"/>
                  <a:pt x="2572941" y="0"/>
                </a:cubicBezTo>
                <a:cubicBezTo>
                  <a:pt x="2724436" y="28803"/>
                  <a:pt x="2925062" y="46712"/>
                  <a:pt x="3174043" y="0"/>
                </a:cubicBezTo>
                <a:cubicBezTo>
                  <a:pt x="3349824" y="-53012"/>
                  <a:pt x="3716140" y="3890"/>
                  <a:pt x="3932443" y="0"/>
                </a:cubicBezTo>
                <a:cubicBezTo>
                  <a:pt x="3936373" y="187318"/>
                  <a:pt x="3846156" y="291472"/>
                  <a:pt x="3932443" y="486000"/>
                </a:cubicBezTo>
                <a:cubicBezTo>
                  <a:pt x="3734859" y="533349"/>
                  <a:pt x="3551542" y="530174"/>
                  <a:pt x="3370665" y="486000"/>
                </a:cubicBezTo>
                <a:cubicBezTo>
                  <a:pt x="3168804" y="501099"/>
                  <a:pt x="3068243" y="450903"/>
                  <a:pt x="2926861" y="486000"/>
                </a:cubicBezTo>
                <a:cubicBezTo>
                  <a:pt x="2756130" y="519848"/>
                  <a:pt x="2455451" y="377860"/>
                  <a:pt x="2286435" y="486000"/>
                </a:cubicBezTo>
                <a:cubicBezTo>
                  <a:pt x="2071449" y="545651"/>
                  <a:pt x="1942043" y="470456"/>
                  <a:pt x="1763982" y="486000"/>
                </a:cubicBezTo>
                <a:cubicBezTo>
                  <a:pt x="1606252" y="520145"/>
                  <a:pt x="1356387" y="454745"/>
                  <a:pt x="1241528" y="486000"/>
                </a:cubicBezTo>
                <a:cubicBezTo>
                  <a:pt x="1083688" y="498531"/>
                  <a:pt x="907215" y="460545"/>
                  <a:pt x="640426" y="486000"/>
                </a:cubicBezTo>
                <a:cubicBezTo>
                  <a:pt x="350030" y="485797"/>
                  <a:pt x="304801" y="454018"/>
                  <a:pt x="0" y="486000"/>
                </a:cubicBezTo>
                <a:cubicBezTo>
                  <a:pt x="-7235" y="287189"/>
                  <a:pt x="9541" y="204202"/>
                  <a:pt x="0" y="0"/>
                </a:cubicBezTo>
                <a:close/>
              </a:path>
              <a:path w="3932443" h="486000" fill="none" stroke="0" extrusionOk="0">
                <a:moveTo>
                  <a:pt x="0" y="0"/>
                </a:moveTo>
                <a:cubicBezTo>
                  <a:pt x="225776" y="1858"/>
                  <a:pt x="246019" y="37840"/>
                  <a:pt x="483129" y="0"/>
                </a:cubicBezTo>
                <a:cubicBezTo>
                  <a:pt x="719154" y="-50714"/>
                  <a:pt x="758441" y="36292"/>
                  <a:pt x="926933" y="0"/>
                </a:cubicBezTo>
                <a:cubicBezTo>
                  <a:pt x="1084878" y="-64309"/>
                  <a:pt x="1384997" y="969"/>
                  <a:pt x="1567359" y="0"/>
                </a:cubicBezTo>
                <a:cubicBezTo>
                  <a:pt x="1814666" y="-7248"/>
                  <a:pt x="1986205" y="-143"/>
                  <a:pt x="2129137" y="0"/>
                </a:cubicBezTo>
                <a:cubicBezTo>
                  <a:pt x="2270086" y="-13229"/>
                  <a:pt x="2351821" y="66664"/>
                  <a:pt x="2572941" y="0"/>
                </a:cubicBezTo>
                <a:cubicBezTo>
                  <a:pt x="2707088" y="-25681"/>
                  <a:pt x="2891133" y="13821"/>
                  <a:pt x="3174043" y="0"/>
                </a:cubicBezTo>
                <a:cubicBezTo>
                  <a:pt x="3360055" y="-178118"/>
                  <a:pt x="3698500" y="48256"/>
                  <a:pt x="3932443" y="0"/>
                </a:cubicBezTo>
                <a:cubicBezTo>
                  <a:pt x="3936014" y="160658"/>
                  <a:pt x="3884120" y="259904"/>
                  <a:pt x="3932443" y="486000"/>
                </a:cubicBezTo>
                <a:cubicBezTo>
                  <a:pt x="3672898" y="519590"/>
                  <a:pt x="3586672" y="508526"/>
                  <a:pt x="3370665" y="486000"/>
                </a:cubicBezTo>
                <a:cubicBezTo>
                  <a:pt x="3173276" y="502240"/>
                  <a:pt x="3119712" y="440262"/>
                  <a:pt x="2926861" y="486000"/>
                </a:cubicBezTo>
                <a:cubicBezTo>
                  <a:pt x="2794692" y="474071"/>
                  <a:pt x="2472708" y="372195"/>
                  <a:pt x="2286435" y="486000"/>
                </a:cubicBezTo>
                <a:cubicBezTo>
                  <a:pt x="2128494" y="562927"/>
                  <a:pt x="1948544" y="473143"/>
                  <a:pt x="1763982" y="486000"/>
                </a:cubicBezTo>
                <a:cubicBezTo>
                  <a:pt x="1583472" y="526644"/>
                  <a:pt x="1390226" y="435212"/>
                  <a:pt x="1241528" y="486000"/>
                </a:cubicBezTo>
                <a:cubicBezTo>
                  <a:pt x="1096794" y="501363"/>
                  <a:pt x="918933" y="499410"/>
                  <a:pt x="640426" y="486000"/>
                </a:cubicBezTo>
                <a:cubicBezTo>
                  <a:pt x="348390" y="490488"/>
                  <a:pt x="316324" y="465138"/>
                  <a:pt x="0" y="486000"/>
                </a:cubicBezTo>
                <a:cubicBezTo>
                  <a:pt x="2279" y="278118"/>
                  <a:pt x="15519" y="208617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531978676">
                  <a:custGeom>
                    <a:avLst/>
                    <a:gdLst>
                      <a:gd name="connsiteX0" fmla="*/ 0 w 3932443"/>
                      <a:gd name="connsiteY0" fmla="*/ 0 h 486000"/>
                      <a:gd name="connsiteX1" fmla="*/ 483129 w 3932443"/>
                      <a:gd name="connsiteY1" fmla="*/ 0 h 486000"/>
                      <a:gd name="connsiteX2" fmla="*/ 926933 w 3932443"/>
                      <a:gd name="connsiteY2" fmla="*/ 0 h 486000"/>
                      <a:gd name="connsiteX3" fmla="*/ 1567359 w 3932443"/>
                      <a:gd name="connsiteY3" fmla="*/ 0 h 486000"/>
                      <a:gd name="connsiteX4" fmla="*/ 2129137 w 3932443"/>
                      <a:gd name="connsiteY4" fmla="*/ 0 h 486000"/>
                      <a:gd name="connsiteX5" fmla="*/ 2572941 w 3932443"/>
                      <a:gd name="connsiteY5" fmla="*/ 0 h 486000"/>
                      <a:gd name="connsiteX6" fmla="*/ 3174043 w 3932443"/>
                      <a:gd name="connsiteY6" fmla="*/ 0 h 486000"/>
                      <a:gd name="connsiteX7" fmla="*/ 3932443 w 3932443"/>
                      <a:gd name="connsiteY7" fmla="*/ 0 h 486000"/>
                      <a:gd name="connsiteX8" fmla="*/ 3932443 w 3932443"/>
                      <a:gd name="connsiteY8" fmla="*/ 486000 h 486000"/>
                      <a:gd name="connsiteX9" fmla="*/ 3370665 w 3932443"/>
                      <a:gd name="connsiteY9" fmla="*/ 486000 h 486000"/>
                      <a:gd name="connsiteX10" fmla="*/ 2926861 w 3932443"/>
                      <a:gd name="connsiteY10" fmla="*/ 486000 h 486000"/>
                      <a:gd name="connsiteX11" fmla="*/ 2286435 w 3932443"/>
                      <a:gd name="connsiteY11" fmla="*/ 486000 h 486000"/>
                      <a:gd name="connsiteX12" fmla="*/ 1763982 w 3932443"/>
                      <a:gd name="connsiteY12" fmla="*/ 486000 h 486000"/>
                      <a:gd name="connsiteX13" fmla="*/ 1241528 w 3932443"/>
                      <a:gd name="connsiteY13" fmla="*/ 486000 h 486000"/>
                      <a:gd name="connsiteX14" fmla="*/ 640426 w 3932443"/>
                      <a:gd name="connsiteY14" fmla="*/ 486000 h 486000"/>
                      <a:gd name="connsiteX15" fmla="*/ 0 w 3932443"/>
                      <a:gd name="connsiteY15" fmla="*/ 486000 h 486000"/>
                      <a:gd name="connsiteX16" fmla="*/ 0 w 3932443"/>
                      <a:gd name="connsiteY16" fmla="*/ 0 h 486000"/>
                      <a:gd name="connsiteX0" fmla="*/ 0 w 3932443"/>
                      <a:gd name="connsiteY0" fmla="*/ 0 h 486000"/>
                      <a:gd name="connsiteX1" fmla="*/ 601102 w 3932443"/>
                      <a:gd name="connsiteY1" fmla="*/ 0 h 486000"/>
                      <a:gd name="connsiteX2" fmla="*/ 1123555 w 3932443"/>
                      <a:gd name="connsiteY2" fmla="*/ 0 h 486000"/>
                      <a:gd name="connsiteX3" fmla="*/ 1646008 w 3932443"/>
                      <a:gd name="connsiteY3" fmla="*/ 0 h 486000"/>
                      <a:gd name="connsiteX4" fmla="*/ 2286435 w 3932443"/>
                      <a:gd name="connsiteY4" fmla="*/ 0 h 486000"/>
                      <a:gd name="connsiteX5" fmla="*/ 2808888 w 3932443"/>
                      <a:gd name="connsiteY5" fmla="*/ 0 h 486000"/>
                      <a:gd name="connsiteX6" fmla="*/ 3449314 w 3932443"/>
                      <a:gd name="connsiteY6" fmla="*/ 0 h 486000"/>
                      <a:gd name="connsiteX7" fmla="*/ 3932443 w 3932443"/>
                      <a:gd name="connsiteY7" fmla="*/ 0 h 486000"/>
                      <a:gd name="connsiteX8" fmla="*/ 3932443 w 3932443"/>
                      <a:gd name="connsiteY8" fmla="*/ 486000 h 486000"/>
                      <a:gd name="connsiteX9" fmla="*/ 3292017 w 3932443"/>
                      <a:gd name="connsiteY9" fmla="*/ 486000 h 486000"/>
                      <a:gd name="connsiteX10" fmla="*/ 2651590 w 3932443"/>
                      <a:gd name="connsiteY10" fmla="*/ 486000 h 486000"/>
                      <a:gd name="connsiteX11" fmla="*/ 2089813 w 3932443"/>
                      <a:gd name="connsiteY11" fmla="*/ 486000 h 486000"/>
                      <a:gd name="connsiteX12" fmla="*/ 1488711 w 3932443"/>
                      <a:gd name="connsiteY12" fmla="*/ 486000 h 486000"/>
                      <a:gd name="connsiteX13" fmla="*/ 887609 w 3932443"/>
                      <a:gd name="connsiteY13" fmla="*/ 486000 h 486000"/>
                      <a:gd name="connsiteX14" fmla="*/ 0 w 3932443"/>
                      <a:gd name="connsiteY14" fmla="*/ 486000 h 486000"/>
                      <a:gd name="connsiteX15" fmla="*/ 0 w 3932443"/>
                      <a:gd name="connsiteY15" fmla="*/ 0 h 48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932443" h="486000" fill="none" extrusionOk="0">
                        <a:moveTo>
                          <a:pt x="0" y="0"/>
                        </a:moveTo>
                        <a:cubicBezTo>
                          <a:pt x="224875" y="-3831"/>
                          <a:pt x="257417" y="44840"/>
                          <a:pt x="483129" y="0"/>
                        </a:cubicBezTo>
                        <a:cubicBezTo>
                          <a:pt x="704853" y="-73762"/>
                          <a:pt x="780351" y="17157"/>
                          <a:pt x="926933" y="0"/>
                        </a:cubicBezTo>
                        <a:cubicBezTo>
                          <a:pt x="1087060" y="-52115"/>
                          <a:pt x="1387562" y="18244"/>
                          <a:pt x="1567359" y="0"/>
                        </a:cubicBezTo>
                        <a:cubicBezTo>
                          <a:pt x="1796335" y="13167"/>
                          <a:pt x="1975213" y="-9338"/>
                          <a:pt x="2129137" y="0"/>
                        </a:cubicBezTo>
                        <a:cubicBezTo>
                          <a:pt x="2260946" y="-7514"/>
                          <a:pt x="2358699" y="67622"/>
                          <a:pt x="2572941" y="0"/>
                        </a:cubicBezTo>
                        <a:cubicBezTo>
                          <a:pt x="2739568" y="-50003"/>
                          <a:pt x="2932466" y="48169"/>
                          <a:pt x="3174043" y="0"/>
                        </a:cubicBezTo>
                        <a:cubicBezTo>
                          <a:pt x="3399737" y="-130424"/>
                          <a:pt x="3685612" y="59855"/>
                          <a:pt x="3932443" y="0"/>
                        </a:cubicBezTo>
                        <a:cubicBezTo>
                          <a:pt x="3937059" y="158191"/>
                          <a:pt x="3899023" y="268794"/>
                          <a:pt x="3932443" y="486000"/>
                        </a:cubicBezTo>
                        <a:cubicBezTo>
                          <a:pt x="3653346" y="521531"/>
                          <a:pt x="3572429" y="489538"/>
                          <a:pt x="3370665" y="486000"/>
                        </a:cubicBezTo>
                        <a:cubicBezTo>
                          <a:pt x="3189049" y="481886"/>
                          <a:pt x="3110069" y="424844"/>
                          <a:pt x="2926861" y="486000"/>
                        </a:cubicBezTo>
                        <a:cubicBezTo>
                          <a:pt x="2802689" y="488228"/>
                          <a:pt x="2515471" y="393219"/>
                          <a:pt x="2286435" y="486000"/>
                        </a:cubicBezTo>
                        <a:cubicBezTo>
                          <a:pt x="2133999" y="567767"/>
                          <a:pt x="1945326" y="493458"/>
                          <a:pt x="1763982" y="486000"/>
                        </a:cubicBezTo>
                        <a:cubicBezTo>
                          <a:pt x="1562338" y="498664"/>
                          <a:pt x="1424089" y="458038"/>
                          <a:pt x="1241528" y="486000"/>
                        </a:cubicBezTo>
                        <a:cubicBezTo>
                          <a:pt x="1078803" y="529069"/>
                          <a:pt x="937004" y="469357"/>
                          <a:pt x="640426" y="486000"/>
                        </a:cubicBezTo>
                        <a:cubicBezTo>
                          <a:pt x="348424" y="492601"/>
                          <a:pt x="320177" y="469246"/>
                          <a:pt x="0" y="486000"/>
                        </a:cubicBezTo>
                        <a:cubicBezTo>
                          <a:pt x="1648" y="286806"/>
                          <a:pt x="20252" y="208090"/>
                          <a:pt x="0" y="0"/>
                        </a:cubicBezTo>
                        <a:close/>
                      </a:path>
                      <a:path w="3932443" h="486000" stroke="0" extrusionOk="0">
                        <a:moveTo>
                          <a:pt x="0" y="0"/>
                        </a:moveTo>
                        <a:cubicBezTo>
                          <a:pt x="225690" y="-62424"/>
                          <a:pt x="337623" y="48287"/>
                          <a:pt x="601102" y="0"/>
                        </a:cubicBezTo>
                        <a:cubicBezTo>
                          <a:pt x="849378" y="-28298"/>
                          <a:pt x="1016048" y="42598"/>
                          <a:pt x="1123555" y="0"/>
                        </a:cubicBezTo>
                        <a:cubicBezTo>
                          <a:pt x="1256573" y="-71531"/>
                          <a:pt x="1469350" y="-28443"/>
                          <a:pt x="1646008" y="0"/>
                        </a:cubicBezTo>
                        <a:cubicBezTo>
                          <a:pt x="1775147" y="12079"/>
                          <a:pt x="2067405" y="8156"/>
                          <a:pt x="2286435" y="0"/>
                        </a:cubicBezTo>
                        <a:cubicBezTo>
                          <a:pt x="2528561" y="-17087"/>
                          <a:pt x="2694653" y="1965"/>
                          <a:pt x="2808888" y="0"/>
                        </a:cubicBezTo>
                        <a:cubicBezTo>
                          <a:pt x="2985752" y="2429"/>
                          <a:pt x="3175062" y="37323"/>
                          <a:pt x="3449314" y="0"/>
                        </a:cubicBezTo>
                        <a:cubicBezTo>
                          <a:pt x="3712936" y="-5477"/>
                          <a:pt x="3792623" y="42231"/>
                          <a:pt x="3932443" y="0"/>
                        </a:cubicBezTo>
                        <a:cubicBezTo>
                          <a:pt x="3910856" y="166141"/>
                          <a:pt x="3936453" y="248962"/>
                          <a:pt x="3932443" y="486000"/>
                        </a:cubicBezTo>
                        <a:cubicBezTo>
                          <a:pt x="3666896" y="510824"/>
                          <a:pt x="3526648" y="414272"/>
                          <a:pt x="3292017" y="486000"/>
                        </a:cubicBezTo>
                        <a:cubicBezTo>
                          <a:pt x="3070073" y="549909"/>
                          <a:pt x="2857152" y="469951"/>
                          <a:pt x="2651590" y="486000"/>
                        </a:cubicBezTo>
                        <a:cubicBezTo>
                          <a:pt x="2469018" y="484076"/>
                          <a:pt x="2276290" y="445024"/>
                          <a:pt x="2089813" y="486000"/>
                        </a:cubicBezTo>
                        <a:cubicBezTo>
                          <a:pt x="1893690" y="568058"/>
                          <a:pt x="1804928" y="455764"/>
                          <a:pt x="1488711" y="486000"/>
                        </a:cubicBezTo>
                        <a:cubicBezTo>
                          <a:pt x="1192927" y="472967"/>
                          <a:pt x="1126493" y="476875"/>
                          <a:pt x="887609" y="486000"/>
                        </a:cubicBezTo>
                        <a:cubicBezTo>
                          <a:pt x="595966" y="548543"/>
                          <a:pt x="287885" y="358348"/>
                          <a:pt x="0" y="486000"/>
                        </a:cubicBezTo>
                        <a:cubicBezTo>
                          <a:pt x="-25471" y="324325"/>
                          <a:pt x="18738" y="152160"/>
                          <a:pt x="0" y="0"/>
                        </a:cubicBezTo>
                        <a:close/>
                      </a:path>
                      <a:path w="3932443" h="486000" fill="none" stroke="0" extrusionOk="0">
                        <a:moveTo>
                          <a:pt x="0" y="0"/>
                        </a:moveTo>
                        <a:cubicBezTo>
                          <a:pt x="222382" y="-10774"/>
                          <a:pt x="254258" y="33221"/>
                          <a:pt x="483129" y="0"/>
                        </a:cubicBezTo>
                        <a:cubicBezTo>
                          <a:pt x="705510" y="-29407"/>
                          <a:pt x="779555" y="30071"/>
                          <a:pt x="926933" y="0"/>
                        </a:cubicBezTo>
                        <a:cubicBezTo>
                          <a:pt x="1070135" y="-39353"/>
                          <a:pt x="1346508" y="7460"/>
                          <a:pt x="1567359" y="0"/>
                        </a:cubicBezTo>
                        <a:cubicBezTo>
                          <a:pt x="1799413" y="-43957"/>
                          <a:pt x="2005746" y="30006"/>
                          <a:pt x="2129137" y="0"/>
                        </a:cubicBezTo>
                        <a:cubicBezTo>
                          <a:pt x="2305640" y="-11589"/>
                          <a:pt x="2361618" y="47718"/>
                          <a:pt x="2572941" y="0"/>
                        </a:cubicBezTo>
                        <a:cubicBezTo>
                          <a:pt x="2708974" y="-15089"/>
                          <a:pt x="2921506" y="54495"/>
                          <a:pt x="3174043" y="0"/>
                        </a:cubicBezTo>
                        <a:cubicBezTo>
                          <a:pt x="3378233" y="-109580"/>
                          <a:pt x="3673783" y="11280"/>
                          <a:pt x="3932443" y="0"/>
                        </a:cubicBezTo>
                        <a:cubicBezTo>
                          <a:pt x="3953731" y="167459"/>
                          <a:pt x="3855760" y="269094"/>
                          <a:pt x="3932443" y="486000"/>
                        </a:cubicBezTo>
                        <a:cubicBezTo>
                          <a:pt x="3715890" y="531695"/>
                          <a:pt x="3577757" y="514374"/>
                          <a:pt x="3370665" y="486000"/>
                        </a:cubicBezTo>
                        <a:cubicBezTo>
                          <a:pt x="3173849" y="504542"/>
                          <a:pt x="3084770" y="450678"/>
                          <a:pt x="2926861" y="486000"/>
                        </a:cubicBezTo>
                        <a:cubicBezTo>
                          <a:pt x="2761813" y="507588"/>
                          <a:pt x="2462598" y="408210"/>
                          <a:pt x="2286435" y="486000"/>
                        </a:cubicBezTo>
                        <a:cubicBezTo>
                          <a:pt x="2056233" y="522868"/>
                          <a:pt x="1947989" y="463903"/>
                          <a:pt x="1763982" y="486000"/>
                        </a:cubicBezTo>
                        <a:cubicBezTo>
                          <a:pt x="1596564" y="512204"/>
                          <a:pt x="1389080" y="447198"/>
                          <a:pt x="1241528" y="486000"/>
                        </a:cubicBezTo>
                        <a:cubicBezTo>
                          <a:pt x="1101471" y="501922"/>
                          <a:pt x="922738" y="491594"/>
                          <a:pt x="640426" y="486000"/>
                        </a:cubicBezTo>
                        <a:cubicBezTo>
                          <a:pt x="349875" y="482402"/>
                          <a:pt x="310113" y="455850"/>
                          <a:pt x="0" y="486000"/>
                        </a:cubicBezTo>
                        <a:cubicBezTo>
                          <a:pt x="-15235" y="278136"/>
                          <a:pt x="10955" y="19949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2" name="صورة 11">
            <a:extLst>
              <a:ext uri="{FF2B5EF4-FFF2-40B4-BE49-F238E27FC236}">
                <a16:creationId xmlns:a16="http://schemas.microsoft.com/office/drawing/2014/main" id="{51011DED-B5C7-BF47-9B3C-B4F6F86C8F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0168" y="4319467"/>
            <a:ext cx="3021924" cy="486000"/>
          </a:xfrm>
          <a:custGeom>
            <a:avLst/>
            <a:gdLst>
              <a:gd name="connsiteX0" fmla="*/ 0 w 3021924"/>
              <a:gd name="connsiteY0" fmla="*/ 0 h 486000"/>
              <a:gd name="connsiteX1" fmla="*/ 412996 w 3021924"/>
              <a:gd name="connsiteY1" fmla="*/ 0 h 486000"/>
              <a:gd name="connsiteX2" fmla="*/ 946870 w 3021924"/>
              <a:gd name="connsiteY2" fmla="*/ 0 h 486000"/>
              <a:gd name="connsiteX3" fmla="*/ 1480743 w 3021924"/>
              <a:gd name="connsiteY3" fmla="*/ 0 h 486000"/>
              <a:gd name="connsiteX4" fmla="*/ 2014616 w 3021924"/>
              <a:gd name="connsiteY4" fmla="*/ 0 h 486000"/>
              <a:gd name="connsiteX5" fmla="*/ 2488051 w 3021924"/>
              <a:gd name="connsiteY5" fmla="*/ 0 h 486000"/>
              <a:gd name="connsiteX6" fmla="*/ 3021924 w 3021924"/>
              <a:gd name="connsiteY6" fmla="*/ 0 h 486000"/>
              <a:gd name="connsiteX7" fmla="*/ 3021924 w 3021924"/>
              <a:gd name="connsiteY7" fmla="*/ 486000 h 486000"/>
              <a:gd name="connsiteX8" fmla="*/ 2488051 w 3021924"/>
              <a:gd name="connsiteY8" fmla="*/ 486000 h 486000"/>
              <a:gd name="connsiteX9" fmla="*/ 2075054 w 3021924"/>
              <a:gd name="connsiteY9" fmla="*/ 486000 h 486000"/>
              <a:gd name="connsiteX10" fmla="*/ 1662058 w 3021924"/>
              <a:gd name="connsiteY10" fmla="*/ 486000 h 486000"/>
              <a:gd name="connsiteX11" fmla="*/ 1128185 w 3021924"/>
              <a:gd name="connsiteY11" fmla="*/ 486000 h 486000"/>
              <a:gd name="connsiteX12" fmla="*/ 715189 w 3021924"/>
              <a:gd name="connsiteY12" fmla="*/ 486000 h 486000"/>
              <a:gd name="connsiteX13" fmla="*/ 0 w 3021924"/>
              <a:gd name="connsiteY13" fmla="*/ 486000 h 486000"/>
              <a:gd name="connsiteX14" fmla="*/ 0 w 3021924"/>
              <a:gd name="connsiteY14" fmla="*/ 0 h 486000"/>
              <a:gd name="connsiteX0" fmla="*/ 0 w 3021924"/>
              <a:gd name="connsiteY0" fmla="*/ 0 h 486000"/>
              <a:gd name="connsiteX1" fmla="*/ 533873 w 3021924"/>
              <a:gd name="connsiteY1" fmla="*/ 0 h 486000"/>
              <a:gd name="connsiteX2" fmla="*/ 1037527 w 3021924"/>
              <a:gd name="connsiteY2" fmla="*/ 0 h 486000"/>
              <a:gd name="connsiteX3" fmla="*/ 1510962 w 3021924"/>
              <a:gd name="connsiteY3" fmla="*/ 0 h 486000"/>
              <a:gd name="connsiteX4" fmla="*/ 1923958 w 3021924"/>
              <a:gd name="connsiteY4" fmla="*/ 0 h 486000"/>
              <a:gd name="connsiteX5" fmla="*/ 2457832 w 3021924"/>
              <a:gd name="connsiteY5" fmla="*/ 0 h 486000"/>
              <a:gd name="connsiteX6" fmla="*/ 3021924 w 3021924"/>
              <a:gd name="connsiteY6" fmla="*/ 0 h 486000"/>
              <a:gd name="connsiteX7" fmla="*/ 3021924 w 3021924"/>
              <a:gd name="connsiteY7" fmla="*/ 486000 h 486000"/>
              <a:gd name="connsiteX8" fmla="*/ 2548489 w 3021924"/>
              <a:gd name="connsiteY8" fmla="*/ 486000 h 486000"/>
              <a:gd name="connsiteX9" fmla="*/ 2075054 w 3021924"/>
              <a:gd name="connsiteY9" fmla="*/ 486000 h 486000"/>
              <a:gd name="connsiteX10" fmla="*/ 1601620 w 3021924"/>
              <a:gd name="connsiteY10" fmla="*/ 486000 h 486000"/>
              <a:gd name="connsiteX11" fmla="*/ 1037527 w 3021924"/>
              <a:gd name="connsiteY11" fmla="*/ 486000 h 486000"/>
              <a:gd name="connsiteX12" fmla="*/ 533873 w 3021924"/>
              <a:gd name="connsiteY12" fmla="*/ 486000 h 486000"/>
              <a:gd name="connsiteX13" fmla="*/ 0 w 3021924"/>
              <a:gd name="connsiteY13" fmla="*/ 486000 h 486000"/>
              <a:gd name="connsiteX14" fmla="*/ 0 w 3021924"/>
              <a:gd name="connsiteY14" fmla="*/ 0 h 486000"/>
              <a:gd name="connsiteX0" fmla="*/ 0 w 3021924"/>
              <a:gd name="connsiteY0" fmla="*/ 0 h 486000"/>
              <a:gd name="connsiteX1" fmla="*/ 412996 w 3021924"/>
              <a:gd name="connsiteY1" fmla="*/ 0 h 486000"/>
              <a:gd name="connsiteX2" fmla="*/ 946870 w 3021924"/>
              <a:gd name="connsiteY2" fmla="*/ 0 h 486000"/>
              <a:gd name="connsiteX3" fmla="*/ 1480743 w 3021924"/>
              <a:gd name="connsiteY3" fmla="*/ 0 h 486000"/>
              <a:gd name="connsiteX4" fmla="*/ 2014616 w 3021924"/>
              <a:gd name="connsiteY4" fmla="*/ 0 h 486000"/>
              <a:gd name="connsiteX5" fmla="*/ 2488051 w 3021924"/>
              <a:gd name="connsiteY5" fmla="*/ 0 h 486000"/>
              <a:gd name="connsiteX6" fmla="*/ 3021924 w 3021924"/>
              <a:gd name="connsiteY6" fmla="*/ 0 h 486000"/>
              <a:gd name="connsiteX7" fmla="*/ 3021924 w 3021924"/>
              <a:gd name="connsiteY7" fmla="*/ 486000 h 486000"/>
              <a:gd name="connsiteX8" fmla="*/ 2488051 w 3021924"/>
              <a:gd name="connsiteY8" fmla="*/ 486000 h 486000"/>
              <a:gd name="connsiteX9" fmla="*/ 2075054 w 3021924"/>
              <a:gd name="connsiteY9" fmla="*/ 486000 h 486000"/>
              <a:gd name="connsiteX10" fmla="*/ 1662058 w 3021924"/>
              <a:gd name="connsiteY10" fmla="*/ 486000 h 486000"/>
              <a:gd name="connsiteX11" fmla="*/ 1128185 w 3021924"/>
              <a:gd name="connsiteY11" fmla="*/ 486000 h 486000"/>
              <a:gd name="connsiteX12" fmla="*/ 715189 w 3021924"/>
              <a:gd name="connsiteY12" fmla="*/ 486000 h 486000"/>
              <a:gd name="connsiteX13" fmla="*/ 0 w 3021924"/>
              <a:gd name="connsiteY13" fmla="*/ 486000 h 486000"/>
              <a:gd name="connsiteX14" fmla="*/ 0 w 3021924"/>
              <a:gd name="connsiteY14" fmla="*/ 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21924" h="486000" fill="none" extrusionOk="0">
                <a:moveTo>
                  <a:pt x="0" y="0"/>
                </a:moveTo>
                <a:cubicBezTo>
                  <a:pt x="198461" y="-19081"/>
                  <a:pt x="275313" y="66653"/>
                  <a:pt x="412996" y="0"/>
                </a:cubicBezTo>
                <a:cubicBezTo>
                  <a:pt x="593378" y="-40719"/>
                  <a:pt x="768989" y="5361"/>
                  <a:pt x="946870" y="0"/>
                </a:cubicBezTo>
                <a:cubicBezTo>
                  <a:pt x="1106942" y="-61632"/>
                  <a:pt x="1398533" y="18743"/>
                  <a:pt x="1480743" y="0"/>
                </a:cubicBezTo>
                <a:cubicBezTo>
                  <a:pt x="1659394" y="-74165"/>
                  <a:pt x="1869327" y="19751"/>
                  <a:pt x="2014616" y="0"/>
                </a:cubicBezTo>
                <a:cubicBezTo>
                  <a:pt x="2171279" y="32901"/>
                  <a:pt x="2281642" y="59352"/>
                  <a:pt x="2488051" y="0"/>
                </a:cubicBezTo>
                <a:cubicBezTo>
                  <a:pt x="2606611" y="-62736"/>
                  <a:pt x="2760801" y="-35533"/>
                  <a:pt x="3021924" y="0"/>
                </a:cubicBezTo>
                <a:cubicBezTo>
                  <a:pt x="3045406" y="253679"/>
                  <a:pt x="2966355" y="304987"/>
                  <a:pt x="3021924" y="486000"/>
                </a:cubicBezTo>
                <a:cubicBezTo>
                  <a:pt x="2842892" y="465485"/>
                  <a:pt x="2674065" y="422928"/>
                  <a:pt x="2488051" y="486000"/>
                </a:cubicBezTo>
                <a:cubicBezTo>
                  <a:pt x="2321245" y="488899"/>
                  <a:pt x="2206257" y="497785"/>
                  <a:pt x="2075054" y="486000"/>
                </a:cubicBezTo>
                <a:cubicBezTo>
                  <a:pt x="1970554" y="496616"/>
                  <a:pt x="1766292" y="436934"/>
                  <a:pt x="1662058" y="486000"/>
                </a:cubicBezTo>
                <a:cubicBezTo>
                  <a:pt x="1670887" y="523834"/>
                  <a:pt x="1320988" y="435245"/>
                  <a:pt x="1128185" y="486000"/>
                </a:cubicBezTo>
                <a:cubicBezTo>
                  <a:pt x="885063" y="538878"/>
                  <a:pt x="858647" y="477308"/>
                  <a:pt x="715189" y="486000"/>
                </a:cubicBezTo>
                <a:cubicBezTo>
                  <a:pt x="560706" y="626794"/>
                  <a:pt x="252246" y="416794"/>
                  <a:pt x="0" y="486000"/>
                </a:cubicBezTo>
                <a:cubicBezTo>
                  <a:pt x="-40609" y="317808"/>
                  <a:pt x="-6392" y="82696"/>
                  <a:pt x="0" y="0"/>
                </a:cubicBezTo>
                <a:close/>
              </a:path>
              <a:path w="3021924" h="486000" stroke="0" extrusionOk="0">
                <a:moveTo>
                  <a:pt x="0" y="0"/>
                </a:moveTo>
                <a:cubicBezTo>
                  <a:pt x="162577" y="65697"/>
                  <a:pt x="334367" y="87590"/>
                  <a:pt x="533873" y="0"/>
                </a:cubicBezTo>
                <a:cubicBezTo>
                  <a:pt x="745860" y="-25915"/>
                  <a:pt x="839998" y="33655"/>
                  <a:pt x="1037527" y="0"/>
                </a:cubicBezTo>
                <a:cubicBezTo>
                  <a:pt x="1218365" y="-78443"/>
                  <a:pt x="1329468" y="66749"/>
                  <a:pt x="1510962" y="0"/>
                </a:cubicBezTo>
                <a:cubicBezTo>
                  <a:pt x="1702728" y="-14813"/>
                  <a:pt x="1826719" y="16654"/>
                  <a:pt x="1923958" y="0"/>
                </a:cubicBezTo>
                <a:cubicBezTo>
                  <a:pt x="2009332" y="-76727"/>
                  <a:pt x="2327301" y="-2732"/>
                  <a:pt x="2457832" y="0"/>
                </a:cubicBezTo>
                <a:cubicBezTo>
                  <a:pt x="2622016" y="-3443"/>
                  <a:pt x="2838149" y="-725"/>
                  <a:pt x="3021924" y="0"/>
                </a:cubicBezTo>
                <a:cubicBezTo>
                  <a:pt x="3061777" y="150853"/>
                  <a:pt x="2974970" y="361071"/>
                  <a:pt x="3021924" y="486000"/>
                </a:cubicBezTo>
                <a:cubicBezTo>
                  <a:pt x="2799555" y="542191"/>
                  <a:pt x="2733477" y="444428"/>
                  <a:pt x="2548489" y="486000"/>
                </a:cubicBezTo>
                <a:cubicBezTo>
                  <a:pt x="2407145" y="533944"/>
                  <a:pt x="2233453" y="410839"/>
                  <a:pt x="2075054" y="486000"/>
                </a:cubicBezTo>
                <a:cubicBezTo>
                  <a:pt x="1930928" y="461868"/>
                  <a:pt x="1818848" y="439588"/>
                  <a:pt x="1601620" y="486000"/>
                </a:cubicBezTo>
                <a:cubicBezTo>
                  <a:pt x="1473280" y="501473"/>
                  <a:pt x="1121843" y="369168"/>
                  <a:pt x="1037527" y="486000"/>
                </a:cubicBezTo>
                <a:cubicBezTo>
                  <a:pt x="912761" y="465674"/>
                  <a:pt x="708616" y="369859"/>
                  <a:pt x="533873" y="486000"/>
                </a:cubicBezTo>
                <a:cubicBezTo>
                  <a:pt x="351957" y="500790"/>
                  <a:pt x="234099" y="389258"/>
                  <a:pt x="0" y="486000"/>
                </a:cubicBezTo>
                <a:cubicBezTo>
                  <a:pt x="-89517" y="283350"/>
                  <a:pt x="55320" y="206970"/>
                  <a:pt x="0" y="0"/>
                </a:cubicBezTo>
                <a:close/>
              </a:path>
              <a:path w="3021924" h="486000" fill="none" stroke="0" extrusionOk="0">
                <a:moveTo>
                  <a:pt x="0" y="0"/>
                </a:moveTo>
                <a:cubicBezTo>
                  <a:pt x="158028" y="-15250"/>
                  <a:pt x="284679" y="26855"/>
                  <a:pt x="412996" y="0"/>
                </a:cubicBezTo>
                <a:cubicBezTo>
                  <a:pt x="504702" y="-44512"/>
                  <a:pt x="745656" y="26095"/>
                  <a:pt x="946870" y="0"/>
                </a:cubicBezTo>
                <a:cubicBezTo>
                  <a:pt x="1141679" y="-41170"/>
                  <a:pt x="1384210" y="41222"/>
                  <a:pt x="1480743" y="0"/>
                </a:cubicBezTo>
                <a:cubicBezTo>
                  <a:pt x="1609353" y="-3759"/>
                  <a:pt x="1844378" y="11191"/>
                  <a:pt x="2014616" y="0"/>
                </a:cubicBezTo>
                <a:cubicBezTo>
                  <a:pt x="2179501" y="6972"/>
                  <a:pt x="2326197" y="81366"/>
                  <a:pt x="2488051" y="0"/>
                </a:cubicBezTo>
                <a:cubicBezTo>
                  <a:pt x="2617770" y="8105"/>
                  <a:pt x="2793168" y="2643"/>
                  <a:pt x="3021924" y="0"/>
                </a:cubicBezTo>
                <a:cubicBezTo>
                  <a:pt x="3095684" y="257412"/>
                  <a:pt x="2951649" y="343758"/>
                  <a:pt x="3021924" y="486000"/>
                </a:cubicBezTo>
                <a:cubicBezTo>
                  <a:pt x="2878890" y="483104"/>
                  <a:pt x="2720155" y="461480"/>
                  <a:pt x="2488051" y="486000"/>
                </a:cubicBezTo>
                <a:cubicBezTo>
                  <a:pt x="2373984" y="501743"/>
                  <a:pt x="2212888" y="478881"/>
                  <a:pt x="2075054" y="486000"/>
                </a:cubicBezTo>
                <a:cubicBezTo>
                  <a:pt x="1962945" y="500396"/>
                  <a:pt x="1759948" y="446763"/>
                  <a:pt x="1662058" y="486000"/>
                </a:cubicBezTo>
                <a:cubicBezTo>
                  <a:pt x="1651582" y="427494"/>
                  <a:pt x="1358286" y="478043"/>
                  <a:pt x="1128185" y="486000"/>
                </a:cubicBezTo>
                <a:cubicBezTo>
                  <a:pt x="888490" y="537991"/>
                  <a:pt x="870708" y="455243"/>
                  <a:pt x="715189" y="486000"/>
                </a:cubicBezTo>
                <a:cubicBezTo>
                  <a:pt x="629317" y="477533"/>
                  <a:pt x="274355" y="455786"/>
                  <a:pt x="0" y="486000"/>
                </a:cubicBezTo>
                <a:cubicBezTo>
                  <a:pt x="-35557" y="273180"/>
                  <a:pt x="25361" y="154074"/>
                  <a:pt x="0" y="0"/>
                </a:cubicBezTo>
                <a:close/>
              </a:path>
              <a:path w="3021924" h="486000" fill="none" stroke="0" extrusionOk="0">
                <a:moveTo>
                  <a:pt x="0" y="0"/>
                </a:moveTo>
                <a:cubicBezTo>
                  <a:pt x="173392" y="20587"/>
                  <a:pt x="260988" y="42542"/>
                  <a:pt x="412996" y="0"/>
                </a:cubicBezTo>
                <a:cubicBezTo>
                  <a:pt x="548783" y="-50155"/>
                  <a:pt x="748250" y="39638"/>
                  <a:pt x="946870" y="0"/>
                </a:cubicBezTo>
                <a:cubicBezTo>
                  <a:pt x="1124967" y="-60506"/>
                  <a:pt x="1383570" y="41839"/>
                  <a:pt x="1480743" y="0"/>
                </a:cubicBezTo>
                <a:cubicBezTo>
                  <a:pt x="1619196" y="-15534"/>
                  <a:pt x="1838336" y="-12363"/>
                  <a:pt x="2014616" y="0"/>
                </a:cubicBezTo>
                <a:cubicBezTo>
                  <a:pt x="2156146" y="13281"/>
                  <a:pt x="2311325" y="86137"/>
                  <a:pt x="2488051" y="0"/>
                </a:cubicBezTo>
                <a:cubicBezTo>
                  <a:pt x="2628361" y="-27608"/>
                  <a:pt x="2774962" y="-14005"/>
                  <a:pt x="3021924" y="0"/>
                </a:cubicBezTo>
                <a:cubicBezTo>
                  <a:pt x="3066370" y="245535"/>
                  <a:pt x="2967204" y="319545"/>
                  <a:pt x="3021924" y="486000"/>
                </a:cubicBezTo>
                <a:cubicBezTo>
                  <a:pt x="2873019" y="467083"/>
                  <a:pt x="2678623" y="445019"/>
                  <a:pt x="2488051" y="486000"/>
                </a:cubicBezTo>
                <a:cubicBezTo>
                  <a:pt x="2345055" y="493898"/>
                  <a:pt x="2212800" y="498103"/>
                  <a:pt x="2075054" y="486000"/>
                </a:cubicBezTo>
                <a:cubicBezTo>
                  <a:pt x="1966315" y="507682"/>
                  <a:pt x="1730609" y="443664"/>
                  <a:pt x="1662058" y="486000"/>
                </a:cubicBezTo>
                <a:cubicBezTo>
                  <a:pt x="1667255" y="497868"/>
                  <a:pt x="1315538" y="456516"/>
                  <a:pt x="1128185" y="486000"/>
                </a:cubicBezTo>
                <a:cubicBezTo>
                  <a:pt x="896172" y="546356"/>
                  <a:pt x="857719" y="464285"/>
                  <a:pt x="715189" y="486000"/>
                </a:cubicBezTo>
                <a:cubicBezTo>
                  <a:pt x="565927" y="599765"/>
                  <a:pt x="278581" y="488337"/>
                  <a:pt x="0" y="486000"/>
                </a:cubicBezTo>
                <a:cubicBezTo>
                  <a:pt x="-28580" y="306141"/>
                  <a:pt x="28744" y="124866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6672247">
                  <a:custGeom>
                    <a:avLst/>
                    <a:gdLst>
                      <a:gd name="connsiteX0" fmla="*/ 0 w 3021924"/>
                      <a:gd name="connsiteY0" fmla="*/ 0 h 486000"/>
                      <a:gd name="connsiteX1" fmla="*/ 412996 w 3021924"/>
                      <a:gd name="connsiteY1" fmla="*/ 0 h 486000"/>
                      <a:gd name="connsiteX2" fmla="*/ 946870 w 3021924"/>
                      <a:gd name="connsiteY2" fmla="*/ 0 h 486000"/>
                      <a:gd name="connsiteX3" fmla="*/ 1480743 w 3021924"/>
                      <a:gd name="connsiteY3" fmla="*/ 0 h 486000"/>
                      <a:gd name="connsiteX4" fmla="*/ 2014616 w 3021924"/>
                      <a:gd name="connsiteY4" fmla="*/ 0 h 486000"/>
                      <a:gd name="connsiteX5" fmla="*/ 2488051 w 3021924"/>
                      <a:gd name="connsiteY5" fmla="*/ 0 h 486000"/>
                      <a:gd name="connsiteX6" fmla="*/ 3021924 w 3021924"/>
                      <a:gd name="connsiteY6" fmla="*/ 0 h 486000"/>
                      <a:gd name="connsiteX7" fmla="*/ 3021924 w 3021924"/>
                      <a:gd name="connsiteY7" fmla="*/ 486000 h 486000"/>
                      <a:gd name="connsiteX8" fmla="*/ 2488051 w 3021924"/>
                      <a:gd name="connsiteY8" fmla="*/ 486000 h 486000"/>
                      <a:gd name="connsiteX9" fmla="*/ 2075054 w 3021924"/>
                      <a:gd name="connsiteY9" fmla="*/ 486000 h 486000"/>
                      <a:gd name="connsiteX10" fmla="*/ 1662058 w 3021924"/>
                      <a:gd name="connsiteY10" fmla="*/ 486000 h 486000"/>
                      <a:gd name="connsiteX11" fmla="*/ 1128185 w 3021924"/>
                      <a:gd name="connsiteY11" fmla="*/ 486000 h 486000"/>
                      <a:gd name="connsiteX12" fmla="*/ 715189 w 3021924"/>
                      <a:gd name="connsiteY12" fmla="*/ 486000 h 486000"/>
                      <a:gd name="connsiteX13" fmla="*/ 0 w 3021924"/>
                      <a:gd name="connsiteY13" fmla="*/ 486000 h 486000"/>
                      <a:gd name="connsiteX14" fmla="*/ 0 w 3021924"/>
                      <a:gd name="connsiteY14" fmla="*/ 0 h 486000"/>
                      <a:gd name="connsiteX0" fmla="*/ 0 w 3021924"/>
                      <a:gd name="connsiteY0" fmla="*/ 0 h 486000"/>
                      <a:gd name="connsiteX1" fmla="*/ 533873 w 3021924"/>
                      <a:gd name="connsiteY1" fmla="*/ 0 h 486000"/>
                      <a:gd name="connsiteX2" fmla="*/ 1037527 w 3021924"/>
                      <a:gd name="connsiteY2" fmla="*/ 0 h 486000"/>
                      <a:gd name="connsiteX3" fmla="*/ 1510962 w 3021924"/>
                      <a:gd name="connsiteY3" fmla="*/ 0 h 486000"/>
                      <a:gd name="connsiteX4" fmla="*/ 1923958 w 3021924"/>
                      <a:gd name="connsiteY4" fmla="*/ 0 h 486000"/>
                      <a:gd name="connsiteX5" fmla="*/ 2457832 w 3021924"/>
                      <a:gd name="connsiteY5" fmla="*/ 0 h 486000"/>
                      <a:gd name="connsiteX6" fmla="*/ 3021924 w 3021924"/>
                      <a:gd name="connsiteY6" fmla="*/ 0 h 486000"/>
                      <a:gd name="connsiteX7" fmla="*/ 3021924 w 3021924"/>
                      <a:gd name="connsiteY7" fmla="*/ 486000 h 486000"/>
                      <a:gd name="connsiteX8" fmla="*/ 2548489 w 3021924"/>
                      <a:gd name="connsiteY8" fmla="*/ 486000 h 486000"/>
                      <a:gd name="connsiteX9" fmla="*/ 2075054 w 3021924"/>
                      <a:gd name="connsiteY9" fmla="*/ 486000 h 486000"/>
                      <a:gd name="connsiteX10" fmla="*/ 1601620 w 3021924"/>
                      <a:gd name="connsiteY10" fmla="*/ 486000 h 486000"/>
                      <a:gd name="connsiteX11" fmla="*/ 1037527 w 3021924"/>
                      <a:gd name="connsiteY11" fmla="*/ 486000 h 486000"/>
                      <a:gd name="connsiteX12" fmla="*/ 533873 w 3021924"/>
                      <a:gd name="connsiteY12" fmla="*/ 486000 h 486000"/>
                      <a:gd name="connsiteX13" fmla="*/ 0 w 3021924"/>
                      <a:gd name="connsiteY13" fmla="*/ 486000 h 486000"/>
                      <a:gd name="connsiteX14" fmla="*/ 0 w 3021924"/>
                      <a:gd name="connsiteY14" fmla="*/ 0 h 48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21924" h="486000" fill="none" extrusionOk="0">
                        <a:moveTo>
                          <a:pt x="0" y="0"/>
                        </a:moveTo>
                        <a:cubicBezTo>
                          <a:pt x="170126" y="-9990"/>
                          <a:pt x="292232" y="36033"/>
                          <a:pt x="412996" y="0"/>
                        </a:cubicBezTo>
                        <a:cubicBezTo>
                          <a:pt x="570267" y="-35276"/>
                          <a:pt x="765720" y="13421"/>
                          <a:pt x="946870" y="0"/>
                        </a:cubicBezTo>
                        <a:cubicBezTo>
                          <a:pt x="1119821" y="-47546"/>
                          <a:pt x="1364381" y="25220"/>
                          <a:pt x="1480743" y="0"/>
                        </a:cubicBezTo>
                        <a:cubicBezTo>
                          <a:pt x="1628463" y="-42162"/>
                          <a:pt x="1861532" y="22320"/>
                          <a:pt x="2014616" y="0"/>
                        </a:cubicBezTo>
                        <a:cubicBezTo>
                          <a:pt x="2171346" y="24392"/>
                          <a:pt x="2310263" y="51267"/>
                          <a:pt x="2488051" y="0"/>
                        </a:cubicBezTo>
                        <a:cubicBezTo>
                          <a:pt x="2623554" y="-54436"/>
                          <a:pt x="2778428" y="687"/>
                          <a:pt x="3021924" y="0"/>
                        </a:cubicBezTo>
                        <a:cubicBezTo>
                          <a:pt x="3059335" y="243421"/>
                          <a:pt x="2965242" y="322894"/>
                          <a:pt x="3021924" y="486000"/>
                        </a:cubicBezTo>
                        <a:cubicBezTo>
                          <a:pt x="2874520" y="487314"/>
                          <a:pt x="2658929" y="445671"/>
                          <a:pt x="2488051" y="486000"/>
                        </a:cubicBezTo>
                        <a:cubicBezTo>
                          <a:pt x="2322197" y="494008"/>
                          <a:pt x="2209256" y="471975"/>
                          <a:pt x="2075054" y="486000"/>
                        </a:cubicBezTo>
                        <a:cubicBezTo>
                          <a:pt x="1948360" y="512522"/>
                          <a:pt x="1748114" y="445630"/>
                          <a:pt x="1662058" y="486000"/>
                        </a:cubicBezTo>
                        <a:cubicBezTo>
                          <a:pt x="1641226" y="524278"/>
                          <a:pt x="1329796" y="437375"/>
                          <a:pt x="1128185" y="486000"/>
                        </a:cubicBezTo>
                        <a:cubicBezTo>
                          <a:pt x="882949" y="535327"/>
                          <a:pt x="859840" y="469626"/>
                          <a:pt x="715189" y="486000"/>
                        </a:cubicBezTo>
                        <a:cubicBezTo>
                          <a:pt x="564651" y="572038"/>
                          <a:pt x="257879" y="416219"/>
                          <a:pt x="0" y="486000"/>
                        </a:cubicBezTo>
                        <a:cubicBezTo>
                          <a:pt x="-19444" y="294177"/>
                          <a:pt x="6925" y="108405"/>
                          <a:pt x="0" y="0"/>
                        </a:cubicBezTo>
                        <a:close/>
                      </a:path>
                      <a:path w="3021924" h="486000" stroke="0" extrusionOk="0">
                        <a:moveTo>
                          <a:pt x="0" y="0"/>
                        </a:moveTo>
                        <a:cubicBezTo>
                          <a:pt x="154598" y="28691"/>
                          <a:pt x="325108" y="73455"/>
                          <a:pt x="533873" y="0"/>
                        </a:cubicBezTo>
                        <a:cubicBezTo>
                          <a:pt x="755855" y="-30172"/>
                          <a:pt x="817639" y="45347"/>
                          <a:pt x="1037527" y="0"/>
                        </a:cubicBezTo>
                        <a:cubicBezTo>
                          <a:pt x="1245575" y="-60607"/>
                          <a:pt x="1312842" y="42790"/>
                          <a:pt x="1510962" y="0"/>
                        </a:cubicBezTo>
                        <a:cubicBezTo>
                          <a:pt x="1709249" y="-20162"/>
                          <a:pt x="1817418" y="21713"/>
                          <a:pt x="1923958" y="0"/>
                        </a:cubicBezTo>
                        <a:cubicBezTo>
                          <a:pt x="2022228" y="-64084"/>
                          <a:pt x="2321301" y="9371"/>
                          <a:pt x="2457832" y="0"/>
                        </a:cubicBezTo>
                        <a:cubicBezTo>
                          <a:pt x="2614448" y="-17779"/>
                          <a:pt x="2852314" y="4037"/>
                          <a:pt x="3021924" y="0"/>
                        </a:cubicBezTo>
                        <a:cubicBezTo>
                          <a:pt x="3045801" y="135591"/>
                          <a:pt x="3001788" y="371901"/>
                          <a:pt x="3021924" y="486000"/>
                        </a:cubicBezTo>
                        <a:cubicBezTo>
                          <a:pt x="2804393" y="526088"/>
                          <a:pt x="2729991" y="456124"/>
                          <a:pt x="2548489" y="486000"/>
                        </a:cubicBezTo>
                        <a:cubicBezTo>
                          <a:pt x="2379029" y="506317"/>
                          <a:pt x="2244245" y="449890"/>
                          <a:pt x="2075054" y="486000"/>
                        </a:cubicBezTo>
                        <a:cubicBezTo>
                          <a:pt x="1912021" y="479731"/>
                          <a:pt x="1788494" y="446927"/>
                          <a:pt x="1601620" y="486000"/>
                        </a:cubicBezTo>
                        <a:cubicBezTo>
                          <a:pt x="1451175" y="513323"/>
                          <a:pt x="1152132" y="399584"/>
                          <a:pt x="1037527" y="486000"/>
                        </a:cubicBezTo>
                        <a:cubicBezTo>
                          <a:pt x="903455" y="499709"/>
                          <a:pt x="719950" y="396323"/>
                          <a:pt x="533873" y="486000"/>
                        </a:cubicBezTo>
                        <a:cubicBezTo>
                          <a:pt x="345162" y="516082"/>
                          <a:pt x="238618" y="413912"/>
                          <a:pt x="0" y="486000"/>
                        </a:cubicBezTo>
                        <a:cubicBezTo>
                          <a:pt x="-57021" y="292574"/>
                          <a:pt x="42150" y="196320"/>
                          <a:pt x="0" y="0"/>
                        </a:cubicBezTo>
                        <a:close/>
                      </a:path>
                      <a:path w="3021924" h="486000" fill="none" stroke="0" extrusionOk="0">
                        <a:moveTo>
                          <a:pt x="0" y="0"/>
                        </a:moveTo>
                        <a:cubicBezTo>
                          <a:pt x="147222" y="9652"/>
                          <a:pt x="281495" y="28754"/>
                          <a:pt x="412996" y="0"/>
                        </a:cubicBezTo>
                        <a:cubicBezTo>
                          <a:pt x="493746" y="-48876"/>
                          <a:pt x="730707" y="72785"/>
                          <a:pt x="946870" y="0"/>
                        </a:cubicBezTo>
                        <a:cubicBezTo>
                          <a:pt x="1147522" y="-62165"/>
                          <a:pt x="1359999" y="40793"/>
                          <a:pt x="1480743" y="0"/>
                        </a:cubicBezTo>
                        <a:cubicBezTo>
                          <a:pt x="1610903" y="-15631"/>
                          <a:pt x="1836743" y="-7404"/>
                          <a:pt x="2014616" y="0"/>
                        </a:cubicBezTo>
                        <a:cubicBezTo>
                          <a:pt x="2167985" y="-26379"/>
                          <a:pt x="2333624" y="65964"/>
                          <a:pt x="2488051" y="0"/>
                        </a:cubicBezTo>
                        <a:cubicBezTo>
                          <a:pt x="2651063" y="-532"/>
                          <a:pt x="2776019" y="-19290"/>
                          <a:pt x="3021924" y="0"/>
                        </a:cubicBezTo>
                        <a:cubicBezTo>
                          <a:pt x="3093024" y="248904"/>
                          <a:pt x="2974218" y="319497"/>
                          <a:pt x="3021924" y="486000"/>
                        </a:cubicBezTo>
                        <a:cubicBezTo>
                          <a:pt x="2888469" y="474028"/>
                          <a:pt x="2697300" y="457082"/>
                          <a:pt x="2488051" y="486000"/>
                        </a:cubicBezTo>
                        <a:cubicBezTo>
                          <a:pt x="2359379" y="513201"/>
                          <a:pt x="2215768" y="483778"/>
                          <a:pt x="2075054" y="486000"/>
                        </a:cubicBezTo>
                        <a:cubicBezTo>
                          <a:pt x="1957742" y="514363"/>
                          <a:pt x="1738969" y="446025"/>
                          <a:pt x="1662058" y="486000"/>
                        </a:cubicBezTo>
                        <a:cubicBezTo>
                          <a:pt x="1622810" y="480167"/>
                          <a:pt x="1348189" y="494199"/>
                          <a:pt x="1128185" y="486000"/>
                        </a:cubicBezTo>
                        <a:cubicBezTo>
                          <a:pt x="889648" y="534297"/>
                          <a:pt x="859829" y="455099"/>
                          <a:pt x="715189" y="486000"/>
                        </a:cubicBezTo>
                        <a:cubicBezTo>
                          <a:pt x="569725" y="530314"/>
                          <a:pt x="291352" y="458039"/>
                          <a:pt x="0" y="486000"/>
                        </a:cubicBezTo>
                        <a:cubicBezTo>
                          <a:pt x="-18869" y="295607"/>
                          <a:pt x="27451" y="1305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4" name="صورة 12">
            <a:extLst>
              <a:ext uri="{FF2B5EF4-FFF2-40B4-BE49-F238E27FC236}">
                <a16:creationId xmlns:a16="http://schemas.microsoft.com/office/drawing/2014/main" id="{B0871E46-3B6C-FF41-B99E-7FE87B8C1C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64018" y="4970263"/>
            <a:ext cx="3408074" cy="486000"/>
          </a:xfrm>
          <a:custGeom>
            <a:avLst/>
            <a:gdLst>
              <a:gd name="connsiteX0" fmla="*/ 0 w 3408074"/>
              <a:gd name="connsiteY0" fmla="*/ 0 h 486000"/>
              <a:gd name="connsiteX1" fmla="*/ 636174 w 3408074"/>
              <a:gd name="connsiteY1" fmla="*/ 0 h 486000"/>
              <a:gd name="connsiteX2" fmla="*/ 1272348 w 3408074"/>
              <a:gd name="connsiteY2" fmla="*/ 0 h 486000"/>
              <a:gd name="connsiteX3" fmla="*/ 1738118 w 3408074"/>
              <a:gd name="connsiteY3" fmla="*/ 0 h 486000"/>
              <a:gd name="connsiteX4" fmla="*/ 2203888 w 3408074"/>
              <a:gd name="connsiteY4" fmla="*/ 0 h 486000"/>
              <a:gd name="connsiteX5" fmla="*/ 2805981 w 3408074"/>
              <a:gd name="connsiteY5" fmla="*/ 0 h 486000"/>
              <a:gd name="connsiteX6" fmla="*/ 3408074 w 3408074"/>
              <a:gd name="connsiteY6" fmla="*/ 0 h 486000"/>
              <a:gd name="connsiteX7" fmla="*/ 3408074 w 3408074"/>
              <a:gd name="connsiteY7" fmla="*/ 486000 h 486000"/>
              <a:gd name="connsiteX8" fmla="*/ 2840062 w 3408074"/>
              <a:gd name="connsiteY8" fmla="*/ 486000 h 486000"/>
              <a:gd name="connsiteX9" fmla="*/ 2203888 w 3408074"/>
              <a:gd name="connsiteY9" fmla="*/ 486000 h 486000"/>
              <a:gd name="connsiteX10" fmla="*/ 1738118 w 3408074"/>
              <a:gd name="connsiteY10" fmla="*/ 486000 h 486000"/>
              <a:gd name="connsiteX11" fmla="*/ 1170105 w 3408074"/>
              <a:gd name="connsiteY11" fmla="*/ 486000 h 486000"/>
              <a:gd name="connsiteX12" fmla="*/ 670255 w 3408074"/>
              <a:gd name="connsiteY12" fmla="*/ 486000 h 486000"/>
              <a:gd name="connsiteX13" fmla="*/ 0 w 3408074"/>
              <a:gd name="connsiteY13" fmla="*/ 486000 h 486000"/>
              <a:gd name="connsiteX14" fmla="*/ 0 w 3408074"/>
              <a:gd name="connsiteY14" fmla="*/ 0 h 486000"/>
              <a:gd name="connsiteX0" fmla="*/ 0 w 3408074"/>
              <a:gd name="connsiteY0" fmla="*/ 0 h 486000"/>
              <a:gd name="connsiteX1" fmla="*/ 465770 w 3408074"/>
              <a:gd name="connsiteY1" fmla="*/ 0 h 486000"/>
              <a:gd name="connsiteX2" fmla="*/ 1101944 w 3408074"/>
              <a:gd name="connsiteY2" fmla="*/ 0 h 486000"/>
              <a:gd name="connsiteX3" fmla="*/ 1738118 w 3408074"/>
              <a:gd name="connsiteY3" fmla="*/ 0 h 486000"/>
              <a:gd name="connsiteX4" fmla="*/ 2203888 w 3408074"/>
              <a:gd name="connsiteY4" fmla="*/ 0 h 486000"/>
              <a:gd name="connsiteX5" fmla="*/ 2840062 w 3408074"/>
              <a:gd name="connsiteY5" fmla="*/ 0 h 486000"/>
              <a:gd name="connsiteX6" fmla="*/ 3408074 w 3408074"/>
              <a:gd name="connsiteY6" fmla="*/ 0 h 486000"/>
              <a:gd name="connsiteX7" fmla="*/ 3408074 w 3408074"/>
              <a:gd name="connsiteY7" fmla="*/ 486000 h 486000"/>
              <a:gd name="connsiteX8" fmla="*/ 2908223 w 3408074"/>
              <a:gd name="connsiteY8" fmla="*/ 486000 h 486000"/>
              <a:gd name="connsiteX9" fmla="*/ 2442453 w 3408074"/>
              <a:gd name="connsiteY9" fmla="*/ 486000 h 486000"/>
              <a:gd name="connsiteX10" fmla="*/ 1976683 w 3408074"/>
              <a:gd name="connsiteY10" fmla="*/ 486000 h 486000"/>
              <a:gd name="connsiteX11" fmla="*/ 1476832 w 3408074"/>
              <a:gd name="connsiteY11" fmla="*/ 486000 h 486000"/>
              <a:gd name="connsiteX12" fmla="*/ 874739 w 3408074"/>
              <a:gd name="connsiteY12" fmla="*/ 486000 h 486000"/>
              <a:gd name="connsiteX13" fmla="*/ 0 w 3408074"/>
              <a:gd name="connsiteY13" fmla="*/ 486000 h 486000"/>
              <a:gd name="connsiteX14" fmla="*/ 0 w 3408074"/>
              <a:gd name="connsiteY14" fmla="*/ 0 h 486000"/>
              <a:gd name="connsiteX0" fmla="*/ 0 w 3408074"/>
              <a:gd name="connsiteY0" fmla="*/ 0 h 486000"/>
              <a:gd name="connsiteX1" fmla="*/ 636174 w 3408074"/>
              <a:gd name="connsiteY1" fmla="*/ 0 h 486000"/>
              <a:gd name="connsiteX2" fmla="*/ 1272348 w 3408074"/>
              <a:gd name="connsiteY2" fmla="*/ 0 h 486000"/>
              <a:gd name="connsiteX3" fmla="*/ 1738118 w 3408074"/>
              <a:gd name="connsiteY3" fmla="*/ 0 h 486000"/>
              <a:gd name="connsiteX4" fmla="*/ 2203888 w 3408074"/>
              <a:gd name="connsiteY4" fmla="*/ 0 h 486000"/>
              <a:gd name="connsiteX5" fmla="*/ 2805981 w 3408074"/>
              <a:gd name="connsiteY5" fmla="*/ 0 h 486000"/>
              <a:gd name="connsiteX6" fmla="*/ 3408074 w 3408074"/>
              <a:gd name="connsiteY6" fmla="*/ 0 h 486000"/>
              <a:gd name="connsiteX7" fmla="*/ 3408074 w 3408074"/>
              <a:gd name="connsiteY7" fmla="*/ 486000 h 486000"/>
              <a:gd name="connsiteX8" fmla="*/ 2840062 w 3408074"/>
              <a:gd name="connsiteY8" fmla="*/ 486000 h 486000"/>
              <a:gd name="connsiteX9" fmla="*/ 2203888 w 3408074"/>
              <a:gd name="connsiteY9" fmla="*/ 486000 h 486000"/>
              <a:gd name="connsiteX10" fmla="*/ 1738118 w 3408074"/>
              <a:gd name="connsiteY10" fmla="*/ 486000 h 486000"/>
              <a:gd name="connsiteX11" fmla="*/ 1170105 w 3408074"/>
              <a:gd name="connsiteY11" fmla="*/ 486000 h 486000"/>
              <a:gd name="connsiteX12" fmla="*/ 670255 w 3408074"/>
              <a:gd name="connsiteY12" fmla="*/ 486000 h 486000"/>
              <a:gd name="connsiteX13" fmla="*/ 0 w 3408074"/>
              <a:gd name="connsiteY13" fmla="*/ 486000 h 486000"/>
              <a:gd name="connsiteX14" fmla="*/ 0 w 3408074"/>
              <a:gd name="connsiteY14" fmla="*/ 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08074" h="486000" fill="none" extrusionOk="0">
                <a:moveTo>
                  <a:pt x="0" y="0"/>
                </a:moveTo>
                <a:cubicBezTo>
                  <a:pt x="320925" y="-89389"/>
                  <a:pt x="425376" y="19849"/>
                  <a:pt x="636174" y="0"/>
                </a:cubicBezTo>
                <a:cubicBezTo>
                  <a:pt x="745201" y="-11015"/>
                  <a:pt x="1089893" y="70436"/>
                  <a:pt x="1272348" y="0"/>
                </a:cubicBezTo>
                <a:cubicBezTo>
                  <a:pt x="1516547" y="-98091"/>
                  <a:pt x="1538024" y="66325"/>
                  <a:pt x="1738118" y="0"/>
                </a:cubicBezTo>
                <a:cubicBezTo>
                  <a:pt x="1903728" y="-68691"/>
                  <a:pt x="2080120" y="-7067"/>
                  <a:pt x="2203888" y="0"/>
                </a:cubicBezTo>
                <a:cubicBezTo>
                  <a:pt x="2292533" y="9362"/>
                  <a:pt x="2556966" y="119185"/>
                  <a:pt x="2805981" y="0"/>
                </a:cubicBezTo>
                <a:cubicBezTo>
                  <a:pt x="3021584" y="-78472"/>
                  <a:pt x="3262287" y="78437"/>
                  <a:pt x="3408074" y="0"/>
                </a:cubicBezTo>
                <a:cubicBezTo>
                  <a:pt x="3395043" y="104444"/>
                  <a:pt x="3335652" y="355454"/>
                  <a:pt x="3408074" y="486000"/>
                </a:cubicBezTo>
                <a:cubicBezTo>
                  <a:pt x="3185845" y="552950"/>
                  <a:pt x="2995530" y="517900"/>
                  <a:pt x="2840062" y="486000"/>
                </a:cubicBezTo>
                <a:cubicBezTo>
                  <a:pt x="2700574" y="543983"/>
                  <a:pt x="2354536" y="352532"/>
                  <a:pt x="2203888" y="486000"/>
                </a:cubicBezTo>
                <a:cubicBezTo>
                  <a:pt x="1982383" y="570552"/>
                  <a:pt x="1843028" y="526265"/>
                  <a:pt x="1738118" y="486000"/>
                </a:cubicBezTo>
                <a:cubicBezTo>
                  <a:pt x="1519859" y="520170"/>
                  <a:pt x="1409963" y="440498"/>
                  <a:pt x="1170105" y="486000"/>
                </a:cubicBezTo>
                <a:cubicBezTo>
                  <a:pt x="892023" y="507116"/>
                  <a:pt x="875374" y="456026"/>
                  <a:pt x="670255" y="486000"/>
                </a:cubicBezTo>
                <a:cubicBezTo>
                  <a:pt x="475342" y="545810"/>
                  <a:pt x="287235" y="458790"/>
                  <a:pt x="0" y="486000"/>
                </a:cubicBezTo>
                <a:cubicBezTo>
                  <a:pt x="-94792" y="276844"/>
                  <a:pt x="89641" y="124547"/>
                  <a:pt x="0" y="0"/>
                </a:cubicBezTo>
                <a:close/>
              </a:path>
              <a:path w="3408074" h="486000" stroke="0" extrusionOk="0">
                <a:moveTo>
                  <a:pt x="0" y="0"/>
                </a:moveTo>
                <a:cubicBezTo>
                  <a:pt x="229595" y="-32662"/>
                  <a:pt x="233632" y="25241"/>
                  <a:pt x="465770" y="0"/>
                </a:cubicBezTo>
                <a:cubicBezTo>
                  <a:pt x="642803" y="28788"/>
                  <a:pt x="827968" y="7265"/>
                  <a:pt x="1101944" y="0"/>
                </a:cubicBezTo>
                <a:cubicBezTo>
                  <a:pt x="1431882" y="-26734"/>
                  <a:pt x="1590961" y="30356"/>
                  <a:pt x="1738118" y="0"/>
                </a:cubicBezTo>
                <a:cubicBezTo>
                  <a:pt x="1877476" y="-58194"/>
                  <a:pt x="2005784" y="-6920"/>
                  <a:pt x="2203888" y="0"/>
                </a:cubicBezTo>
                <a:cubicBezTo>
                  <a:pt x="2418963" y="-100444"/>
                  <a:pt x="2551018" y="-83613"/>
                  <a:pt x="2840062" y="0"/>
                </a:cubicBezTo>
                <a:cubicBezTo>
                  <a:pt x="3118296" y="-10879"/>
                  <a:pt x="3160558" y="40322"/>
                  <a:pt x="3408074" y="0"/>
                </a:cubicBezTo>
                <a:cubicBezTo>
                  <a:pt x="3445654" y="224332"/>
                  <a:pt x="3422685" y="273413"/>
                  <a:pt x="3408074" y="486000"/>
                </a:cubicBezTo>
                <a:cubicBezTo>
                  <a:pt x="3221630" y="474742"/>
                  <a:pt x="3038618" y="441108"/>
                  <a:pt x="2908223" y="486000"/>
                </a:cubicBezTo>
                <a:cubicBezTo>
                  <a:pt x="2779554" y="507896"/>
                  <a:pt x="2589041" y="379820"/>
                  <a:pt x="2442453" y="486000"/>
                </a:cubicBezTo>
                <a:cubicBezTo>
                  <a:pt x="2292372" y="467979"/>
                  <a:pt x="2144424" y="436532"/>
                  <a:pt x="1976683" y="486000"/>
                </a:cubicBezTo>
                <a:cubicBezTo>
                  <a:pt x="1821466" y="521760"/>
                  <a:pt x="1617848" y="455885"/>
                  <a:pt x="1476832" y="486000"/>
                </a:cubicBezTo>
                <a:cubicBezTo>
                  <a:pt x="1449658" y="474434"/>
                  <a:pt x="1146729" y="380737"/>
                  <a:pt x="874739" y="486000"/>
                </a:cubicBezTo>
                <a:cubicBezTo>
                  <a:pt x="634431" y="692269"/>
                  <a:pt x="250737" y="376910"/>
                  <a:pt x="0" y="486000"/>
                </a:cubicBezTo>
                <a:cubicBezTo>
                  <a:pt x="-81062" y="363974"/>
                  <a:pt x="3175" y="90475"/>
                  <a:pt x="0" y="0"/>
                </a:cubicBezTo>
                <a:close/>
              </a:path>
              <a:path w="3408074" h="486000" fill="none" stroke="0" extrusionOk="0">
                <a:moveTo>
                  <a:pt x="0" y="0"/>
                </a:moveTo>
                <a:cubicBezTo>
                  <a:pt x="275484" y="-49911"/>
                  <a:pt x="435229" y="117932"/>
                  <a:pt x="636174" y="0"/>
                </a:cubicBezTo>
                <a:cubicBezTo>
                  <a:pt x="790058" y="-27215"/>
                  <a:pt x="1059239" y="70998"/>
                  <a:pt x="1272348" y="0"/>
                </a:cubicBezTo>
                <a:cubicBezTo>
                  <a:pt x="1545845" y="-61802"/>
                  <a:pt x="1508590" y="14071"/>
                  <a:pt x="1738118" y="0"/>
                </a:cubicBezTo>
                <a:cubicBezTo>
                  <a:pt x="1959939" y="-33313"/>
                  <a:pt x="2060766" y="-29"/>
                  <a:pt x="2203888" y="0"/>
                </a:cubicBezTo>
                <a:cubicBezTo>
                  <a:pt x="2409679" y="-76504"/>
                  <a:pt x="2620578" y="66704"/>
                  <a:pt x="2805981" y="0"/>
                </a:cubicBezTo>
                <a:cubicBezTo>
                  <a:pt x="3052023" y="-44147"/>
                  <a:pt x="3194579" y="14315"/>
                  <a:pt x="3408074" y="0"/>
                </a:cubicBezTo>
                <a:cubicBezTo>
                  <a:pt x="3452142" y="93343"/>
                  <a:pt x="3369332" y="335171"/>
                  <a:pt x="3408074" y="486000"/>
                </a:cubicBezTo>
                <a:cubicBezTo>
                  <a:pt x="3113433" y="543222"/>
                  <a:pt x="2928277" y="483384"/>
                  <a:pt x="2840062" y="486000"/>
                </a:cubicBezTo>
                <a:cubicBezTo>
                  <a:pt x="2756484" y="560515"/>
                  <a:pt x="2366814" y="414482"/>
                  <a:pt x="2203888" y="486000"/>
                </a:cubicBezTo>
                <a:cubicBezTo>
                  <a:pt x="2039188" y="593948"/>
                  <a:pt x="1891265" y="406961"/>
                  <a:pt x="1738118" y="486000"/>
                </a:cubicBezTo>
                <a:cubicBezTo>
                  <a:pt x="1590222" y="460779"/>
                  <a:pt x="1457714" y="447200"/>
                  <a:pt x="1170105" y="486000"/>
                </a:cubicBezTo>
                <a:cubicBezTo>
                  <a:pt x="882966" y="511123"/>
                  <a:pt x="873701" y="460332"/>
                  <a:pt x="670255" y="486000"/>
                </a:cubicBezTo>
                <a:cubicBezTo>
                  <a:pt x="532055" y="475163"/>
                  <a:pt x="353978" y="495144"/>
                  <a:pt x="0" y="486000"/>
                </a:cubicBezTo>
                <a:cubicBezTo>
                  <a:pt x="-53663" y="244478"/>
                  <a:pt x="25486" y="143931"/>
                  <a:pt x="0" y="0"/>
                </a:cubicBezTo>
                <a:close/>
              </a:path>
              <a:path w="3408074" h="486000" fill="none" stroke="0" extrusionOk="0">
                <a:moveTo>
                  <a:pt x="0" y="0"/>
                </a:moveTo>
                <a:cubicBezTo>
                  <a:pt x="294829" y="-81919"/>
                  <a:pt x="456907" y="66068"/>
                  <a:pt x="636174" y="0"/>
                </a:cubicBezTo>
                <a:cubicBezTo>
                  <a:pt x="814572" y="-87540"/>
                  <a:pt x="1043309" y="43867"/>
                  <a:pt x="1272348" y="0"/>
                </a:cubicBezTo>
                <a:cubicBezTo>
                  <a:pt x="1524881" y="-76343"/>
                  <a:pt x="1516591" y="18301"/>
                  <a:pt x="1738118" y="0"/>
                </a:cubicBezTo>
                <a:cubicBezTo>
                  <a:pt x="1923175" y="-48587"/>
                  <a:pt x="2081341" y="-18657"/>
                  <a:pt x="2203888" y="0"/>
                </a:cubicBezTo>
                <a:cubicBezTo>
                  <a:pt x="2336379" y="-32617"/>
                  <a:pt x="2624107" y="148482"/>
                  <a:pt x="2805981" y="0"/>
                </a:cubicBezTo>
                <a:cubicBezTo>
                  <a:pt x="3046003" y="-84740"/>
                  <a:pt x="3233227" y="56849"/>
                  <a:pt x="3408074" y="0"/>
                </a:cubicBezTo>
                <a:cubicBezTo>
                  <a:pt x="3411846" y="110131"/>
                  <a:pt x="3347972" y="360340"/>
                  <a:pt x="3408074" y="486000"/>
                </a:cubicBezTo>
                <a:cubicBezTo>
                  <a:pt x="3124408" y="523713"/>
                  <a:pt x="2956534" y="521414"/>
                  <a:pt x="2840062" y="486000"/>
                </a:cubicBezTo>
                <a:cubicBezTo>
                  <a:pt x="2708855" y="565283"/>
                  <a:pt x="2322477" y="406253"/>
                  <a:pt x="2203888" y="486000"/>
                </a:cubicBezTo>
                <a:cubicBezTo>
                  <a:pt x="1984503" y="591091"/>
                  <a:pt x="1859886" y="481865"/>
                  <a:pt x="1738118" y="486000"/>
                </a:cubicBezTo>
                <a:cubicBezTo>
                  <a:pt x="1551234" y="511020"/>
                  <a:pt x="1438394" y="459128"/>
                  <a:pt x="1170105" y="486000"/>
                </a:cubicBezTo>
                <a:cubicBezTo>
                  <a:pt x="894330" y="508145"/>
                  <a:pt x="872011" y="446269"/>
                  <a:pt x="670255" y="486000"/>
                </a:cubicBezTo>
                <a:cubicBezTo>
                  <a:pt x="485407" y="539936"/>
                  <a:pt x="304643" y="455988"/>
                  <a:pt x="0" y="486000"/>
                </a:cubicBezTo>
                <a:cubicBezTo>
                  <a:pt x="-80660" y="278738"/>
                  <a:pt x="52062" y="135807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539964239">
                  <a:custGeom>
                    <a:avLst/>
                    <a:gdLst>
                      <a:gd name="connsiteX0" fmla="*/ 0 w 3408074"/>
                      <a:gd name="connsiteY0" fmla="*/ 0 h 486000"/>
                      <a:gd name="connsiteX1" fmla="*/ 636174 w 3408074"/>
                      <a:gd name="connsiteY1" fmla="*/ 0 h 486000"/>
                      <a:gd name="connsiteX2" fmla="*/ 1272348 w 3408074"/>
                      <a:gd name="connsiteY2" fmla="*/ 0 h 486000"/>
                      <a:gd name="connsiteX3" fmla="*/ 1738118 w 3408074"/>
                      <a:gd name="connsiteY3" fmla="*/ 0 h 486000"/>
                      <a:gd name="connsiteX4" fmla="*/ 2203888 w 3408074"/>
                      <a:gd name="connsiteY4" fmla="*/ 0 h 486000"/>
                      <a:gd name="connsiteX5" fmla="*/ 2805981 w 3408074"/>
                      <a:gd name="connsiteY5" fmla="*/ 0 h 486000"/>
                      <a:gd name="connsiteX6" fmla="*/ 3408074 w 3408074"/>
                      <a:gd name="connsiteY6" fmla="*/ 0 h 486000"/>
                      <a:gd name="connsiteX7" fmla="*/ 3408074 w 3408074"/>
                      <a:gd name="connsiteY7" fmla="*/ 486000 h 486000"/>
                      <a:gd name="connsiteX8" fmla="*/ 2840062 w 3408074"/>
                      <a:gd name="connsiteY8" fmla="*/ 486000 h 486000"/>
                      <a:gd name="connsiteX9" fmla="*/ 2203888 w 3408074"/>
                      <a:gd name="connsiteY9" fmla="*/ 486000 h 486000"/>
                      <a:gd name="connsiteX10" fmla="*/ 1738118 w 3408074"/>
                      <a:gd name="connsiteY10" fmla="*/ 486000 h 486000"/>
                      <a:gd name="connsiteX11" fmla="*/ 1170105 w 3408074"/>
                      <a:gd name="connsiteY11" fmla="*/ 486000 h 486000"/>
                      <a:gd name="connsiteX12" fmla="*/ 670255 w 3408074"/>
                      <a:gd name="connsiteY12" fmla="*/ 486000 h 486000"/>
                      <a:gd name="connsiteX13" fmla="*/ 0 w 3408074"/>
                      <a:gd name="connsiteY13" fmla="*/ 486000 h 486000"/>
                      <a:gd name="connsiteX14" fmla="*/ 0 w 3408074"/>
                      <a:gd name="connsiteY14" fmla="*/ 0 h 486000"/>
                      <a:gd name="connsiteX0" fmla="*/ 0 w 3408074"/>
                      <a:gd name="connsiteY0" fmla="*/ 0 h 486000"/>
                      <a:gd name="connsiteX1" fmla="*/ 465770 w 3408074"/>
                      <a:gd name="connsiteY1" fmla="*/ 0 h 486000"/>
                      <a:gd name="connsiteX2" fmla="*/ 1101944 w 3408074"/>
                      <a:gd name="connsiteY2" fmla="*/ 0 h 486000"/>
                      <a:gd name="connsiteX3" fmla="*/ 1738118 w 3408074"/>
                      <a:gd name="connsiteY3" fmla="*/ 0 h 486000"/>
                      <a:gd name="connsiteX4" fmla="*/ 2203888 w 3408074"/>
                      <a:gd name="connsiteY4" fmla="*/ 0 h 486000"/>
                      <a:gd name="connsiteX5" fmla="*/ 2840062 w 3408074"/>
                      <a:gd name="connsiteY5" fmla="*/ 0 h 486000"/>
                      <a:gd name="connsiteX6" fmla="*/ 3408074 w 3408074"/>
                      <a:gd name="connsiteY6" fmla="*/ 0 h 486000"/>
                      <a:gd name="connsiteX7" fmla="*/ 3408074 w 3408074"/>
                      <a:gd name="connsiteY7" fmla="*/ 486000 h 486000"/>
                      <a:gd name="connsiteX8" fmla="*/ 2908223 w 3408074"/>
                      <a:gd name="connsiteY8" fmla="*/ 486000 h 486000"/>
                      <a:gd name="connsiteX9" fmla="*/ 2442453 w 3408074"/>
                      <a:gd name="connsiteY9" fmla="*/ 486000 h 486000"/>
                      <a:gd name="connsiteX10" fmla="*/ 1976683 w 3408074"/>
                      <a:gd name="connsiteY10" fmla="*/ 486000 h 486000"/>
                      <a:gd name="connsiteX11" fmla="*/ 1476832 w 3408074"/>
                      <a:gd name="connsiteY11" fmla="*/ 486000 h 486000"/>
                      <a:gd name="connsiteX12" fmla="*/ 874739 w 3408074"/>
                      <a:gd name="connsiteY12" fmla="*/ 486000 h 486000"/>
                      <a:gd name="connsiteX13" fmla="*/ 0 w 3408074"/>
                      <a:gd name="connsiteY13" fmla="*/ 486000 h 486000"/>
                      <a:gd name="connsiteX14" fmla="*/ 0 w 3408074"/>
                      <a:gd name="connsiteY14" fmla="*/ 0 h 48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408074" h="486000" fill="none" extrusionOk="0">
                        <a:moveTo>
                          <a:pt x="0" y="0"/>
                        </a:moveTo>
                        <a:cubicBezTo>
                          <a:pt x="302115" y="-82373"/>
                          <a:pt x="447026" y="45697"/>
                          <a:pt x="636174" y="0"/>
                        </a:cubicBezTo>
                        <a:cubicBezTo>
                          <a:pt x="787884" y="-43865"/>
                          <a:pt x="1059953" y="60900"/>
                          <a:pt x="1272348" y="0"/>
                        </a:cubicBezTo>
                        <a:cubicBezTo>
                          <a:pt x="1518519" y="-72333"/>
                          <a:pt x="1518279" y="39934"/>
                          <a:pt x="1738118" y="0"/>
                        </a:cubicBezTo>
                        <a:cubicBezTo>
                          <a:pt x="1936913" y="-49226"/>
                          <a:pt x="2073500" y="1293"/>
                          <a:pt x="2203888" y="0"/>
                        </a:cubicBezTo>
                        <a:cubicBezTo>
                          <a:pt x="2321309" y="187"/>
                          <a:pt x="2558751" y="106968"/>
                          <a:pt x="2805981" y="0"/>
                        </a:cubicBezTo>
                        <a:cubicBezTo>
                          <a:pt x="3039667" y="-44856"/>
                          <a:pt x="3243800" y="58928"/>
                          <a:pt x="3408074" y="0"/>
                        </a:cubicBezTo>
                        <a:cubicBezTo>
                          <a:pt x="3398693" y="106518"/>
                          <a:pt x="3349545" y="370765"/>
                          <a:pt x="3408074" y="486000"/>
                        </a:cubicBezTo>
                        <a:cubicBezTo>
                          <a:pt x="3161788" y="538202"/>
                          <a:pt x="2979337" y="495556"/>
                          <a:pt x="2840062" y="486000"/>
                        </a:cubicBezTo>
                        <a:cubicBezTo>
                          <a:pt x="2703326" y="535680"/>
                          <a:pt x="2367934" y="392789"/>
                          <a:pt x="2203888" y="486000"/>
                        </a:cubicBezTo>
                        <a:cubicBezTo>
                          <a:pt x="1995623" y="566582"/>
                          <a:pt x="1856264" y="500673"/>
                          <a:pt x="1738118" y="486000"/>
                        </a:cubicBezTo>
                        <a:cubicBezTo>
                          <a:pt x="1553355" y="514609"/>
                          <a:pt x="1431839" y="455682"/>
                          <a:pt x="1170105" y="486000"/>
                        </a:cubicBezTo>
                        <a:cubicBezTo>
                          <a:pt x="895566" y="507924"/>
                          <a:pt x="874575" y="458443"/>
                          <a:pt x="670255" y="486000"/>
                        </a:cubicBezTo>
                        <a:cubicBezTo>
                          <a:pt x="473872" y="537813"/>
                          <a:pt x="305078" y="448130"/>
                          <a:pt x="0" y="486000"/>
                        </a:cubicBezTo>
                        <a:cubicBezTo>
                          <a:pt x="-57896" y="291179"/>
                          <a:pt x="65800" y="136063"/>
                          <a:pt x="0" y="0"/>
                        </a:cubicBezTo>
                        <a:close/>
                      </a:path>
                      <a:path w="3408074" h="486000" stroke="0" extrusionOk="0">
                        <a:moveTo>
                          <a:pt x="0" y="0"/>
                        </a:moveTo>
                        <a:cubicBezTo>
                          <a:pt x="227309" y="-31886"/>
                          <a:pt x="250727" y="30668"/>
                          <a:pt x="465770" y="0"/>
                        </a:cubicBezTo>
                        <a:cubicBezTo>
                          <a:pt x="653252" y="6481"/>
                          <a:pt x="825019" y="13653"/>
                          <a:pt x="1101944" y="0"/>
                        </a:cubicBezTo>
                        <a:cubicBezTo>
                          <a:pt x="1422609" y="-30056"/>
                          <a:pt x="1586014" y="37030"/>
                          <a:pt x="1738118" y="0"/>
                        </a:cubicBezTo>
                        <a:cubicBezTo>
                          <a:pt x="1893312" y="-54965"/>
                          <a:pt x="2009778" y="32945"/>
                          <a:pt x="2203888" y="0"/>
                        </a:cubicBezTo>
                        <a:cubicBezTo>
                          <a:pt x="2414786" y="-92254"/>
                          <a:pt x="2565882" y="-43224"/>
                          <a:pt x="2840062" y="0"/>
                        </a:cubicBezTo>
                        <a:cubicBezTo>
                          <a:pt x="3109502" y="-10921"/>
                          <a:pt x="3143965" y="51528"/>
                          <a:pt x="3408074" y="0"/>
                        </a:cubicBezTo>
                        <a:cubicBezTo>
                          <a:pt x="3452979" y="213887"/>
                          <a:pt x="3405380" y="268119"/>
                          <a:pt x="3408074" y="486000"/>
                        </a:cubicBezTo>
                        <a:cubicBezTo>
                          <a:pt x="3193815" y="487667"/>
                          <a:pt x="3063651" y="465089"/>
                          <a:pt x="2908223" y="486000"/>
                        </a:cubicBezTo>
                        <a:cubicBezTo>
                          <a:pt x="2747486" y="497195"/>
                          <a:pt x="2592499" y="423593"/>
                          <a:pt x="2442453" y="486000"/>
                        </a:cubicBezTo>
                        <a:cubicBezTo>
                          <a:pt x="2291106" y="503797"/>
                          <a:pt x="2155361" y="460645"/>
                          <a:pt x="1976683" y="486000"/>
                        </a:cubicBezTo>
                        <a:cubicBezTo>
                          <a:pt x="1807834" y="513958"/>
                          <a:pt x="1605869" y="475202"/>
                          <a:pt x="1476832" y="486000"/>
                        </a:cubicBezTo>
                        <a:cubicBezTo>
                          <a:pt x="1418323" y="479658"/>
                          <a:pt x="1122652" y="413770"/>
                          <a:pt x="874739" y="486000"/>
                        </a:cubicBezTo>
                        <a:cubicBezTo>
                          <a:pt x="634202" y="638857"/>
                          <a:pt x="255273" y="380564"/>
                          <a:pt x="0" y="486000"/>
                        </a:cubicBezTo>
                        <a:cubicBezTo>
                          <a:pt x="-51453" y="349425"/>
                          <a:pt x="13119" y="114339"/>
                          <a:pt x="0" y="0"/>
                        </a:cubicBezTo>
                        <a:close/>
                      </a:path>
                      <a:path w="3408074" h="486000" fill="none" stroke="0" extrusionOk="0">
                        <a:moveTo>
                          <a:pt x="0" y="0"/>
                        </a:moveTo>
                        <a:cubicBezTo>
                          <a:pt x="241712" y="-63105"/>
                          <a:pt x="473411" y="88169"/>
                          <a:pt x="636174" y="0"/>
                        </a:cubicBezTo>
                        <a:cubicBezTo>
                          <a:pt x="817330" y="-71511"/>
                          <a:pt x="1018664" y="43681"/>
                          <a:pt x="1272348" y="0"/>
                        </a:cubicBezTo>
                        <a:cubicBezTo>
                          <a:pt x="1541473" y="-62958"/>
                          <a:pt x="1512887" y="17532"/>
                          <a:pt x="1738118" y="0"/>
                        </a:cubicBezTo>
                        <a:cubicBezTo>
                          <a:pt x="1953781" y="-34112"/>
                          <a:pt x="2073483" y="-2269"/>
                          <a:pt x="2203888" y="0"/>
                        </a:cubicBezTo>
                        <a:cubicBezTo>
                          <a:pt x="2362589" y="-60352"/>
                          <a:pt x="2609170" y="63976"/>
                          <a:pt x="2805981" y="0"/>
                        </a:cubicBezTo>
                        <a:cubicBezTo>
                          <a:pt x="3045375" y="-52116"/>
                          <a:pt x="3215529" y="34899"/>
                          <a:pt x="3408074" y="0"/>
                        </a:cubicBezTo>
                        <a:cubicBezTo>
                          <a:pt x="3440494" y="125367"/>
                          <a:pt x="3355170" y="356314"/>
                          <a:pt x="3408074" y="486000"/>
                        </a:cubicBezTo>
                        <a:cubicBezTo>
                          <a:pt x="3115117" y="514531"/>
                          <a:pt x="2959851" y="479407"/>
                          <a:pt x="2840062" y="486000"/>
                        </a:cubicBezTo>
                        <a:cubicBezTo>
                          <a:pt x="2723689" y="538599"/>
                          <a:pt x="2366456" y="419086"/>
                          <a:pt x="2203888" y="486000"/>
                        </a:cubicBezTo>
                        <a:cubicBezTo>
                          <a:pt x="2015530" y="591993"/>
                          <a:pt x="1880227" y="435649"/>
                          <a:pt x="1738118" y="486000"/>
                        </a:cubicBezTo>
                        <a:cubicBezTo>
                          <a:pt x="1587609" y="482664"/>
                          <a:pt x="1460598" y="472780"/>
                          <a:pt x="1170105" y="486000"/>
                        </a:cubicBezTo>
                        <a:cubicBezTo>
                          <a:pt x="892280" y="508940"/>
                          <a:pt x="870237" y="455220"/>
                          <a:pt x="670255" y="486000"/>
                        </a:cubicBezTo>
                        <a:cubicBezTo>
                          <a:pt x="509989" y="514495"/>
                          <a:pt x="320391" y="450625"/>
                          <a:pt x="0" y="486000"/>
                        </a:cubicBezTo>
                        <a:cubicBezTo>
                          <a:pt x="-72249" y="280254"/>
                          <a:pt x="3026" y="1446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853B7C03-1B3F-4F78-3B4C-C8B6DBD1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93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4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3059076" y="-2333491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27490" y="568133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1">
            <a:extLst>
              <a:ext uri="{FF2B5EF4-FFF2-40B4-BE49-F238E27FC236}">
                <a16:creationId xmlns:a16="http://schemas.microsoft.com/office/drawing/2014/main" id="{3383DC98-1811-0E43-A9E5-A74C00202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1788" y="972717"/>
            <a:ext cx="122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chemeClr val="accent2"/>
                </a:solidFill>
              </a:rPr>
              <a:t>تمه</a:t>
            </a:r>
            <a:r>
              <a:rPr lang="ar-SA" sz="2800" b="1" dirty="0">
                <a:solidFill>
                  <a:srgbClr val="FF3300"/>
                </a:solidFill>
              </a:rPr>
              <a:t>يـد</a:t>
            </a:r>
            <a:endParaRPr lang="en-US" sz="2800" b="1" dirty="0">
              <a:solidFill>
                <a:srgbClr val="FF33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44EF6-C552-E74B-B084-E4DE0A500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21" y="1080965"/>
            <a:ext cx="3017854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26">
            <a:extLst>
              <a:ext uri="{FF2B5EF4-FFF2-40B4-BE49-F238E27FC236}">
                <a16:creationId xmlns:a16="http://schemas.microsoft.com/office/drawing/2014/main" id="{6ABE4AE3-1DB0-504A-8C0E-46A88F82AB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5610" y="2713395"/>
            <a:ext cx="5263978" cy="3533513"/>
          </a:xfrm>
          <a:prstGeom prst="rect">
            <a:avLst/>
          </a:prstGeom>
        </p:spPr>
      </p:pic>
      <p:pic>
        <p:nvPicPr>
          <p:cNvPr id="5" name="صورة 27">
            <a:extLst>
              <a:ext uri="{FF2B5EF4-FFF2-40B4-BE49-F238E27FC236}">
                <a16:creationId xmlns:a16="http://schemas.microsoft.com/office/drawing/2014/main" id="{74E96F17-68C3-8C4A-9DB4-31038519D4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3523" y="2713394"/>
            <a:ext cx="2672087" cy="2470319"/>
          </a:xfrm>
          <a:prstGeom prst="rect">
            <a:avLst/>
          </a:prstGeom>
        </p:spPr>
      </p:pic>
      <p:pic>
        <p:nvPicPr>
          <p:cNvPr id="8" name="صورة 31">
            <a:extLst>
              <a:ext uri="{FF2B5EF4-FFF2-40B4-BE49-F238E27FC236}">
                <a16:creationId xmlns:a16="http://schemas.microsoft.com/office/drawing/2014/main" id="{DB119EDD-CC11-B646-8AFC-A741B3E503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0292" y="2139235"/>
            <a:ext cx="1029296" cy="325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ED480970-7120-E6E6-0D89-9C2C1A06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94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80990" y="1287132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A85914DB-9215-214C-BE5D-1A7847963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40" y="1754945"/>
            <a:ext cx="3959225" cy="46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ubPieSlice">
            <a:extLst>
              <a:ext uri="{FF2B5EF4-FFF2-40B4-BE49-F238E27FC236}">
                <a16:creationId xmlns:a16="http://schemas.microsoft.com/office/drawing/2014/main" id="{655286DC-421A-D74C-9B4E-58AA14D85A8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202377" y="1754945"/>
            <a:ext cx="3852863" cy="4608513"/>
          </a:xfrm>
          <a:custGeom>
            <a:avLst/>
            <a:gdLst>
              <a:gd name="G0" fmla="+- 0 0 0"/>
              <a:gd name="G1" fmla="sin 10800 2335"/>
              <a:gd name="G2" fmla="cos 10800 2335"/>
              <a:gd name="G3" fmla="sin 10800 -3244157"/>
              <a:gd name="G4" fmla="cos 10800 -3244157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21599 w 21600"/>
              <a:gd name="T1" fmla="*/ 10806 h 21600"/>
              <a:gd name="T2" fmla="*/ 10800 w 21600"/>
              <a:gd name="T3" fmla="*/ 10800 h 21600"/>
              <a:gd name="T4" fmla="*/ 17813 w 21600"/>
              <a:gd name="T5" fmla="*/ 2587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1599" y="10806"/>
                </a:moveTo>
                <a:cubicBezTo>
                  <a:pt x="21599" y="10804"/>
                  <a:pt x="21600" y="10802"/>
                  <a:pt x="21600" y="10800"/>
                </a:cubicBezTo>
                <a:cubicBezTo>
                  <a:pt x="21600" y="7640"/>
                  <a:pt x="20216" y="4638"/>
                  <a:pt x="17813" y="2586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" name="PubPieSlice">
            <a:extLst>
              <a:ext uri="{FF2B5EF4-FFF2-40B4-BE49-F238E27FC236}">
                <a16:creationId xmlns:a16="http://schemas.microsoft.com/office/drawing/2014/main" id="{FE975BF9-3AC8-D440-9107-CD445DEDCBA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202377" y="1754945"/>
            <a:ext cx="3852863" cy="4608513"/>
          </a:xfrm>
          <a:custGeom>
            <a:avLst/>
            <a:gdLst>
              <a:gd name="G0" fmla="+- 0 0 0"/>
              <a:gd name="G1" fmla="sin 10800 -3262378"/>
              <a:gd name="G2" fmla="cos 10800 -3262378"/>
              <a:gd name="G3" fmla="sin 10800 -9841031"/>
              <a:gd name="G4" fmla="cos 10800 -9841031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7773 w 21600"/>
              <a:gd name="T1" fmla="*/ 2553 h 21600"/>
              <a:gd name="T2" fmla="*/ 10800 w 21600"/>
              <a:gd name="T3" fmla="*/ 10800 h 21600"/>
              <a:gd name="T4" fmla="*/ 1431 w 21600"/>
              <a:gd name="T5" fmla="*/ 542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7773" y="2552"/>
                </a:moveTo>
                <a:cubicBezTo>
                  <a:pt x="15823" y="904"/>
                  <a:pt x="13353" y="0"/>
                  <a:pt x="10800" y="0"/>
                </a:cubicBezTo>
                <a:cubicBezTo>
                  <a:pt x="6930" y="-1"/>
                  <a:pt x="3356" y="2070"/>
                  <a:pt x="1431" y="5426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" name="PubPieSlice">
            <a:extLst>
              <a:ext uri="{FF2B5EF4-FFF2-40B4-BE49-F238E27FC236}">
                <a16:creationId xmlns:a16="http://schemas.microsoft.com/office/drawing/2014/main" id="{284B9E9D-8CE3-FB4F-8053-B4D7672B254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202377" y="1754945"/>
            <a:ext cx="3852863" cy="4608513"/>
          </a:xfrm>
          <a:custGeom>
            <a:avLst/>
            <a:gdLst>
              <a:gd name="G0" fmla="+- 0 0 0"/>
              <a:gd name="G1" fmla="sin 10800 -9870908"/>
              <a:gd name="G2" fmla="cos 10800 -9870908"/>
              <a:gd name="G3" fmla="sin 10800 -11790023"/>
              <a:gd name="G4" fmla="cos 10800 -11790023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389 w 21600"/>
              <a:gd name="T1" fmla="*/ 5501 h 21600"/>
              <a:gd name="T2" fmla="*/ 10800 w 21600"/>
              <a:gd name="T3" fmla="*/ 10800 h 21600"/>
              <a:gd name="T4" fmla="*/ 0 w 21600"/>
              <a:gd name="T5" fmla="*/ 10781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389" y="5501"/>
                </a:moveTo>
                <a:cubicBezTo>
                  <a:pt x="481" y="7113"/>
                  <a:pt x="3" y="8931"/>
                  <a:pt x="0" y="10781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99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" name="PubPieSlice">
            <a:extLst>
              <a:ext uri="{FF2B5EF4-FFF2-40B4-BE49-F238E27FC236}">
                <a16:creationId xmlns:a16="http://schemas.microsoft.com/office/drawing/2014/main" id="{C51B9B94-B871-F549-A288-EB36851AF03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202377" y="1754945"/>
            <a:ext cx="3852863" cy="4608513"/>
          </a:xfrm>
          <a:custGeom>
            <a:avLst/>
            <a:gdLst>
              <a:gd name="G0" fmla="+- 0 0 0"/>
              <a:gd name="G1" fmla="sin 10800 -11772622"/>
              <a:gd name="G2" fmla="cos 10800 -11772622"/>
              <a:gd name="G3" fmla="sin 10800 7891350"/>
              <a:gd name="G4" fmla="cos 10800 789135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0 w 21600"/>
              <a:gd name="T1" fmla="*/ 10731 h 21600"/>
              <a:gd name="T2" fmla="*/ 10800 w 21600"/>
              <a:gd name="T3" fmla="*/ 10800 h 21600"/>
              <a:gd name="T4" fmla="*/ 5332 w 21600"/>
              <a:gd name="T5" fmla="*/ 20113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0" y="10731"/>
                </a:moveTo>
                <a:cubicBezTo>
                  <a:pt x="0" y="10754"/>
                  <a:pt x="0" y="10777"/>
                  <a:pt x="0" y="10799"/>
                </a:cubicBezTo>
                <a:cubicBezTo>
                  <a:pt x="-1" y="14630"/>
                  <a:pt x="2028" y="18174"/>
                  <a:pt x="5331" y="20113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CF8EA635-C1B3-4642-BA65-C4885F862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9734" y="113101"/>
            <a:ext cx="1223963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chemeClr val="accent2"/>
                </a:solidFill>
              </a:rPr>
              <a:t>تمه</a:t>
            </a:r>
            <a:r>
              <a:rPr lang="ar-SA" sz="2800" b="1" dirty="0">
                <a:solidFill>
                  <a:srgbClr val="FF3300"/>
                </a:solidFill>
              </a:rPr>
              <a:t>يـد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E6A409DF-240D-A745-90E8-95EBF8E44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502" y="783395"/>
            <a:ext cx="403225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أنقل القطاعات الدائرية إلى المنقلة الدائرية .</a:t>
            </a:r>
            <a:endParaRPr lang="en-US" sz="2000" b="1" dirty="0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A9B37EED-99E8-494C-8031-996CACC19448}"/>
              </a:ext>
            </a:extLst>
          </p:cNvPr>
          <p:cNvGrpSpPr>
            <a:grpSpLocks/>
          </p:cNvGrpSpPr>
          <p:nvPr/>
        </p:nvGrpSpPr>
        <p:grpSpPr bwMode="auto">
          <a:xfrm>
            <a:off x="6556890" y="1899408"/>
            <a:ext cx="3852862" cy="4608512"/>
            <a:chOff x="3265" y="1253"/>
            <a:chExt cx="2427" cy="2903"/>
          </a:xfrm>
        </p:grpSpPr>
        <p:sp>
          <p:nvSpPr>
            <p:cNvPr id="23" name="PubPieSlice">
              <a:extLst>
                <a:ext uri="{FF2B5EF4-FFF2-40B4-BE49-F238E27FC236}">
                  <a16:creationId xmlns:a16="http://schemas.microsoft.com/office/drawing/2014/main" id="{87CFC1C0-7702-6944-BFBC-B4EF45C5BD0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65" y="1253"/>
              <a:ext cx="2427" cy="2903"/>
            </a:xfrm>
            <a:custGeom>
              <a:avLst/>
              <a:gdLst>
                <a:gd name="G0" fmla="+- 0 0 0"/>
                <a:gd name="G1" fmla="sin 10800 2335"/>
                <a:gd name="G2" fmla="cos 10800 2335"/>
                <a:gd name="G3" fmla="sin 10800 -3244157"/>
                <a:gd name="G4" fmla="cos 10800 -3244157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21599 w 21600"/>
                <a:gd name="T1" fmla="*/ 10806 h 21600"/>
                <a:gd name="T2" fmla="*/ 10800 w 21600"/>
                <a:gd name="T3" fmla="*/ 10800 h 21600"/>
                <a:gd name="T4" fmla="*/ 17813 w 21600"/>
                <a:gd name="T5" fmla="*/ 2587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21599" y="10806"/>
                  </a:moveTo>
                  <a:cubicBezTo>
                    <a:pt x="21599" y="10804"/>
                    <a:pt x="21600" y="10802"/>
                    <a:pt x="21600" y="10800"/>
                  </a:cubicBezTo>
                  <a:cubicBezTo>
                    <a:pt x="21600" y="7640"/>
                    <a:pt x="20216" y="4638"/>
                    <a:pt x="17813" y="2586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PubPieSlice">
              <a:extLst>
                <a:ext uri="{FF2B5EF4-FFF2-40B4-BE49-F238E27FC236}">
                  <a16:creationId xmlns:a16="http://schemas.microsoft.com/office/drawing/2014/main" id="{0728C2B5-A01D-B34D-A9EE-22D18922A44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65" y="1253"/>
              <a:ext cx="2427" cy="2903"/>
            </a:xfrm>
            <a:custGeom>
              <a:avLst/>
              <a:gdLst>
                <a:gd name="G0" fmla="+- 0 0 0"/>
                <a:gd name="G1" fmla="sin 10800 -3255624"/>
                <a:gd name="G2" fmla="cos 10800 -3255624"/>
                <a:gd name="G3" fmla="sin 10800 -9841031"/>
                <a:gd name="G4" fmla="cos 10800 -9841031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7788 w 21600"/>
                <a:gd name="T1" fmla="*/ 2566 h 21600"/>
                <a:gd name="T2" fmla="*/ 10800 w 21600"/>
                <a:gd name="T3" fmla="*/ 10800 h 21600"/>
                <a:gd name="T4" fmla="*/ 1431 w 21600"/>
                <a:gd name="T5" fmla="*/ 542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7788" y="2565"/>
                  </a:moveTo>
                  <a:cubicBezTo>
                    <a:pt x="15836" y="909"/>
                    <a:pt x="13359" y="0"/>
                    <a:pt x="10800" y="0"/>
                  </a:cubicBezTo>
                  <a:cubicBezTo>
                    <a:pt x="6930" y="-1"/>
                    <a:pt x="3356" y="2070"/>
                    <a:pt x="1431" y="5426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FF99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PubPieSlice">
              <a:extLst>
                <a:ext uri="{FF2B5EF4-FFF2-40B4-BE49-F238E27FC236}">
                  <a16:creationId xmlns:a16="http://schemas.microsoft.com/office/drawing/2014/main" id="{F35E4650-13D7-F64C-94A0-F016C7405CC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65" y="1253"/>
              <a:ext cx="2427" cy="2903"/>
            </a:xfrm>
            <a:custGeom>
              <a:avLst/>
              <a:gdLst>
                <a:gd name="G0" fmla="+- 0 0 0"/>
                <a:gd name="G1" fmla="sin 10800 -9870908"/>
                <a:gd name="G2" fmla="cos 10800 -9870908"/>
                <a:gd name="G3" fmla="sin 10800 -11790023"/>
                <a:gd name="G4" fmla="cos 10800 -11790023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389 w 21600"/>
                <a:gd name="T1" fmla="*/ 5501 h 21600"/>
                <a:gd name="T2" fmla="*/ 10800 w 21600"/>
                <a:gd name="T3" fmla="*/ 10800 h 21600"/>
                <a:gd name="T4" fmla="*/ 0 w 21600"/>
                <a:gd name="T5" fmla="*/ 10781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389" y="5501"/>
                  </a:moveTo>
                  <a:cubicBezTo>
                    <a:pt x="481" y="7113"/>
                    <a:pt x="3" y="8931"/>
                    <a:pt x="0" y="1078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FF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PubPieSlice">
              <a:extLst>
                <a:ext uri="{FF2B5EF4-FFF2-40B4-BE49-F238E27FC236}">
                  <a16:creationId xmlns:a16="http://schemas.microsoft.com/office/drawing/2014/main" id="{AAD8D834-A51E-424A-B675-2C2CDBA2EEA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65" y="1253"/>
              <a:ext cx="2427" cy="2903"/>
            </a:xfrm>
            <a:custGeom>
              <a:avLst/>
              <a:gdLst>
                <a:gd name="G0" fmla="+- 0 0 0"/>
                <a:gd name="G1" fmla="sin 10800 -11772622"/>
                <a:gd name="G2" fmla="cos 10800 -11772622"/>
                <a:gd name="G3" fmla="sin 10800 7954690"/>
                <a:gd name="G4" fmla="cos 10800 795469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0 w 21600"/>
                <a:gd name="T1" fmla="*/ 10731 h 21600"/>
                <a:gd name="T2" fmla="*/ 10800 w 21600"/>
                <a:gd name="T3" fmla="*/ 10800 h 21600"/>
                <a:gd name="T4" fmla="*/ 5176 w 21600"/>
                <a:gd name="T5" fmla="*/ 2002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0731"/>
                  </a:moveTo>
                  <a:cubicBezTo>
                    <a:pt x="0" y="10754"/>
                    <a:pt x="0" y="10777"/>
                    <a:pt x="0" y="10799"/>
                  </a:cubicBezTo>
                  <a:cubicBezTo>
                    <a:pt x="-1" y="14565"/>
                    <a:pt x="1961" y="18059"/>
                    <a:pt x="5175" y="2002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CC99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4E0862EB-5009-6B4F-8DBF-13C6571F9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6" y="2477"/>
              <a:ext cx="4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٥٠</a:t>
              </a:r>
              <a:endParaRPr lang="en-US" sz="2000" b="1" dirty="0"/>
            </a:p>
          </p:txBody>
        </p:sp>
        <p:sp>
          <p:nvSpPr>
            <p:cNvPr id="28" name="Text Box 24">
              <a:extLst>
                <a:ext uri="{FF2B5EF4-FFF2-40B4-BE49-F238E27FC236}">
                  <a16:creationId xmlns:a16="http://schemas.microsoft.com/office/drawing/2014/main" id="{E9942DCD-5E56-D745-A0A8-E5FE714E1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3" y="2319"/>
              <a:ext cx="4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١٠٠</a:t>
              </a:r>
              <a:endParaRPr lang="en-US" sz="2000" b="1" dirty="0"/>
            </a:p>
          </p:txBody>
        </p:sp>
        <p:sp>
          <p:nvSpPr>
            <p:cNvPr id="29" name="Text Box 25">
              <a:extLst>
                <a:ext uri="{FF2B5EF4-FFF2-40B4-BE49-F238E27FC236}">
                  <a16:creationId xmlns:a16="http://schemas.microsoft.com/office/drawing/2014/main" id="{27692DA9-B779-684A-B353-01CBF8621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2477"/>
              <a:ext cx="4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٣٠</a:t>
              </a:r>
              <a:endParaRPr lang="en-US" sz="2000" b="1" dirty="0"/>
            </a:p>
          </p:txBody>
        </p:sp>
        <p:sp>
          <p:nvSpPr>
            <p:cNvPr id="30" name="Text Box 26">
              <a:extLst>
                <a:ext uri="{FF2B5EF4-FFF2-40B4-BE49-F238E27FC236}">
                  <a16:creationId xmlns:a16="http://schemas.microsoft.com/office/drawing/2014/main" id="{CF67C232-0052-D646-81B4-3DD13D16D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704"/>
              <a:ext cx="4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٦٠</a:t>
              </a:r>
              <a:endParaRPr lang="en-US" sz="2000" b="1" dirty="0"/>
            </a:p>
          </p:txBody>
        </p:sp>
      </p:grpSp>
      <p:sp>
        <p:nvSpPr>
          <p:cNvPr id="33" name="Text Box 27">
            <a:extLst>
              <a:ext uri="{FF2B5EF4-FFF2-40B4-BE49-F238E27FC236}">
                <a16:creationId xmlns:a16="http://schemas.microsoft.com/office/drawing/2014/main" id="{4ACD5D11-6A96-B04A-8E32-9B4026BC7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777" y="1956558"/>
            <a:ext cx="6842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٥٠</a:t>
            </a:r>
            <a:endParaRPr lang="en-US" sz="2000" b="1" dirty="0"/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4529F3EE-881C-C146-BB2B-BA45C7E20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652" y="2618545"/>
            <a:ext cx="86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١٥٠</a:t>
            </a:r>
            <a:endParaRPr lang="en-US" sz="2000" b="1" dirty="0"/>
          </a:p>
        </p:txBody>
      </p:sp>
      <p:sp>
        <p:nvSpPr>
          <p:cNvPr id="37" name="Text Box 29">
            <a:extLst>
              <a:ext uri="{FF2B5EF4-FFF2-40B4-BE49-F238E27FC236}">
                <a16:creationId xmlns:a16="http://schemas.microsoft.com/office/drawing/2014/main" id="{D85EECE3-2A2F-8B41-8246-B347858B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140" y="3879020"/>
            <a:ext cx="86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١٨٠</a:t>
            </a:r>
            <a:endParaRPr lang="en-US" sz="2000" b="1" dirty="0"/>
          </a:p>
        </p:txBody>
      </p:sp>
      <p:sp>
        <p:nvSpPr>
          <p:cNvPr id="39" name="Text Box 30">
            <a:extLst>
              <a:ext uri="{FF2B5EF4-FFF2-40B4-BE49-F238E27FC236}">
                <a16:creationId xmlns:a16="http://schemas.microsoft.com/office/drawing/2014/main" id="{BF93541D-47A9-4548-88E5-CEFEDA262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202" y="6003095"/>
            <a:ext cx="86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٢٤٠</a:t>
            </a:r>
            <a:endParaRPr lang="en-US" sz="2000" b="1" dirty="0"/>
          </a:p>
        </p:txBody>
      </p:sp>
      <p:sp>
        <p:nvSpPr>
          <p:cNvPr id="41" name="Text Box 32">
            <a:extLst>
              <a:ext uri="{FF2B5EF4-FFF2-40B4-BE49-F238E27FC236}">
                <a16:creationId xmlns:a16="http://schemas.microsoft.com/office/drawing/2014/main" id="{956AFDE6-1CB3-F040-BF53-12B4B5C57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347" y="221051"/>
            <a:ext cx="2303462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٥٠ + ١٠٠ = ١٥٠</a:t>
            </a:r>
            <a:endParaRPr lang="en-US" sz="2000" b="1" dirty="0"/>
          </a:p>
        </p:txBody>
      </p:sp>
      <p:sp>
        <p:nvSpPr>
          <p:cNvPr id="43" name="Text Box 33">
            <a:extLst>
              <a:ext uri="{FF2B5EF4-FFF2-40B4-BE49-F238E27FC236}">
                <a16:creationId xmlns:a16="http://schemas.microsoft.com/office/drawing/2014/main" id="{3A0F3BB4-C07C-0042-B0AC-62B163371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347" y="652851"/>
            <a:ext cx="23034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١٥٠ + ٣٠ = ١٨٠</a:t>
            </a:r>
            <a:endParaRPr lang="en-US" sz="2000" b="1" dirty="0"/>
          </a:p>
        </p:txBody>
      </p:sp>
      <p:sp>
        <p:nvSpPr>
          <p:cNvPr id="45" name="Text Box 34">
            <a:extLst>
              <a:ext uri="{FF2B5EF4-FFF2-40B4-BE49-F238E27FC236}">
                <a16:creationId xmlns:a16="http://schemas.microsoft.com/office/drawing/2014/main" id="{2CE764C8-BFD8-B844-9047-C3E8CC0C0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965" y="1070733"/>
            <a:ext cx="23034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١٨٠ + ٦٠ = ٢٤٠</a:t>
            </a:r>
            <a:endParaRPr lang="en-US" sz="2000" b="1" dirty="0"/>
          </a:p>
        </p:txBody>
      </p:sp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75CFD91D-411A-CCBE-5645-3FACBC75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53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7" grpId="0" animBg="1"/>
      <p:bldP spid="19" grpId="0" animBg="1"/>
      <p:bldP spid="21" grpId="0" animBg="1"/>
      <p:bldP spid="33" grpId="0"/>
      <p:bldP spid="35" grpId="0"/>
      <p:bldP spid="37" grpId="0"/>
      <p:bldP spid="39" grpId="0"/>
      <p:bldP spid="41" grpId="0" animBg="1"/>
      <p:bldP spid="43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26504" y="-2196966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28700" y="568133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 Box 7">
            <a:extLst>
              <a:ext uri="{FF2B5EF4-FFF2-40B4-BE49-F238E27FC236}">
                <a16:creationId xmlns:a16="http://schemas.microsoft.com/office/drawing/2014/main" id="{4BB4838A-FE8F-6C4C-B31A-A605D71F3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483" y="443780"/>
            <a:ext cx="1223963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chemeClr val="accent2"/>
                </a:solidFill>
              </a:rPr>
              <a:t>تمه</a:t>
            </a:r>
            <a:r>
              <a:rPr lang="ar-SA" sz="2800" b="1" dirty="0">
                <a:solidFill>
                  <a:srgbClr val="FF3300"/>
                </a:solidFill>
              </a:rPr>
              <a:t>يـد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77" name="Text Box 8">
            <a:extLst>
              <a:ext uri="{FF2B5EF4-FFF2-40B4-BE49-F238E27FC236}">
                <a16:creationId xmlns:a16="http://schemas.microsoft.com/office/drawing/2014/main" id="{34E86A9A-BC11-0B42-BE91-E42ADDDC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431" y="1065109"/>
            <a:ext cx="403225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أنقل القطاعات الدائرية إلى الدائرة .</a:t>
            </a:r>
            <a:endParaRPr lang="en-US" sz="2000" b="1" dirty="0"/>
          </a:p>
        </p:txBody>
      </p:sp>
      <p:grpSp>
        <p:nvGrpSpPr>
          <p:cNvPr id="84" name="Group 35">
            <a:extLst>
              <a:ext uri="{FF2B5EF4-FFF2-40B4-BE49-F238E27FC236}">
                <a16:creationId xmlns:a16="http://schemas.microsoft.com/office/drawing/2014/main" id="{02C9C680-8868-754C-A211-632A9F15D854}"/>
              </a:ext>
            </a:extLst>
          </p:cNvPr>
          <p:cNvGrpSpPr>
            <a:grpSpLocks/>
          </p:cNvGrpSpPr>
          <p:nvPr/>
        </p:nvGrpSpPr>
        <p:grpSpPr bwMode="auto">
          <a:xfrm>
            <a:off x="5927499" y="1485199"/>
            <a:ext cx="3492503" cy="3636963"/>
            <a:chOff x="3447" y="1162"/>
            <a:chExt cx="2200" cy="2291"/>
          </a:xfrm>
        </p:grpSpPr>
        <p:sp>
          <p:nvSpPr>
            <p:cNvPr id="79" name="Text Box 14">
              <a:extLst>
                <a:ext uri="{FF2B5EF4-FFF2-40B4-BE49-F238E27FC236}">
                  <a16:creationId xmlns:a16="http://schemas.microsoft.com/office/drawing/2014/main" id="{4EF0BAE3-8AC9-9947-9261-419C6D128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" y="2296"/>
              <a:ext cx="4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٦٠</a:t>
              </a:r>
              <a:endParaRPr lang="en-US" sz="2000" b="1" dirty="0"/>
            </a:p>
          </p:txBody>
        </p:sp>
        <p:sp>
          <p:nvSpPr>
            <p:cNvPr id="80" name="PubPieSlice">
              <a:extLst>
                <a:ext uri="{FF2B5EF4-FFF2-40B4-BE49-F238E27FC236}">
                  <a16:creationId xmlns:a16="http://schemas.microsoft.com/office/drawing/2014/main" id="{3B5B4796-3289-F64B-B1A4-64D937E0889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47" y="1162"/>
              <a:ext cx="2200" cy="2291"/>
            </a:xfrm>
            <a:custGeom>
              <a:avLst/>
              <a:gdLst>
                <a:gd name="G0" fmla="+- 0 0 0"/>
                <a:gd name="G1" fmla="sin 10800 2335"/>
                <a:gd name="G2" fmla="cos 10800 2335"/>
                <a:gd name="G3" fmla="sin 10800 -5886767"/>
                <a:gd name="G4" fmla="cos 10800 -5886767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21599 w 21600"/>
                <a:gd name="T1" fmla="*/ 10806 h 21600"/>
                <a:gd name="T2" fmla="*/ 10800 w 21600"/>
                <a:gd name="T3" fmla="*/ 10800 h 21600"/>
                <a:gd name="T4" fmla="*/ 10832 w 21600"/>
                <a:gd name="T5" fmla="*/ 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21599" y="10806"/>
                  </a:moveTo>
                  <a:cubicBezTo>
                    <a:pt x="21599" y="10804"/>
                    <a:pt x="21600" y="10802"/>
                    <a:pt x="21600" y="10800"/>
                  </a:cubicBezTo>
                  <a:cubicBezTo>
                    <a:pt x="21600" y="4847"/>
                    <a:pt x="16784" y="17"/>
                    <a:pt x="10831" y="0"/>
                  </a:cubicBezTo>
                  <a:lnTo>
                    <a:pt x="10800" y="108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1" name="PubPieSlice">
              <a:extLst>
                <a:ext uri="{FF2B5EF4-FFF2-40B4-BE49-F238E27FC236}">
                  <a16:creationId xmlns:a16="http://schemas.microsoft.com/office/drawing/2014/main" id="{D3BFA3F9-14D7-9C41-ADD0-64618DAD0C5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47" y="1162"/>
              <a:ext cx="2200" cy="2291"/>
            </a:xfrm>
            <a:custGeom>
              <a:avLst/>
              <a:gdLst>
                <a:gd name="G0" fmla="+- 0 0 0"/>
                <a:gd name="G1" fmla="sin 10800 -5882092"/>
                <a:gd name="G2" fmla="cos 10800 -5882092"/>
                <a:gd name="G3" fmla="sin 10800 -11784299"/>
                <a:gd name="G4" fmla="cos 10800 -11784299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846 w 21600"/>
                <a:gd name="T1" fmla="*/ 0 h 21600"/>
                <a:gd name="T2" fmla="*/ 10800 w 21600"/>
                <a:gd name="T3" fmla="*/ 10800 h 21600"/>
                <a:gd name="T4" fmla="*/ 0 w 21600"/>
                <a:gd name="T5" fmla="*/ 10764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45" y="0"/>
                  </a:moveTo>
                  <a:cubicBezTo>
                    <a:pt x="10830" y="0"/>
                    <a:pt x="10815" y="0"/>
                    <a:pt x="10800" y="0"/>
                  </a:cubicBezTo>
                  <a:cubicBezTo>
                    <a:pt x="4849" y="-1"/>
                    <a:pt x="19" y="4813"/>
                    <a:pt x="0" y="10764"/>
                  </a:cubicBezTo>
                  <a:lnTo>
                    <a:pt x="10800" y="108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2" name="PubPieSlice">
              <a:extLst>
                <a:ext uri="{FF2B5EF4-FFF2-40B4-BE49-F238E27FC236}">
                  <a16:creationId xmlns:a16="http://schemas.microsoft.com/office/drawing/2014/main" id="{EAB9FE79-2ADB-014E-ACF4-338774F50C2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47" y="1162"/>
              <a:ext cx="2200" cy="2291"/>
            </a:xfrm>
            <a:custGeom>
              <a:avLst/>
              <a:gdLst>
                <a:gd name="G0" fmla="+- 0 0 0"/>
                <a:gd name="G1" fmla="sin 10800 -11745892"/>
                <a:gd name="G2" fmla="cos 10800 -11745892"/>
                <a:gd name="G3" fmla="sin 10800 7874346"/>
                <a:gd name="G4" fmla="cos 10800 7874346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0 w 21600"/>
                <a:gd name="T1" fmla="*/ 10654 h 21600"/>
                <a:gd name="T2" fmla="*/ 10800 w 21600"/>
                <a:gd name="T3" fmla="*/ 10800 h 21600"/>
                <a:gd name="T4" fmla="*/ 5375 w 21600"/>
                <a:gd name="T5" fmla="*/ 20138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0654"/>
                  </a:moveTo>
                  <a:cubicBezTo>
                    <a:pt x="0" y="10702"/>
                    <a:pt x="0" y="10751"/>
                    <a:pt x="0" y="10799"/>
                  </a:cubicBezTo>
                  <a:cubicBezTo>
                    <a:pt x="-1" y="14648"/>
                    <a:pt x="2047" y="18205"/>
                    <a:pt x="5374" y="20138"/>
                  </a:cubicBezTo>
                  <a:lnTo>
                    <a:pt x="10800" y="10800"/>
                  </a:lnTo>
                  <a:close/>
                </a:path>
              </a:pathLst>
            </a:custGeom>
            <a:noFill/>
            <a:ln w="28575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Rectangle 34">
              <a:extLst>
                <a:ext uri="{FF2B5EF4-FFF2-40B4-BE49-F238E27FC236}">
                  <a16:creationId xmlns:a16="http://schemas.microsoft.com/office/drawing/2014/main" id="{F4AB5B5E-3BC9-C042-826B-5A21FD0E6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" y="2142"/>
              <a:ext cx="113" cy="159"/>
            </a:xfrm>
            <a:prstGeom prst="rect">
              <a:avLst/>
            </a:prstGeom>
            <a:solidFill>
              <a:srgbClr val="99CCFF">
                <a:alpha val="39999"/>
              </a:srgbClr>
            </a:solidFill>
            <a:ln w="38100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pic>
        <p:nvPicPr>
          <p:cNvPr id="86" name="Picture 36">
            <a:extLst>
              <a:ext uri="{FF2B5EF4-FFF2-40B4-BE49-F238E27FC236}">
                <a16:creationId xmlns:a16="http://schemas.microsoft.com/office/drawing/2014/main" id="{C6639594-F588-0946-8BEA-BCDC9553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19" y="1693162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37">
            <a:extLst>
              <a:ext uri="{FF2B5EF4-FFF2-40B4-BE49-F238E27FC236}">
                <a16:creationId xmlns:a16="http://schemas.microsoft.com/office/drawing/2014/main" id="{CE06B014-515B-924D-928E-6B2E6131A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81" y="1678874"/>
            <a:ext cx="2087563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40">
            <a:extLst>
              <a:ext uri="{FF2B5EF4-FFF2-40B4-BE49-F238E27FC236}">
                <a16:creationId xmlns:a16="http://schemas.microsoft.com/office/drawing/2014/main" id="{532FB31C-561E-8147-93E2-06F267612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19" y="3336224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Oval 26">
            <a:extLst>
              <a:ext uri="{FF2B5EF4-FFF2-40B4-BE49-F238E27FC236}">
                <a16:creationId xmlns:a16="http://schemas.microsoft.com/office/drawing/2014/main" id="{010F3BAE-5588-514F-85AC-D64BF9E5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781" y="1774124"/>
            <a:ext cx="3492500" cy="363537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4" name="Text Box 28">
            <a:extLst>
              <a:ext uri="{FF2B5EF4-FFF2-40B4-BE49-F238E27FC236}">
                <a16:creationId xmlns:a16="http://schemas.microsoft.com/office/drawing/2014/main" id="{07EA4DAC-069A-124B-89DD-887B12487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306" y="3394962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sp>
        <p:nvSpPr>
          <p:cNvPr id="96" name="PubPieSlice">
            <a:extLst>
              <a:ext uri="{FF2B5EF4-FFF2-40B4-BE49-F238E27FC236}">
                <a16:creationId xmlns:a16="http://schemas.microsoft.com/office/drawing/2014/main" id="{BE32A905-A568-3442-B7CC-F92516B0103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750781" y="1774124"/>
            <a:ext cx="3492500" cy="3636963"/>
          </a:xfrm>
          <a:custGeom>
            <a:avLst/>
            <a:gdLst>
              <a:gd name="G0" fmla="+- 0 0 0"/>
              <a:gd name="G1" fmla="sin 10800 2335"/>
              <a:gd name="G2" fmla="cos 10800 2335"/>
              <a:gd name="G3" fmla="sin 10800 -5886767"/>
              <a:gd name="G4" fmla="cos 10800 -5886767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21599 w 21600"/>
              <a:gd name="T1" fmla="*/ 10806 h 21600"/>
              <a:gd name="T2" fmla="*/ 10800 w 21600"/>
              <a:gd name="T3" fmla="*/ 10800 h 21600"/>
              <a:gd name="T4" fmla="*/ 10832 w 21600"/>
              <a:gd name="T5" fmla="*/ 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1599" y="10806"/>
                </a:moveTo>
                <a:cubicBezTo>
                  <a:pt x="21599" y="10804"/>
                  <a:pt x="21600" y="10802"/>
                  <a:pt x="21600" y="10800"/>
                </a:cubicBezTo>
                <a:cubicBezTo>
                  <a:pt x="21600" y="4847"/>
                  <a:pt x="16784" y="17"/>
                  <a:pt x="10831" y="0"/>
                </a:cubicBezTo>
                <a:lnTo>
                  <a:pt x="10800" y="108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" name="PubPieSlice">
            <a:extLst>
              <a:ext uri="{FF2B5EF4-FFF2-40B4-BE49-F238E27FC236}">
                <a16:creationId xmlns:a16="http://schemas.microsoft.com/office/drawing/2014/main" id="{D35E9483-6DB7-1446-AEC9-7C348312975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750781" y="1774124"/>
            <a:ext cx="3492500" cy="3636963"/>
          </a:xfrm>
          <a:custGeom>
            <a:avLst/>
            <a:gdLst>
              <a:gd name="G0" fmla="+- 0 0 0"/>
              <a:gd name="G1" fmla="sin 10800 -5882092"/>
              <a:gd name="G2" fmla="cos 10800 -5882092"/>
              <a:gd name="G3" fmla="sin 10800 -11784299"/>
              <a:gd name="G4" fmla="cos 10800 -11784299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846 w 21600"/>
              <a:gd name="T1" fmla="*/ 0 h 21600"/>
              <a:gd name="T2" fmla="*/ 10800 w 21600"/>
              <a:gd name="T3" fmla="*/ 10800 h 21600"/>
              <a:gd name="T4" fmla="*/ 0 w 21600"/>
              <a:gd name="T5" fmla="*/ 10764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845" y="0"/>
                </a:moveTo>
                <a:cubicBezTo>
                  <a:pt x="10830" y="0"/>
                  <a:pt x="10815" y="0"/>
                  <a:pt x="10800" y="0"/>
                </a:cubicBezTo>
                <a:cubicBezTo>
                  <a:pt x="4849" y="-1"/>
                  <a:pt x="19" y="4813"/>
                  <a:pt x="0" y="10764"/>
                </a:cubicBezTo>
                <a:lnTo>
                  <a:pt x="10800" y="10800"/>
                </a:lnTo>
                <a:close/>
              </a:path>
            </a:pathLst>
          </a:cu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" name="PubPieSlice">
            <a:extLst>
              <a:ext uri="{FF2B5EF4-FFF2-40B4-BE49-F238E27FC236}">
                <a16:creationId xmlns:a16="http://schemas.microsoft.com/office/drawing/2014/main" id="{C76591BA-808D-6240-A3AA-AE5ED62DE0C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750781" y="1774124"/>
            <a:ext cx="3492500" cy="3636963"/>
          </a:xfrm>
          <a:custGeom>
            <a:avLst/>
            <a:gdLst>
              <a:gd name="G0" fmla="+- 0 0 0"/>
              <a:gd name="G1" fmla="sin 10800 -11745892"/>
              <a:gd name="G2" fmla="cos 10800 -11745892"/>
              <a:gd name="G3" fmla="sin 10800 7874346"/>
              <a:gd name="G4" fmla="cos 10800 7874346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0 w 21600"/>
              <a:gd name="T1" fmla="*/ 10654 h 21600"/>
              <a:gd name="T2" fmla="*/ 10800 w 21600"/>
              <a:gd name="T3" fmla="*/ 10800 h 21600"/>
              <a:gd name="T4" fmla="*/ 5375 w 21600"/>
              <a:gd name="T5" fmla="*/ 20138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0" y="10654"/>
                </a:moveTo>
                <a:cubicBezTo>
                  <a:pt x="0" y="10702"/>
                  <a:pt x="0" y="10751"/>
                  <a:pt x="0" y="10799"/>
                </a:cubicBezTo>
                <a:cubicBezTo>
                  <a:pt x="-1" y="14648"/>
                  <a:pt x="2047" y="18205"/>
                  <a:pt x="5374" y="20138"/>
                </a:cubicBezTo>
                <a:lnTo>
                  <a:pt x="10800" y="1080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2" name="Line 41">
            <a:extLst>
              <a:ext uri="{FF2B5EF4-FFF2-40B4-BE49-F238E27FC236}">
                <a16:creationId xmlns:a16="http://schemas.microsoft.com/office/drawing/2014/main" id="{811B2917-6406-AF4C-A06B-6EF6BDA9C2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4494" y="3588637"/>
            <a:ext cx="17287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106" name="Picture 2">
            <a:extLst>
              <a:ext uri="{FF2B5EF4-FFF2-40B4-BE49-F238E27FC236}">
                <a16:creationId xmlns:a16="http://schemas.microsoft.com/office/drawing/2014/main" id="{AF9D7EAB-0B1B-3444-8130-DF8946280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06" y="5661663"/>
            <a:ext cx="66865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571E5A6-E697-2139-0EC5-496A4DAA0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96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89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92" grpId="0" animBg="1"/>
      <p:bldP spid="94" grpId="0"/>
      <p:bldP spid="96" grpId="0" animBg="1"/>
      <p:bldP spid="98" grpId="0" animBg="1"/>
      <p:bldP spid="100" grpId="0" animBg="1"/>
      <p:bldP spid="10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894</Words>
  <Application>Microsoft Macintosh PowerPoint</Application>
  <PresentationFormat>شاشة عريضة</PresentationFormat>
  <Paragraphs>556</Paragraphs>
  <Slides>28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7" baseType="lpstr">
      <vt:lpstr>Arial Unicode MS</vt:lpstr>
      <vt:lpstr>Arial</vt:lpstr>
      <vt:lpstr>Arial Black</vt:lpstr>
      <vt:lpstr>Beirut</vt:lpstr>
      <vt:lpstr>Calibri</vt:lpstr>
      <vt:lpstr>Calibri Light</vt:lpstr>
      <vt:lpstr>Comic Sans MS</vt:lpstr>
      <vt:lpstr>Fanan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44</cp:revision>
  <dcterms:created xsi:type="dcterms:W3CDTF">2021-08-28T07:17:54Z</dcterms:created>
  <dcterms:modified xsi:type="dcterms:W3CDTF">2022-08-08T23:27:13Z</dcterms:modified>
</cp:coreProperties>
</file>