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1" rtl="1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354" r:id="rId3"/>
    <p:sldId id="257" r:id="rId4"/>
    <p:sldId id="258" r:id="rId5"/>
    <p:sldId id="350" r:id="rId6"/>
    <p:sldId id="259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61" r:id="rId19"/>
    <p:sldId id="360" r:id="rId20"/>
    <p:sldId id="358" r:id="rId21"/>
    <p:sldId id="35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61"/>
            <p14:sldId id="360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13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164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4.jp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1.png"/><Relationship Id="rId5" Type="http://schemas.openxmlformats.org/officeDocument/2006/relationships/image" Target="../media/image36.png"/><Relationship Id="rId10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jpg"/><Relationship Id="rId7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7.png"/><Relationship Id="rId4" Type="http://schemas.openxmlformats.org/officeDocument/2006/relationships/image" Target="../media/image35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jpg"/><Relationship Id="rId7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65.png"/><Relationship Id="rId5" Type="http://schemas.openxmlformats.org/officeDocument/2006/relationships/image" Target="../media/image36.png"/><Relationship Id="rId10" Type="http://schemas.openxmlformats.org/officeDocument/2006/relationships/image" Target="../media/image64.png"/><Relationship Id="rId4" Type="http://schemas.openxmlformats.org/officeDocument/2006/relationships/image" Target="../media/image35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34.jp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70.png"/><Relationship Id="rId5" Type="http://schemas.openxmlformats.org/officeDocument/2006/relationships/image" Target="../media/image36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35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4.jpg"/><Relationship Id="rId7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4.jpg"/><Relationship Id="rId7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44.jpe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39713AD-E275-9EDA-E3C7-2F8EB34E760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368084" y="6460994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161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9D5F356-083F-3F35-9FC8-21DF6EE28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57" y="738509"/>
            <a:ext cx="6781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42">
            <a:extLst>
              <a:ext uri="{FF2B5EF4-FFF2-40B4-BE49-F238E27FC236}">
                <a16:creationId xmlns:a16="http://schemas.microsoft.com/office/drawing/2014/main" id="{8F88917C-3D0E-9F44-8774-3445915C2D37}"/>
              </a:ext>
            </a:extLst>
          </p:cNvPr>
          <p:cNvSpPr txBox="1"/>
          <p:nvPr/>
        </p:nvSpPr>
        <p:spPr>
          <a:xfrm>
            <a:off x="5306545" y="4146609"/>
            <a:ext cx="21602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كل ضلعين متواجهين متطابقين</a:t>
            </a:r>
          </a:p>
        </p:txBody>
      </p:sp>
      <p:sp>
        <p:nvSpPr>
          <p:cNvPr id="5" name="مربع نص 43">
            <a:extLst>
              <a:ext uri="{FF2B5EF4-FFF2-40B4-BE49-F238E27FC236}">
                <a16:creationId xmlns:a16="http://schemas.microsoft.com/office/drawing/2014/main" id="{13B8B994-3493-E8A3-3E27-25CC6E017C50}"/>
              </a:ext>
            </a:extLst>
          </p:cNvPr>
          <p:cNvSpPr txBox="1"/>
          <p:nvPr/>
        </p:nvSpPr>
        <p:spPr>
          <a:xfrm>
            <a:off x="5306545" y="4391172"/>
            <a:ext cx="21602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كل ضلعين متواجهين متوازيين</a:t>
            </a:r>
          </a:p>
        </p:txBody>
      </p:sp>
      <p:grpSp>
        <p:nvGrpSpPr>
          <p:cNvPr id="19" name="مجموعة 29">
            <a:extLst>
              <a:ext uri="{FF2B5EF4-FFF2-40B4-BE49-F238E27FC236}">
                <a16:creationId xmlns:a16="http://schemas.microsoft.com/office/drawing/2014/main" id="{1EEF95E1-6FE7-A853-C869-808654689B8D}"/>
              </a:ext>
            </a:extLst>
          </p:cNvPr>
          <p:cNvGrpSpPr/>
          <p:nvPr/>
        </p:nvGrpSpPr>
        <p:grpSpPr>
          <a:xfrm>
            <a:off x="5763720" y="2034653"/>
            <a:ext cx="1343025" cy="762000"/>
            <a:chOff x="4226529" y="1988840"/>
            <a:chExt cx="1343025" cy="762000"/>
          </a:xfrm>
        </p:grpSpPr>
        <p:pic>
          <p:nvPicPr>
            <p:cNvPr id="17" name="Picture 8" descr="C:\Users\4D11~1\AppData\Local\Temp\SNAGHTML28b3ef2c.PNG">
              <a:extLst>
                <a:ext uri="{FF2B5EF4-FFF2-40B4-BE49-F238E27FC236}">
                  <a16:creationId xmlns:a16="http://schemas.microsoft.com/office/drawing/2014/main" id="{49216164-C3FF-6510-3708-937C609F2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29" y="1988840"/>
              <a:ext cx="1343025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ربع نص 44">
              <a:extLst>
                <a:ext uri="{FF2B5EF4-FFF2-40B4-BE49-F238E27FC236}">
                  <a16:creationId xmlns:a16="http://schemas.microsoft.com/office/drawing/2014/main" id="{000BD1AB-5813-FB6D-149F-FBC3ED4A9B76}"/>
                </a:ext>
              </a:extLst>
            </p:cNvPr>
            <p:cNvSpPr txBox="1"/>
            <p:nvPr/>
          </p:nvSpPr>
          <p:spPr>
            <a:xfrm>
              <a:off x="4239670" y="2316919"/>
              <a:ext cx="108012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شكل رباعي</a:t>
              </a:r>
            </a:p>
          </p:txBody>
        </p:sp>
      </p:grpSp>
      <p:grpSp>
        <p:nvGrpSpPr>
          <p:cNvPr id="23" name="مجموعة 30">
            <a:extLst>
              <a:ext uri="{FF2B5EF4-FFF2-40B4-BE49-F238E27FC236}">
                <a16:creationId xmlns:a16="http://schemas.microsoft.com/office/drawing/2014/main" id="{AC5D5750-5251-D586-5423-B30BFBCB8A0D}"/>
              </a:ext>
            </a:extLst>
          </p:cNvPr>
          <p:cNvGrpSpPr/>
          <p:nvPr/>
        </p:nvGrpSpPr>
        <p:grpSpPr>
          <a:xfrm>
            <a:off x="3205340" y="2571475"/>
            <a:ext cx="1381125" cy="657226"/>
            <a:chOff x="1822723" y="2525662"/>
            <a:chExt cx="1381125" cy="657226"/>
          </a:xfrm>
        </p:grpSpPr>
        <p:pic>
          <p:nvPicPr>
            <p:cNvPr id="21" name="Picture 10" descr="C:\Users\4D11~1\AppData\Local\Temp\SNAGHTML28b53b82.PNG">
              <a:extLst>
                <a:ext uri="{FF2B5EF4-FFF2-40B4-BE49-F238E27FC236}">
                  <a16:creationId xmlns:a16="http://schemas.microsoft.com/office/drawing/2014/main" id="{1F8CCA90-D404-C8DA-B42A-D10707ED2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723" y="2525662"/>
              <a:ext cx="1381125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ربع نص 46">
              <a:extLst>
                <a:ext uri="{FF2B5EF4-FFF2-40B4-BE49-F238E27FC236}">
                  <a16:creationId xmlns:a16="http://schemas.microsoft.com/office/drawing/2014/main" id="{644CA655-A26C-5544-7933-221042A5BB2C}"/>
                </a:ext>
              </a:extLst>
            </p:cNvPr>
            <p:cNvSpPr txBox="1"/>
            <p:nvPr/>
          </p:nvSpPr>
          <p:spPr>
            <a:xfrm>
              <a:off x="1863406" y="2757026"/>
              <a:ext cx="108012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شبه منحرف</a:t>
              </a:r>
            </a:p>
          </p:txBody>
        </p:sp>
      </p:grpSp>
      <p:grpSp>
        <p:nvGrpSpPr>
          <p:cNvPr id="27" name="مجموعة 32">
            <a:extLst>
              <a:ext uri="{FF2B5EF4-FFF2-40B4-BE49-F238E27FC236}">
                <a16:creationId xmlns:a16="http://schemas.microsoft.com/office/drawing/2014/main" id="{BE62524C-D97E-73DE-FD32-12C74372D3FE}"/>
              </a:ext>
            </a:extLst>
          </p:cNvPr>
          <p:cNvGrpSpPr/>
          <p:nvPr/>
        </p:nvGrpSpPr>
        <p:grpSpPr>
          <a:xfrm>
            <a:off x="5378553" y="3474813"/>
            <a:ext cx="2152650" cy="647700"/>
            <a:chOff x="3995936" y="3429000"/>
            <a:chExt cx="2152650" cy="647700"/>
          </a:xfrm>
        </p:grpSpPr>
        <p:pic>
          <p:nvPicPr>
            <p:cNvPr id="25" name="Picture 24" descr="C:\Users\4D11~1\AppData\Local\Temp\SNAGHTML28b74702.PNG">
              <a:extLst>
                <a:ext uri="{FF2B5EF4-FFF2-40B4-BE49-F238E27FC236}">
                  <a16:creationId xmlns:a16="http://schemas.microsoft.com/office/drawing/2014/main" id="{3469A650-422E-6320-7288-947D8DEC2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429000"/>
              <a:ext cx="215265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ربع نص 47">
              <a:extLst>
                <a:ext uri="{FF2B5EF4-FFF2-40B4-BE49-F238E27FC236}">
                  <a16:creationId xmlns:a16="http://schemas.microsoft.com/office/drawing/2014/main" id="{DADAF56F-DF93-4CAB-A070-C491C29BAC8F}"/>
                </a:ext>
              </a:extLst>
            </p:cNvPr>
            <p:cNvSpPr txBox="1"/>
            <p:nvPr/>
          </p:nvSpPr>
          <p:spPr>
            <a:xfrm>
              <a:off x="4534624" y="3598961"/>
              <a:ext cx="108012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متوازي أضلاع</a:t>
              </a:r>
            </a:p>
          </p:txBody>
        </p:sp>
      </p:grpSp>
      <p:grpSp>
        <p:nvGrpSpPr>
          <p:cNvPr id="31" name="مجموعة 33">
            <a:extLst>
              <a:ext uri="{FF2B5EF4-FFF2-40B4-BE49-F238E27FC236}">
                <a16:creationId xmlns:a16="http://schemas.microsoft.com/office/drawing/2014/main" id="{0E6BAB8C-3AA7-9C8E-C534-4353F7FC5C43}"/>
              </a:ext>
            </a:extLst>
          </p:cNvPr>
          <p:cNvGrpSpPr/>
          <p:nvPr/>
        </p:nvGrpSpPr>
        <p:grpSpPr>
          <a:xfrm>
            <a:off x="8330881" y="4515941"/>
            <a:ext cx="1676400" cy="952500"/>
            <a:chOff x="6948264" y="4470128"/>
            <a:chExt cx="1676400" cy="952500"/>
          </a:xfrm>
        </p:grpSpPr>
        <p:pic>
          <p:nvPicPr>
            <p:cNvPr id="29" name="Picture 14" descr="C:\Users\4D11~1\AppData\Local\Temp\SNAGHTML28b9940f.PNG">
              <a:extLst>
                <a:ext uri="{FF2B5EF4-FFF2-40B4-BE49-F238E27FC236}">
                  <a16:creationId xmlns:a16="http://schemas.microsoft.com/office/drawing/2014/main" id="{374F37DE-96B8-BFB2-2531-D26ADFDF2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470128"/>
              <a:ext cx="16764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48">
              <a:extLst>
                <a:ext uri="{FF2B5EF4-FFF2-40B4-BE49-F238E27FC236}">
                  <a16:creationId xmlns:a16="http://schemas.microsoft.com/office/drawing/2014/main" id="{277565F6-2F5C-12C7-6855-102F25F60A44}"/>
                </a:ext>
              </a:extLst>
            </p:cNvPr>
            <p:cNvSpPr txBox="1"/>
            <p:nvPr/>
          </p:nvSpPr>
          <p:spPr>
            <a:xfrm>
              <a:off x="7218694" y="4792489"/>
              <a:ext cx="108012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مستطيل</a:t>
              </a: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D5A92A38-B52C-65D3-3400-7D38B1EEA945}"/>
              </a:ext>
            </a:extLst>
          </p:cNvPr>
          <p:cNvGrpSpPr/>
          <p:nvPr/>
        </p:nvGrpSpPr>
        <p:grpSpPr>
          <a:xfrm>
            <a:off x="5954617" y="5130997"/>
            <a:ext cx="952500" cy="962025"/>
            <a:chOff x="4572000" y="5445224"/>
            <a:chExt cx="952500" cy="962025"/>
          </a:xfrm>
        </p:grpSpPr>
        <p:pic>
          <p:nvPicPr>
            <p:cNvPr id="33" name="Picture 16" descr="C:\Users\4D11~1\AppData\Local\Temp\SNAGHTML28bc731b.PNG">
              <a:extLst>
                <a:ext uri="{FF2B5EF4-FFF2-40B4-BE49-F238E27FC236}">
                  <a16:creationId xmlns:a16="http://schemas.microsoft.com/office/drawing/2014/main" id="{AC17259A-4110-12F1-89F9-926192305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445224"/>
              <a:ext cx="95250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مربع نص 49">
              <a:extLst>
                <a:ext uri="{FF2B5EF4-FFF2-40B4-BE49-F238E27FC236}">
                  <a16:creationId xmlns:a16="http://schemas.microsoft.com/office/drawing/2014/main" id="{36EFBE62-56C8-D20C-605E-E80950717AB4}"/>
                </a:ext>
              </a:extLst>
            </p:cNvPr>
            <p:cNvSpPr txBox="1"/>
            <p:nvPr/>
          </p:nvSpPr>
          <p:spPr>
            <a:xfrm>
              <a:off x="4702161" y="5772347"/>
              <a:ext cx="69026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مربع</a:t>
              </a:r>
            </a:p>
          </p:txBody>
        </p:sp>
      </p:grpSp>
      <p:grpSp>
        <p:nvGrpSpPr>
          <p:cNvPr id="39" name="مجموعة 31">
            <a:extLst>
              <a:ext uri="{FF2B5EF4-FFF2-40B4-BE49-F238E27FC236}">
                <a16:creationId xmlns:a16="http://schemas.microsoft.com/office/drawing/2014/main" id="{12C5FC90-A69B-123B-80CB-C8A30A749CC2}"/>
              </a:ext>
            </a:extLst>
          </p:cNvPr>
          <p:cNvGrpSpPr/>
          <p:nvPr/>
        </p:nvGrpSpPr>
        <p:grpSpPr>
          <a:xfrm>
            <a:off x="3285830" y="4515941"/>
            <a:ext cx="1371600" cy="828676"/>
            <a:chOff x="1903213" y="4470128"/>
            <a:chExt cx="1371600" cy="828676"/>
          </a:xfrm>
        </p:grpSpPr>
        <p:pic>
          <p:nvPicPr>
            <p:cNvPr id="37" name="Picture 18" descr="C:\Users\4D11~1\AppData\Local\Temp\SNAGHTML28be84a5.PNG">
              <a:extLst>
                <a:ext uri="{FF2B5EF4-FFF2-40B4-BE49-F238E27FC236}">
                  <a16:creationId xmlns:a16="http://schemas.microsoft.com/office/drawing/2014/main" id="{242B0010-6C4F-5914-FB18-0B22FEB54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213" y="4470128"/>
              <a:ext cx="1371600" cy="82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50">
              <a:extLst>
                <a:ext uri="{FF2B5EF4-FFF2-40B4-BE49-F238E27FC236}">
                  <a16:creationId xmlns:a16="http://schemas.microsoft.com/office/drawing/2014/main" id="{6C21D450-3594-47D0-6C96-24C221801831}"/>
                </a:ext>
              </a:extLst>
            </p:cNvPr>
            <p:cNvSpPr txBox="1"/>
            <p:nvPr/>
          </p:nvSpPr>
          <p:spPr>
            <a:xfrm>
              <a:off x="2188458" y="4716722"/>
              <a:ext cx="69026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/>
                <a:t>معين</a:t>
              </a:r>
            </a:p>
          </p:txBody>
        </p:sp>
      </p:grpSp>
      <p:cxnSp>
        <p:nvCxnSpPr>
          <p:cNvPr id="41" name="رابط كسهم مستقيم 18">
            <a:extLst>
              <a:ext uri="{FF2B5EF4-FFF2-40B4-BE49-F238E27FC236}">
                <a16:creationId xmlns:a16="http://schemas.microsoft.com/office/drawing/2014/main" id="{33E7C8C6-3126-CAB4-4FD7-505C0C7B1EFF}"/>
              </a:ext>
            </a:extLst>
          </p:cNvPr>
          <p:cNvCxnSpPr/>
          <p:nvPr/>
        </p:nvCxnSpPr>
        <p:spPr>
          <a:xfrm flipH="1">
            <a:off x="4418365" y="2558186"/>
            <a:ext cx="1320228" cy="341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57">
            <a:extLst>
              <a:ext uri="{FF2B5EF4-FFF2-40B4-BE49-F238E27FC236}">
                <a16:creationId xmlns:a16="http://schemas.microsoft.com/office/drawing/2014/main" id="{95C806A5-B072-3083-B0BF-6CF9AF690034}"/>
              </a:ext>
            </a:extLst>
          </p:cNvPr>
          <p:cNvSpPr txBox="1"/>
          <p:nvPr/>
        </p:nvSpPr>
        <p:spPr>
          <a:xfrm>
            <a:off x="3102007" y="3320924"/>
            <a:ext cx="148473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/>
              <a:t>ضلعان متوازيان فقط</a:t>
            </a:r>
          </a:p>
        </p:txBody>
      </p:sp>
      <p:cxnSp>
        <p:nvCxnSpPr>
          <p:cNvPr id="45" name="رابط كسهم مستقيم 58">
            <a:extLst>
              <a:ext uri="{FF2B5EF4-FFF2-40B4-BE49-F238E27FC236}">
                <a16:creationId xmlns:a16="http://schemas.microsoft.com/office/drawing/2014/main" id="{AA60969F-2F45-C384-9457-C11D14DA83A2}"/>
              </a:ext>
            </a:extLst>
          </p:cNvPr>
          <p:cNvCxnSpPr/>
          <p:nvPr/>
        </p:nvCxnSpPr>
        <p:spPr>
          <a:xfrm flipH="1">
            <a:off x="6358876" y="2796653"/>
            <a:ext cx="14389" cy="678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60">
            <a:extLst>
              <a:ext uri="{FF2B5EF4-FFF2-40B4-BE49-F238E27FC236}">
                <a16:creationId xmlns:a16="http://schemas.microsoft.com/office/drawing/2014/main" id="{88038634-60D6-759C-A8A8-A7A6742E4535}"/>
              </a:ext>
            </a:extLst>
          </p:cNvPr>
          <p:cNvCxnSpPr/>
          <p:nvPr/>
        </p:nvCxnSpPr>
        <p:spPr>
          <a:xfrm rot="21300000">
            <a:off x="7558295" y="4070892"/>
            <a:ext cx="772586" cy="5992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63">
            <a:extLst>
              <a:ext uri="{FF2B5EF4-FFF2-40B4-BE49-F238E27FC236}">
                <a16:creationId xmlns:a16="http://schemas.microsoft.com/office/drawing/2014/main" id="{3A1F8BF9-FF6C-6B42-ABC1-D54092C0B65B}"/>
              </a:ext>
            </a:extLst>
          </p:cNvPr>
          <p:cNvCxnSpPr/>
          <p:nvPr/>
        </p:nvCxnSpPr>
        <p:spPr>
          <a:xfrm flipH="1">
            <a:off x="4418365" y="3867413"/>
            <a:ext cx="1239660" cy="8315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65">
            <a:extLst>
              <a:ext uri="{FF2B5EF4-FFF2-40B4-BE49-F238E27FC236}">
                <a16:creationId xmlns:a16="http://schemas.microsoft.com/office/drawing/2014/main" id="{910FCF98-3405-70C7-0EFB-EA4DB30D3D51}"/>
              </a:ext>
            </a:extLst>
          </p:cNvPr>
          <p:cNvSpPr txBox="1"/>
          <p:nvPr/>
        </p:nvSpPr>
        <p:spPr>
          <a:xfrm>
            <a:off x="8605058" y="4186183"/>
            <a:ext cx="10801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/>
              <a:t>متوازي أضلاع</a:t>
            </a:r>
          </a:p>
        </p:txBody>
      </p:sp>
      <p:sp>
        <p:nvSpPr>
          <p:cNvPr id="53" name="مربع نص 66">
            <a:extLst>
              <a:ext uri="{FF2B5EF4-FFF2-40B4-BE49-F238E27FC236}">
                <a16:creationId xmlns:a16="http://schemas.microsoft.com/office/drawing/2014/main" id="{26857BA6-8766-0904-7BA1-5552860547A4}"/>
              </a:ext>
            </a:extLst>
          </p:cNvPr>
          <p:cNvSpPr txBox="1"/>
          <p:nvPr/>
        </p:nvSpPr>
        <p:spPr>
          <a:xfrm>
            <a:off x="5895172" y="4838301"/>
            <a:ext cx="10801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/>
              <a:t>متوازي أضلاع</a:t>
            </a:r>
          </a:p>
        </p:txBody>
      </p:sp>
      <p:sp>
        <p:nvSpPr>
          <p:cNvPr id="55" name="مربع نص 67">
            <a:extLst>
              <a:ext uri="{FF2B5EF4-FFF2-40B4-BE49-F238E27FC236}">
                <a16:creationId xmlns:a16="http://schemas.microsoft.com/office/drawing/2014/main" id="{C42540F6-097E-4B01-E3CA-569D36B110B5}"/>
              </a:ext>
            </a:extLst>
          </p:cNvPr>
          <p:cNvSpPr txBox="1"/>
          <p:nvPr/>
        </p:nvSpPr>
        <p:spPr>
          <a:xfrm>
            <a:off x="3393665" y="4180760"/>
            <a:ext cx="10801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/>
              <a:t>متوازي أضلاع</a:t>
            </a:r>
          </a:p>
        </p:txBody>
      </p:sp>
      <p:sp>
        <p:nvSpPr>
          <p:cNvPr id="57" name="مربع نص 68">
            <a:extLst>
              <a:ext uri="{FF2B5EF4-FFF2-40B4-BE49-F238E27FC236}">
                <a16:creationId xmlns:a16="http://schemas.microsoft.com/office/drawing/2014/main" id="{6E730947-ED3E-60B7-F42A-B006F1ED5FA5}"/>
              </a:ext>
            </a:extLst>
          </p:cNvPr>
          <p:cNvSpPr txBox="1"/>
          <p:nvPr/>
        </p:nvSpPr>
        <p:spPr>
          <a:xfrm>
            <a:off x="3090786" y="5372327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FF0000"/>
                </a:solidFill>
              </a:rPr>
              <a:t>أضلاعه الأربعة متطابقة</a:t>
            </a:r>
          </a:p>
        </p:txBody>
      </p:sp>
      <p:sp>
        <p:nvSpPr>
          <p:cNvPr id="59" name="مربع نص 69">
            <a:extLst>
              <a:ext uri="{FF2B5EF4-FFF2-40B4-BE49-F238E27FC236}">
                <a16:creationId xmlns:a16="http://schemas.microsoft.com/office/drawing/2014/main" id="{40124BE9-A08C-3CC6-9DFF-F6CD3CE59894}"/>
              </a:ext>
            </a:extLst>
          </p:cNvPr>
          <p:cNvSpPr txBox="1"/>
          <p:nvPr/>
        </p:nvSpPr>
        <p:spPr>
          <a:xfrm>
            <a:off x="8299374" y="5496351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FF0000"/>
                </a:solidFill>
              </a:rPr>
              <a:t>زواياه الأربع قوائم</a:t>
            </a:r>
          </a:p>
        </p:txBody>
      </p:sp>
      <p:sp>
        <p:nvSpPr>
          <p:cNvPr id="61" name="مربع نص 70">
            <a:extLst>
              <a:ext uri="{FF2B5EF4-FFF2-40B4-BE49-F238E27FC236}">
                <a16:creationId xmlns:a16="http://schemas.microsoft.com/office/drawing/2014/main" id="{33BE8A95-DC21-F3A4-25B0-5EFD6656FC74}"/>
              </a:ext>
            </a:extLst>
          </p:cNvPr>
          <p:cNvSpPr txBox="1"/>
          <p:nvPr/>
        </p:nvSpPr>
        <p:spPr>
          <a:xfrm>
            <a:off x="5586519" y="6093022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FF0000"/>
                </a:solidFill>
              </a:rPr>
              <a:t>زواياه الأربع قوائم</a:t>
            </a:r>
          </a:p>
        </p:txBody>
      </p:sp>
      <p:sp>
        <p:nvSpPr>
          <p:cNvPr id="63" name="مربع نص 71">
            <a:extLst>
              <a:ext uri="{FF2B5EF4-FFF2-40B4-BE49-F238E27FC236}">
                <a16:creationId xmlns:a16="http://schemas.microsoft.com/office/drawing/2014/main" id="{E3234BD1-D1A8-3535-63C9-AD4CB5B3A1F3}"/>
              </a:ext>
            </a:extLst>
          </p:cNvPr>
          <p:cNvSpPr txBox="1"/>
          <p:nvPr/>
        </p:nvSpPr>
        <p:spPr>
          <a:xfrm>
            <a:off x="5571909" y="6400799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FF0000"/>
                </a:solidFill>
              </a:rPr>
              <a:t>أضلاعه الأربعة متطابقة</a:t>
            </a:r>
          </a:p>
        </p:txBody>
      </p:sp>
      <p:cxnSp>
        <p:nvCxnSpPr>
          <p:cNvPr id="65" name="رابط كسهم مستقيم 72">
            <a:extLst>
              <a:ext uri="{FF2B5EF4-FFF2-40B4-BE49-F238E27FC236}">
                <a16:creationId xmlns:a16="http://schemas.microsoft.com/office/drawing/2014/main" id="{EEF23B11-529C-370E-55C4-9CBDB742C033}"/>
              </a:ext>
            </a:extLst>
          </p:cNvPr>
          <p:cNvCxnSpPr>
            <a:cxnSpLocks/>
          </p:cNvCxnSpPr>
          <p:nvPr/>
        </p:nvCxnSpPr>
        <p:spPr>
          <a:xfrm flipH="1">
            <a:off x="6907117" y="5330111"/>
            <a:ext cx="1423764" cy="28189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كسهم مستقيم 74">
            <a:extLst>
              <a:ext uri="{FF2B5EF4-FFF2-40B4-BE49-F238E27FC236}">
                <a16:creationId xmlns:a16="http://schemas.microsoft.com/office/drawing/2014/main" id="{417A2A0E-5489-9A01-7B7C-E9F6CD5A3F92}"/>
              </a:ext>
            </a:extLst>
          </p:cNvPr>
          <p:cNvCxnSpPr/>
          <p:nvPr/>
        </p:nvCxnSpPr>
        <p:spPr>
          <a:xfrm>
            <a:off x="4418365" y="5107503"/>
            <a:ext cx="1476805" cy="57260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C39FC8-66F1-8CD0-3647-CFF82238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62" y="592190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509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3" grpId="0"/>
      <p:bldP spid="51" grpId="0"/>
      <p:bldP spid="53" grpId="0"/>
      <p:bldP spid="55" grpId="0"/>
      <p:bldP spid="57" grpId="0"/>
      <p:bldP spid="59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DAF68D-C9F9-A736-36B5-43BF46CF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855" y="1205088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93A2A84-A419-EEE7-1BCB-F59BD2F4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02" y="1224138"/>
            <a:ext cx="4124325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D2AA268-E82E-620B-8646-BF4C54DD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06" y="2069184"/>
            <a:ext cx="4743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AF4A77E-F671-A138-1DBF-9111BA78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56" y="4589464"/>
            <a:ext cx="3543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خماسي 1">
            <a:extLst>
              <a:ext uri="{FF2B5EF4-FFF2-40B4-BE49-F238E27FC236}">
                <a16:creationId xmlns:a16="http://schemas.microsoft.com/office/drawing/2014/main" id="{C571E908-5DD7-01F1-C704-EDC5B7495BD5}"/>
              </a:ext>
            </a:extLst>
          </p:cNvPr>
          <p:cNvSpPr/>
          <p:nvPr/>
        </p:nvSpPr>
        <p:spPr>
          <a:xfrm rot="5400000">
            <a:off x="6286038" y="809044"/>
            <a:ext cx="936104" cy="3312368"/>
          </a:xfrm>
          <a:prstGeom prst="homePlat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16">
            <a:extLst>
              <a:ext uri="{FF2B5EF4-FFF2-40B4-BE49-F238E27FC236}">
                <a16:creationId xmlns:a16="http://schemas.microsoft.com/office/drawing/2014/main" id="{34356A52-4D61-5BBD-2F01-C6F4CECB063F}"/>
              </a:ext>
            </a:extLst>
          </p:cNvPr>
          <p:cNvSpPr txBox="1"/>
          <p:nvPr/>
        </p:nvSpPr>
        <p:spPr>
          <a:xfrm>
            <a:off x="6290803" y="3077296"/>
            <a:ext cx="9324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مربع</a:t>
            </a:r>
          </a:p>
        </p:txBody>
      </p:sp>
      <p:sp>
        <p:nvSpPr>
          <p:cNvPr id="23" name="خماسي 17">
            <a:extLst>
              <a:ext uri="{FF2B5EF4-FFF2-40B4-BE49-F238E27FC236}">
                <a16:creationId xmlns:a16="http://schemas.microsoft.com/office/drawing/2014/main" id="{FF28F76E-958D-AFC5-557C-EA574A0FD9D5}"/>
              </a:ext>
            </a:extLst>
          </p:cNvPr>
          <p:cNvSpPr/>
          <p:nvPr/>
        </p:nvSpPr>
        <p:spPr>
          <a:xfrm rot="5400000">
            <a:off x="6898391" y="3879075"/>
            <a:ext cx="936104" cy="2284958"/>
          </a:xfrm>
          <a:prstGeom prst="homePlat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18">
            <a:extLst>
              <a:ext uri="{FF2B5EF4-FFF2-40B4-BE49-F238E27FC236}">
                <a16:creationId xmlns:a16="http://schemas.microsoft.com/office/drawing/2014/main" id="{C186B7C5-5DDB-45DB-4D90-82B5C95CCE50}"/>
              </a:ext>
            </a:extLst>
          </p:cNvPr>
          <p:cNvSpPr txBox="1"/>
          <p:nvPr/>
        </p:nvSpPr>
        <p:spPr>
          <a:xfrm>
            <a:off x="6610074" y="5633622"/>
            <a:ext cx="1532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متوازي أضلاع</a:t>
            </a:r>
          </a:p>
        </p:txBody>
      </p:sp>
      <p:grpSp>
        <p:nvGrpSpPr>
          <p:cNvPr id="43" name="مجموعة 23">
            <a:extLst>
              <a:ext uri="{FF2B5EF4-FFF2-40B4-BE49-F238E27FC236}">
                <a16:creationId xmlns:a16="http://schemas.microsoft.com/office/drawing/2014/main" id="{D9815071-38C1-E441-6B66-A6446C7FA8D8}"/>
              </a:ext>
            </a:extLst>
          </p:cNvPr>
          <p:cNvGrpSpPr/>
          <p:nvPr/>
        </p:nvGrpSpPr>
        <p:grpSpPr>
          <a:xfrm rot="10800000">
            <a:off x="3072499" y="4063303"/>
            <a:ext cx="1319183" cy="1332109"/>
            <a:chOff x="2028681" y="2506416"/>
            <a:chExt cx="1319183" cy="1788132"/>
          </a:xfrm>
        </p:grpSpPr>
        <p:sp>
          <p:nvSpPr>
            <p:cNvPr id="27" name="شكل بيضاوي 13">
              <a:extLst>
                <a:ext uri="{FF2B5EF4-FFF2-40B4-BE49-F238E27FC236}">
                  <a16:creationId xmlns:a16="http://schemas.microsoft.com/office/drawing/2014/main" id="{209BAAE5-2AC7-330D-C8E4-CC9C370EC79D}"/>
                </a:ext>
              </a:extLst>
            </p:cNvPr>
            <p:cNvSpPr/>
            <p:nvPr/>
          </p:nvSpPr>
          <p:spPr>
            <a:xfrm>
              <a:off x="2549995" y="3001218"/>
              <a:ext cx="216000" cy="14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8" name="مجموعة 12">
              <a:extLst>
                <a:ext uri="{FF2B5EF4-FFF2-40B4-BE49-F238E27FC236}">
                  <a16:creationId xmlns:a16="http://schemas.microsoft.com/office/drawing/2014/main" id="{21020F0D-8B8A-49DF-6182-61AC5AE88BEA}"/>
                </a:ext>
              </a:extLst>
            </p:cNvPr>
            <p:cNvGrpSpPr/>
            <p:nvPr/>
          </p:nvGrpSpPr>
          <p:grpSpPr>
            <a:xfrm>
              <a:off x="2627784" y="2980983"/>
              <a:ext cx="720080" cy="1312113"/>
              <a:chOff x="2627784" y="2980983"/>
              <a:chExt cx="720080" cy="1312113"/>
            </a:xfrm>
          </p:grpSpPr>
          <p:cxnSp>
            <p:nvCxnSpPr>
              <p:cNvPr id="38" name="رابط مستقيم 7">
                <a:extLst>
                  <a:ext uri="{FF2B5EF4-FFF2-40B4-BE49-F238E27FC236}">
                    <a16:creationId xmlns:a16="http://schemas.microsoft.com/office/drawing/2014/main" id="{CB0E149E-21E5-A954-E07A-A0B725890E61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21">
                <a:extLst>
                  <a:ext uri="{FF2B5EF4-FFF2-40B4-BE49-F238E27FC236}">
                    <a16:creationId xmlns:a16="http://schemas.microsoft.com/office/drawing/2014/main" id="{5657B543-D70D-A8FF-EAE3-DFCFD206DC2F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11">
                <a:extLst>
                  <a:ext uri="{FF2B5EF4-FFF2-40B4-BE49-F238E27FC236}">
                    <a16:creationId xmlns:a16="http://schemas.microsoft.com/office/drawing/2014/main" id="{93FA214B-01F5-43C3-C5E4-8E69E57FC0F6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25">
                <a:extLst>
                  <a:ext uri="{FF2B5EF4-FFF2-40B4-BE49-F238E27FC236}">
                    <a16:creationId xmlns:a16="http://schemas.microsoft.com/office/drawing/2014/main" id="{688F85CE-CC75-BCD7-AFD8-55FB64F573D8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مستقيم 26">
                <a:extLst>
                  <a:ext uri="{FF2B5EF4-FFF2-40B4-BE49-F238E27FC236}">
                    <a16:creationId xmlns:a16="http://schemas.microsoft.com/office/drawing/2014/main" id="{B11D47C3-B796-4468-5D7C-825DAF176648}"/>
                  </a:ext>
                </a:extLst>
              </p:cNvPr>
              <p:cNvCxnSpPr/>
              <p:nvPr/>
            </p:nvCxnSpPr>
            <p:spPr>
              <a:xfrm flipH="1">
                <a:off x="3201115" y="4190278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49857056-EF5F-CB46-416F-0468BE420EC8}"/>
                </a:ext>
              </a:extLst>
            </p:cNvPr>
            <p:cNvGrpSpPr/>
            <p:nvPr/>
          </p:nvGrpSpPr>
          <p:grpSpPr>
            <a:xfrm flipH="1">
              <a:off x="2028681" y="2982435"/>
              <a:ext cx="640667" cy="1312113"/>
              <a:chOff x="2627784" y="2980983"/>
              <a:chExt cx="720080" cy="1312113"/>
            </a:xfrm>
          </p:grpSpPr>
          <p:cxnSp>
            <p:nvCxnSpPr>
              <p:cNvPr id="33" name="رابط مستقيم 29">
                <a:extLst>
                  <a:ext uri="{FF2B5EF4-FFF2-40B4-BE49-F238E27FC236}">
                    <a16:creationId xmlns:a16="http://schemas.microsoft.com/office/drawing/2014/main" id="{D8198D08-3C4F-666A-0581-F526EE2115D1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رابط مستقيم 30">
                <a:extLst>
                  <a:ext uri="{FF2B5EF4-FFF2-40B4-BE49-F238E27FC236}">
                    <a16:creationId xmlns:a16="http://schemas.microsoft.com/office/drawing/2014/main" id="{56C2AD2F-6BF9-2800-8750-5ADF0F056622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رابط مستقيم 31">
                <a:extLst>
                  <a:ext uri="{FF2B5EF4-FFF2-40B4-BE49-F238E27FC236}">
                    <a16:creationId xmlns:a16="http://schemas.microsoft.com/office/drawing/2014/main" id="{61784F27-C3DA-D8EB-FEE6-C2D4993205B2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رابط مستقيم 32">
                <a:extLst>
                  <a:ext uri="{FF2B5EF4-FFF2-40B4-BE49-F238E27FC236}">
                    <a16:creationId xmlns:a16="http://schemas.microsoft.com/office/drawing/2014/main" id="{D28E8C69-4AC0-B569-1261-670D93342DD4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33">
                <a:extLst>
                  <a:ext uri="{FF2B5EF4-FFF2-40B4-BE49-F238E27FC236}">
                    <a16:creationId xmlns:a16="http://schemas.microsoft.com/office/drawing/2014/main" id="{9AB6F0B2-3187-4C53-CC13-41688567C280}"/>
                  </a:ext>
                </a:extLst>
              </p:cNvPr>
              <p:cNvCxnSpPr/>
              <p:nvPr/>
            </p:nvCxnSpPr>
            <p:spPr>
              <a:xfrm flipH="1">
                <a:off x="3201115" y="417642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خماسي 14">
              <a:extLst>
                <a:ext uri="{FF2B5EF4-FFF2-40B4-BE49-F238E27FC236}">
                  <a16:creationId xmlns:a16="http://schemas.microsoft.com/office/drawing/2014/main" id="{0464E697-762D-ED11-9DDA-3CC86D1027AB}"/>
                </a:ext>
              </a:extLst>
            </p:cNvPr>
            <p:cNvSpPr/>
            <p:nvPr/>
          </p:nvSpPr>
          <p:spPr>
            <a:xfrm rot="16200000">
              <a:off x="2453908" y="2633873"/>
              <a:ext cx="434914" cy="18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قوس 22">
              <a:extLst>
                <a:ext uri="{FF2B5EF4-FFF2-40B4-BE49-F238E27FC236}">
                  <a16:creationId xmlns:a16="http://schemas.microsoft.com/office/drawing/2014/main" id="{6219E735-2A48-359A-F958-C9ADF8CC2F98}"/>
                </a:ext>
              </a:extLst>
            </p:cNvPr>
            <p:cNvSpPr/>
            <p:nvPr/>
          </p:nvSpPr>
          <p:spPr>
            <a:xfrm>
              <a:off x="2449674" y="2930225"/>
              <a:ext cx="396000" cy="241619"/>
            </a:xfrm>
            <a:prstGeom prst="arc">
              <a:avLst>
                <a:gd name="adj1" fmla="val 8963477"/>
                <a:gd name="adj2" fmla="val 173238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ربع نص 35">
              <a:extLst>
                <a:ext uri="{FF2B5EF4-FFF2-40B4-BE49-F238E27FC236}">
                  <a16:creationId xmlns:a16="http://schemas.microsoft.com/office/drawing/2014/main" id="{E213A910-2FF5-EE29-63FC-3E82474113D5}"/>
                </a:ext>
              </a:extLst>
            </p:cNvPr>
            <p:cNvSpPr txBox="1"/>
            <p:nvPr/>
          </p:nvSpPr>
          <p:spPr>
            <a:xfrm>
              <a:off x="2491704" y="2766612"/>
              <a:ext cx="32757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•</a:t>
              </a:r>
            </a:p>
          </p:txBody>
        </p:sp>
      </p:grpSp>
      <p:cxnSp>
        <p:nvCxnSpPr>
          <p:cNvPr id="45" name="رابط مستقيم 27">
            <a:extLst>
              <a:ext uri="{FF2B5EF4-FFF2-40B4-BE49-F238E27FC236}">
                <a16:creationId xmlns:a16="http://schemas.microsoft.com/office/drawing/2014/main" id="{C56A65DE-A818-4E8B-FC89-5C1C4C3BB546}"/>
              </a:ext>
            </a:extLst>
          </p:cNvPr>
          <p:cNvCxnSpPr/>
          <p:nvPr/>
        </p:nvCxnSpPr>
        <p:spPr>
          <a:xfrm flipH="1">
            <a:off x="3081922" y="4085410"/>
            <a:ext cx="12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مجموعة 42">
            <a:extLst>
              <a:ext uri="{FF2B5EF4-FFF2-40B4-BE49-F238E27FC236}">
                <a16:creationId xmlns:a16="http://schemas.microsoft.com/office/drawing/2014/main" id="{1BD084EB-DD46-6845-1F1E-6D64DC45F078}"/>
              </a:ext>
            </a:extLst>
          </p:cNvPr>
          <p:cNvGrpSpPr/>
          <p:nvPr/>
        </p:nvGrpSpPr>
        <p:grpSpPr>
          <a:xfrm rot="5460000">
            <a:off x="4433516" y="2791742"/>
            <a:ext cx="1260004" cy="1331998"/>
            <a:chOff x="2028681" y="2506416"/>
            <a:chExt cx="1319183" cy="1788132"/>
          </a:xfrm>
        </p:grpSpPr>
        <p:sp>
          <p:nvSpPr>
            <p:cNvPr id="47" name="شكل بيضاوي 43">
              <a:extLst>
                <a:ext uri="{FF2B5EF4-FFF2-40B4-BE49-F238E27FC236}">
                  <a16:creationId xmlns:a16="http://schemas.microsoft.com/office/drawing/2014/main" id="{26DDBCFB-CDB9-D821-F7AE-F8114C281B69}"/>
                </a:ext>
              </a:extLst>
            </p:cNvPr>
            <p:cNvSpPr/>
            <p:nvPr/>
          </p:nvSpPr>
          <p:spPr>
            <a:xfrm>
              <a:off x="2549995" y="3001218"/>
              <a:ext cx="216000" cy="14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8" name="مجموعة 44">
              <a:extLst>
                <a:ext uri="{FF2B5EF4-FFF2-40B4-BE49-F238E27FC236}">
                  <a16:creationId xmlns:a16="http://schemas.microsoft.com/office/drawing/2014/main" id="{9D703EDB-CD6B-481C-F151-A5DE448B8E55}"/>
                </a:ext>
              </a:extLst>
            </p:cNvPr>
            <p:cNvGrpSpPr/>
            <p:nvPr/>
          </p:nvGrpSpPr>
          <p:grpSpPr>
            <a:xfrm>
              <a:off x="2627784" y="2980983"/>
              <a:ext cx="720080" cy="1312113"/>
              <a:chOff x="2627784" y="2980983"/>
              <a:chExt cx="720080" cy="1312113"/>
            </a:xfrm>
          </p:grpSpPr>
          <p:cxnSp>
            <p:nvCxnSpPr>
              <p:cNvPr id="58" name="رابط مستقيم 54">
                <a:extLst>
                  <a:ext uri="{FF2B5EF4-FFF2-40B4-BE49-F238E27FC236}">
                    <a16:creationId xmlns:a16="http://schemas.microsoft.com/office/drawing/2014/main" id="{E445138C-0210-79F7-C7AA-1AD6DCBF8D6A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5">
                <a:extLst>
                  <a:ext uri="{FF2B5EF4-FFF2-40B4-BE49-F238E27FC236}">
                    <a16:creationId xmlns:a16="http://schemas.microsoft.com/office/drawing/2014/main" id="{F67288CE-6C82-4569-9DC0-9B6AF23B99D1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6">
                <a:extLst>
                  <a:ext uri="{FF2B5EF4-FFF2-40B4-BE49-F238E27FC236}">
                    <a16:creationId xmlns:a16="http://schemas.microsoft.com/office/drawing/2014/main" id="{9B497B39-F39B-6B17-9597-33B04C4E6B49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57">
                <a:extLst>
                  <a:ext uri="{FF2B5EF4-FFF2-40B4-BE49-F238E27FC236}">
                    <a16:creationId xmlns:a16="http://schemas.microsoft.com/office/drawing/2014/main" id="{6BF42442-1D91-6507-5696-C7C3F874BE59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58">
                <a:extLst>
                  <a:ext uri="{FF2B5EF4-FFF2-40B4-BE49-F238E27FC236}">
                    <a16:creationId xmlns:a16="http://schemas.microsoft.com/office/drawing/2014/main" id="{DC140FF7-4D69-255F-732A-B074C1ACC1E5}"/>
                  </a:ext>
                </a:extLst>
              </p:cNvPr>
              <p:cNvCxnSpPr/>
              <p:nvPr/>
            </p:nvCxnSpPr>
            <p:spPr>
              <a:xfrm flipH="1">
                <a:off x="3201115" y="4190278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مجموعة 45">
              <a:extLst>
                <a:ext uri="{FF2B5EF4-FFF2-40B4-BE49-F238E27FC236}">
                  <a16:creationId xmlns:a16="http://schemas.microsoft.com/office/drawing/2014/main" id="{C147AE2D-3B82-E751-60CB-4B9BB20BEBA6}"/>
                </a:ext>
              </a:extLst>
            </p:cNvPr>
            <p:cNvGrpSpPr/>
            <p:nvPr/>
          </p:nvGrpSpPr>
          <p:grpSpPr>
            <a:xfrm flipH="1">
              <a:off x="2028681" y="2982435"/>
              <a:ext cx="640667" cy="1312113"/>
              <a:chOff x="2627784" y="2980983"/>
              <a:chExt cx="720080" cy="1312113"/>
            </a:xfrm>
          </p:grpSpPr>
          <p:cxnSp>
            <p:nvCxnSpPr>
              <p:cNvPr id="53" name="رابط مستقيم 49">
                <a:extLst>
                  <a:ext uri="{FF2B5EF4-FFF2-40B4-BE49-F238E27FC236}">
                    <a16:creationId xmlns:a16="http://schemas.microsoft.com/office/drawing/2014/main" id="{51A83CA4-9100-9347-91F9-73CA07B7FB73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0">
                <a:extLst>
                  <a:ext uri="{FF2B5EF4-FFF2-40B4-BE49-F238E27FC236}">
                    <a16:creationId xmlns:a16="http://schemas.microsoft.com/office/drawing/2014/main" id="{B1057A38-4A43-391C-3287-B566B263DFCB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رابط مستقيم 51">
                <a:extLst>
                  <a:ext uri="{FF2B5EF4-FFF2-40B4-BE49-F238E27FC236}">
                    <a16:creationId xmlns:a16="http://schemas.microsoft.com/office/drawing/2014/main" id="{AC70BEC9-B2EB-EFB3-A124-4F6809705B32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رابط مستقيم 52">
                <a:extLst>
                  <a:ext uri="{FF2B5EF4-FFF2-40B4-BE49-F238E27FC236}">
                    <a16:creationId xmlns:a16="http://schemas.microsoft.com/office/drawing/2014/main" id="{9A4D29FD-B77A-4DA6-6B6C-3EF4B677884E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رابط مستقيم 53">
                <a:extLst>
                  <a:ext uri="{FF2B5EF4-FFF2-40B4-BE49-F238E27FC236}">
                    <a16:creationId xmlns:a16="http://schemas.microsoft.com/office/drawing/2014/main" id="{B69763A7-1FAA-4C42-516E-2836E92B4D34}"/>
                  </a:ext>
                </a:extLst>
              </p:cNvPr>
              <p:cNvCxnSpPr/>
              <p:nvPr/>
            </p:nvCxnSpPr>
            <p:spPr>
              <a:xfrm flipH="1">
                <a:off x="3201115" y="417642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خماسي 46">
              <a:extLst>
                <a:ext uri="{FF2B5EF4-FFF2-40B4-BE49-F238E27FC236}">
                  <a16:creationId xmlns:a16="http://schemas.microsoft.com/office/drawing/2014/main" id="{E4E26858-015E-EE11-8050-61029050A08D}"/>
                </a:ext>
              </a:extLst>
            </p:cNvPr>
            <p:cNvSpPr/>
            <p:nvPr/>
          </p:nvSpPr>
          <p:spPr>
            <a:xfrm rot="16200000">
              <a:off x="2453908" y="2633873"/>
              <a:ext cx="434914" cy="18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قوس 47">
              <a:extLst>
                <a:ext uri="{FF2B5EF4-FFF2-40B4-BE49-F238E27FC236}">
                  <a16:creationId xmlns:a16="http://schemas.microsoft.com/office/drawing/2014/main" id="{C8483C32-C821-70DB-2098-8450D426591F}"/>
                </a:ext>
              </a:extLst>
            </p:cNvPr>
            <p:cNvSpPr/>
            <p:nvPr/>
          </p:nvSpPr>
          <p:spPr>
            <a:xfrm>
              <a:off x="2449674" y="2930225"/>
              <a:ext cx="396000" cy="241619"/>
            </a:xfrm>
            <a:prstGeom prst="arc">
              <a:avLst>
                <a:gd name="adj1" fmla="val 8963477"/>
                <a:gd name="adj2" fmla="val 173238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ربع نص 48">
              <a:extLst>
                <a:ext uri="{FF2B5EF4-FFF2-40B4-BE49-F238E27FC236}">
                  <a16:creationId xmlns:a16="http://schemas.microsoft.com/office/drawing/2014/main" id="{3223E3E7-F9BB-593B-32C7-5658D9F92E8D}"/>
                </a:ext>
              </a:extLst>
            </p:cNvPr>
            <p:cNvSpPr txBox="1"/>
            <p:nvPr/>
          </p:nvSpPr>
          <p:spPr>
            <a:xfrm>
              <a:off x="2491704" y="2766612"/>
              <a:ext cx="32757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•</a:t>
              </a:r>
            </a:p>
          </p:txBody>
        </p:sp>
      </p:grpSp>
      <p:grpSp>
        <p:nvGrpSpPr>
          <p:cNvPr id="67" name="مجموعة 2048">
            <a:extLst>
              <a:ext uri="{FF2B5EF4-FFF2-40B4-BE49-F238E27FC236}">
                <a16:creationId xmlns:a16="http://schemas.microsoft.com/office/drawing/2014/main" id="{38EB8A92-045F-6869-CEE8-ACBC28258911}"/>
              </a:ext>
            </a:extLst>
          </p:cNvPr>
          <p:cNvGrpSpPr/>
          <p:nvPr/>
        </p:nvGrpSpPr>
        <p:grpSpPr>
          <a:xfrm>
            <a:off x="3095537" y="2388744"/>
            <a:ext cx="1584176" cy="1674550"/>
            <a:chOff x="9684568" y="2420888"/>
            <a:chExt cx="1584176" cy="1674550"/>
          </a:xfrm>
        </p:grpSpPr>
        <p:sp>
          <p:nvSpPr>
            <p:cNvPr id="65" name="مثلث قائم الزاوية 60">
              <a:extLst>
                <a:ext uri="{FF2B5EF4-FFF2-40B4-BE49-F238E27FC236}">
                  <a16:creationId xmlns:a16="http://schemas.microsoft.com/office/drawing/2014/main" id="{B6767C07-00C5-2E10-8B7C-366CF45A8E5B}"/>
                </a:ext>
              </a:extLst>
            </p:cNvPr>
            <p:cNvSpPr/>
            <p:nvPr/>
          </p:nvSpPr>
          <p:spPr>
            <a:xfrm>
              <a:off x="9684568" y="2420888"/>
              <a:ext cx="1584176" cy="167455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مثلث قائم الزاوية 2047">
              <a:extLst>
                <a:ext uri="{FF2B5EF4-FFF2-40B4-BE49-F238E27FC236}">
                  <a16:creationId xmlns:a16="http://schemas.microsoft.com/office/drawing/2014/main" id="{B4D64919-3986-DAFA-A302-EF7763D6A8CC}"/>
                </a:ext>
              </a:extLst>
            </p:cNvPr>
            <p:cNvSpPr/>
            <p:nvPr/>
          </p:nvSpPr>
          <p:spPr>
            <a:xfrm>
              <a:off x="9886737" y="2980983"/>
              <a:ext cx="914400" cy="91440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1" name="مجموعة 62">
            <a:extLst>
              <a:ext uri="{FF2B5EF4-FFF2-40B4-BE49-F238E27FC236}">
                <a16:creationId xmlns:a16="http://schemas.microsoft.com/office/drawing/2014/main" id="{CB99ECA3-38DB-A292-A22A-31CC22396281}"/>
              </a:ext>
            </a:extLst>
          </p:cNvPr>
          <p:cNvGrpSpPr/>
          <p:nvPr/>
        </p:nvGrpSpPr>
        <p:grpSpPr>
          <a:xfrm flipH="1">
            <a:off x="2779795" y="2391337"/>
            <a:ext cx="1584176" cy="1674550"/>
            <a:chOff x="9684568" y="2420888"/>
            <a:chExt cx="1584176" cy="1674550"/>
          </a:xfrm>
        </p:grpSpPr>
        <p:sp>
          <p:nvSpPr>
            <p:cNvPr id="69" name="مثلث قائم الزاوية 63">
              <a:extLst>
                <a:ext uri="{FF2B5EF4-FFF2-40B4-BE49-F238E27FC236}">
                  <a16:creationId xmlns:a16="http://schemas.microsoft.com/office/drawing/2014/main" id="{2B5BC21F-252B-D273-64D7-7C22318614FE}"/>
                </a:ext>
              </a:extLst>
            </p:cNvPr>
            <p:cNvSpPr/>
            <p:nvPr/>
          </p:nvSpPr>
          <p:spPr>
            <a:xfrm>
              <a:off x="9684568" y="2420888"/>
              <a:ext cx="1584176" cy="167455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مثلث قائم الزاوية 64">
              <a:extLst>
                <a:ext uri="{FF2B5EF4-FFF2-40B4-BE49-F238E27FC236}">
                  <a16:creationId xmlns:a16="http://schemas.microsoft.com/office/drawing/2014/main" id="{C7944F6D-D8F9-0EC1-5412-9BA4B0FB7E62}"/>
                </a:ext>
              </a:extLst>
            </p:cNvPr>
            <p:cNvSpPr/>
            <p:nvPr/>
          </p:nvSpPr>
          <p:spPr>
            <a:xfrm>
              <a:off x="9886737" y="2980983"/>
              <a:ext cx="914400" cy="91440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3" name="رابط مستقيم 65">
            <a:extLst>
              <a:ext uri="{FF2B5EF4-FFF2-40B4-BE49-F238E27FC236}">
                <a16:creationId xmlns:a16="http://schemas.microsoft.com/office/drawing/2014/main" id="{9F0C93DB-DE4E-750F-D80F-42C5E1F9701F}"/>
              </a:ext>
            </a:extLst>
          </p:cNvPr>
          <p:cNvCxnSpPr/>
          <p:nvPr/>
        </p:nvCxnSpPr>
        <p:spPr>
          <a:xfrm flipV="1">
            <a:off x="4377922" y="2177408"/>
            <a:ext cx="0" cy="19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67">
            <a:extLst>
              <a:ext uri="{FF2B5EF4-FFF2-40B4-BE49-F238E27FC236}">
                <a16:creationId xmlns:a16="http://schemas.microsoft.com/office/drawing/2014/main" id="{64F9DE3C-5676-F289-4399-B8F7BA8FD0AD}"/>
              </a:ext>
            </a:extLst>
          </p:cNvPr>
          <p:cNvCxnSpPr/>
          <p:nvPr/>
        </p:nvCxnSpPr>
        <p:spPr>
          <a:xfrm flipV="1">
            <a:off x="3081682" y="2177410"/>
            <a:ext cx="0" cy="19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ستطيل 2056">
            <a:extLst>
              <a:ext uri="{FF2B5EF4-FFF2-40B4-BE49-F238E27FC236}">
                <a16:creationId xmlns:a16="http://schemas.microsoft.com/office/drawing/2014/main" id="{4135DFD9-9CF1-CD3F-C5AE-2D5EB354A9E0}"/>
              </a:ext>
            </a:extLst>
          </p:cNvPr>
          <p:cNvSpPr/>
          <p:nvPr/>
        </p:nvSpPr>
        <p:spPr>
          <a:xfrm>
            <a:off x="4153592" y="3885383"/>
            <a:ext cx="2160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ستطيل 71">
            <a:extLst>
              <a:ext uri="{FF2B5EF4-FFF2-40B4-BE49-F238E27FC236}">
                <a16:creationId xmlns:a16="http://schemas.microsoft.com/office/drawing/2014/main" id="{4181FC41-AF37-0BB2-1F2A-CA8B99BFB6FC}"/>
              </a:ext>
            </a:extLst>
          </p:cNvPr>
          <p:cNvSpPr/>
          <p:nvPr/>
        </p:nvSpPr>
        <p:spPr>
          <a:xfrm>
            <a:off x="3081682" y="3885383"/>
            <a:ext cx="2160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7" name="مجموعة 89">
            <a:extLst>
              <a:ext uri="{FF2B5EF4-FFF2-40B4-BE49-F238E27FC236}">
                <a16:creationId xmlns:a16="http://schemas.microsoft.com/office/drawing/2014/main" id="{5DF17E88-AA2C-BF05-1D77-0F697FC09E34}"/>
              </a:ext>
            </a:extLst>
          </p:cNvPr>
          <p:cNvGrpSpPr/>
          <p:nvPr/>
        </p:nvGrpSpPr>
        <p:grpSpPr>
          <a:xfrm rot="16260000">
            <a:off x="1765942" y="2782746"/>
            <a:ext cx="1260004" cy="1317605"/>
            <a:chOff x="2028681" y="2506416"/>
            <a:chExt cx="1319183" cy="1788132"/>
          </a:xfrm>
        </p:grpSpPr>
        <p:sp>
          <p:nvSpPr>
            <p:cNvPr id="81" name="شكل بيضاوي 90">
              <a:extLst>
                <a:ext uri="{FF2B5EF4-FFF2-40B4-BE49-F238E27FC236}">
                  <a16:creationId xmlns:a16="http://schemas.microsoft.com/office/drawing/2014/main" id="{87EDC0E8-B103-F165-07C3-9BCE7B5A2705}"/>
                </a:ext>
              </a:extLst>
            </p:cNvPr>
            <p:cNvSpPr/>
            <p:nvPr/>
          </p:nvSpPr>
          <p:spPr>
            <a:xfrm>
              <a:off x="2549995" y="3001218"/>
              <a:ext cx="216000" cy="14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2" name="مجموعة 91">
              <a:extLst>
                <a:ext uri="{FF2B5EF4-FFF2-40B4-BE49-F238E27FC236}">
                  <a16:creationId xmlns:a16="http://schemas.microsoft.com/office/drawing/2014/main" id="{464FABC0-B0C7-2574-353A-BC815FB08046}"/>
                </a:ext>
              </a:extLst>
            </p:cNvPr>
            <p:cNvGrpSpPr/>
            <p:nvPr/>
          </p:nvGrpSpPr>
          <p:grpSpPr>
            <a:xfrm>
              <a:off x="2627784" y="2980983"/>
              <a:ext cx="720080" cy="1312113"/>
              <a:chOff x="2627784" y="2980983"/>
              <a:chExt cx="720080" cy="1312113"/>
            </a:xfrm>
          </p:grpSpPr>
          <p:cxnSp>
            <p:nvCxnSpPr>
              <p:cNvPr id="92" name="رابط مستقيم 101">
                <a:extLst>
                  <a:ext uri="{FF2B5EF4-FFF2-40B4-BE49-F238E27FC236}">
                    <a16:creationId xmlns:a16="http://schemas.microsoft.com/office/drawing/2014/main" id="{6EEFFED6-4096-D40B-242E-F67AF4A7A526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102">
                <a:extLst>
                  <a:ext uri="{FF2B5EF4-FFF2-40B4-BE49-F238E27FC236}">
                    <a16:creationId xmlns:a16="http://schemas.microsoft.com/office/drawing/2014/main" id="{F0A0633D-A35E-B8EB-0AF8-48C412F0621D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103">
                <a:extLst>
                  <a:ext uri="{FF2B5EF4-FFF2-40B4-BE49-F238E27FC236}">
                    <a16:creationId xmlns:a16="http://schemas.microsoft.com/office/drawing/2014/main" id="{6CEFE586-6A1C-C992-167A-1B2139FB635E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104">
                <a:extLst>
                  <a:ext uri="{FF2B5EF4-FFF2-40B4-BE49-F238E27FC236}">
                    <a16:creationId xmlns:a16="http://schemas.microsoft.com/office/drawing/2014/main" id="{2612A2B3-11B5-FB04-6F68-9CA9369DDC07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105">
                <a:extLst>
                  <a:ext uri="{FF2B5EF4-FFF2-40B4-BE49-F238E27FC236}">
                    <a16:creationId xmlns:a16="http://schemas.microsoft.com/office/drawing/2014/main" id="{D507C224-59FE-7EAA-0897-0F271AE3BA83}"/>
                  </a:ext>
                </a:extLst>
              </p:cNvPr>
              <p:cNvCxnSpPr/>
              <p:nvPr/>
            </p:nvCxnSpPr>
            <p:spPr>
              <a:xfrm flipH="1">
                <a:off x="3201115" y="4190278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مجموعة 92">
              <a:extLst>
                <a:ext uri="{FF2B5EF4-FFF2-40B4-BE49-F238E27FC236}">
                  <a16:creationId xmlns:a16="http://schemas.microsoft.com/office/drawing/2014/main" id="{F2BE5899-20C1-3334-4117-2D59ADA0B025}"/>
                </a:ext>
              </a:extLst>
            </p:cNvPr>
            <p:cNvGrpSpPr/>
            <p:nvPr/>
          </p:nvGrpSpPr>
          <p:grpSpPr>
            <a:xfrm flipH="1">
              <a:off x="2028681" y="2982435"/>
              <a:ext cx="640667" cy="1312113"/>
              <a:chOff x="2627784" y="2980983"/>
              <a:chExt cx="720080" cy="1312113"/>
            </a:xfrm>
          </p:grpSpPr>
          <p:cxnSp>
            <p:nvCxnSpPr>
              <p:cNvPr id="87" name="رابط مستقيم 96">
                <a:extLst>
                  <a:ext uri="{FF2B5EF4-FFF2-40B4-BE49-F238E27FC236}">
                    <a16:creationId xmlns:a16="http://schemas.microsoft.com/office/drawing/2014/main" id="{3CDA0A1E-D799-5214-C7BD-A72CCCD11FD0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رابط مستقيم 97">
                <a:extLst>
                  <a:ext uri="{FF2B5EF4-FFF2-40B4-BE49-F238E27FC236}">
                    <a16:creationId xmlns:a16="http://schemas.microsoft.com/office/drawing/2014/main" id="{66074CA8-060C-E6D5-3D30-A798264B66F8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رابط مستقيم 98">
                <a:extLst>
                  <a:ext uri="{FF2B5EF4-FFF2-40B4-BE49-F238E27FC236}">
                    <a16:creationId xmlns:a16="http://schemas.microsoft.com/office/drawing/2014/main" id="{5FA79E93-D645-2CB7-12FA-CA2169B3F30D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رابط مستقيم 99">
                <a:extLst>
                  <a:ext uri="{FF2B5EF4-FFF2-40B4-BE49-F238E27FC236}">
                    <a16:creationId xmlns:a16="http://schemas.microsoft.com/office/drawing/2014/main" id="{32DF4731-2F0E-793F-69AC-2289541597A9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رابط مستقيم 100">
                <a:extLst>
                  <a:ext uri="{FF2B5EF4-FFF2-40B4-BE49-F238E27FC236}">
                    <a16:creationId xmlns:a16="http://schemas.microsoft.com/office/drawing/2014/main" id="{916763CA-F1D7-33A7-6B6A-EED445F6F227}"/>
                  </a:ext>
                </a:extLst>
              </p:cNvPr>
              <p:cNvCxnSpPr/>
              <p:nvPr/>
            </p:nvCxnSpPr>
            <p:spPr>
              <a:xfrm flipH="1">
                <a:off x="3201115" y="417642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خماسي 93">
              <a:extLst>
                <a:ext uri="{FF2B5EF4-FFF2-40B4-BE49-F238E27FC236}">
                  <a16:creationId xmlns:a16="http://schemas.microsoft.com/office/drawing/2014/main" id="{69136F33-97B2-CAF8-4D3D-EBAC35EC73E1}"/>
                </a:ext>
              </a:extLst>
            </p:cNvPr>
            <p:cNvSpPr/>
            <p:nvPr/>
          </p:nvSpPr>
          <p:spPr>
            <a:xfrm rot="16200000">
              <a:off x="2453908" y="2633873"/>
              <a:ext cx="434914" cy="18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5" name="قوس 94">
              <a:extLst>
                <a:ext uri="{FF2B5EF4-FFF2-40B4-BE49-F238E27FC236}">
                  <a16:creationId xmlns:a16="http://schemas.microsoft.com/office/drawing/2014/main" id="{EADBB70F-E04E-D0E2-9387-FB0BBF641142}"/>
                </a:ext>
              </a:extLst>
            </p:cNvPr>
            <p:cNvSpPr/>
            <p:nvPr/>
          </p:nvSpPr>
          <p:spPr>
            <a:xfrm>
              <a:off x="2449674" y="2930225"/>
              <a:ext cx="396000" cy="241619"/>
            </a:xfrm>
            <a:prstGeom prst="arc">
              <a:avLst>
                <a:gd name="adj1" fmla="val 8963477"/>
                <a:gd name="adj2" fmla="val 173238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مربع نص 95">
              <a:extLst>
                <a:ext uri="{FF2B5EF4-FFF2-40B4-BE49-F238E27FC236}">
                  <a16:creationId xmlns:a16="http://schemas.microsoft.com/office/drawing/2014/main" id="{7D8D965A-C9C2-8D8C-CAC0-C2796C6175E8}"/>
                </a:ext>
              </a:extLst>
            </p:cNvPr>
            <p:cNvSpPr txBox="1"/>
            <p:nvPr/>
          </p:nvSpPr>
          <p:spPr>
            <a:xfrm>
              <a:off x="2491704" y="2766612"/>
              <a:ext cx="32757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•</a:t>
              </a:r>
            </a:p>
          </p:txBody>
        </p:sp>
      </p:grpSp>
      <p:cxnSp>
        <p:nvCxnSpPr>
          <p:cNvPr id="99" name="رابط مستقيم 106">
            <a:extLst>
              <a:ext uri="{FF2B5EF4-FFF2-40B4-BE49-F238E27FC236}">
                <a16:creationId xmlns:a16="http://schemas.microsoft.com/office/drawing/2014/main" id="{C71E3B17-3A45-97A5-A391-57F8E9C2714E}"/>
              </a:ext>
            </a:extLst>
          </p:cNvPr>
          <p:cNvCxnSpPr/>
          <p:nvPr/>
        </p:nvCxnSpPr>
        <p:spPr>
          <a:xfrm flipH="1">
            <a:off x="3097392" y="2803119"/>
            <a:ext cx="12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قوس 2057">
            <a:extLst>
              <a:ext uri="{FF2B5EF4-FFF2-40B4-BE49-F238E27FC236}">
                <a16:creationId xmlns:a16="http://schemas.microsoft.com/office/drawing/2014/main" id="{696C0267-9C23-E5E7-3ABF-4F6A1F3C31F2}"/>
              </a:ext>
            </a:extLst>
          </p:cNvPr>
          <p:cNvSpPr/>
          <p:nvPr/>
        </p:nvSpPr>
        <p:spPr>
          <a:xfrm>
            <a:off x="4024529" y="2785371"/>
            <a:ext cx="683009" cy="507949"/>
          </a:xfrm>
          <a:prstGeom prst="arc">
            <a:avLst>
              <a:gd name="adj1" fmla="val 11413828"/>
              <a:gd name="adj2" fmla="val 2091200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قوس 108">
            <a:extLst>
              <a:ext uri="{FF2B5EF4-FFF2-40B4-BE49-F238E27FC236}">
                <a16:creationId xmlns:a16="http://schemas.microsoft.com/office/drawing/2014/main" id="{F900E4CD-E968-E9F7-6C18-A7A1BF8E082A}"/>
              </a:ext>
            </a:extLst>
          </p:cNvPr>
          <p:cNvSpPr/>
          <p:nvPr/>
        </p:nvSpPr>
        <p:spPr>
          <a:xfrm>
            <a:off x="2721642" y="2799226"/>
            <a:ext cx="683009" cy="507949"/>
          </a:xfrm>
          <a:prstGeom prst="arc">
            <a:avLst>
              <a:gd name="adj1" fmla="val 11413828"/>
              <a:gd name="adj2" fmla="val 2091200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5" name="رابط مستقيم 109">
            <a:extLst>
              <a:ext uri="{FF2B5EF4-FFF2-40B4-BE49-F238E27FC236}">
                <a16:creationId xmlns:a16="http://schemas.microsoft.com/office/drawing/2014/main" id="{7FF06F95-8346-B4BF-C76B-19F33E982F56}"/>
              </a:ext>
            </a:extLst>
          </p:cNvPr>
          <p:cNvCxnSpPr/>
          <p:nvPr/>
        </p:nvCxnSpPr>
        <p:spPr>
          <a:xfrm flipH="1">
            <a:off x="3042198" y="5633622"/>
            <a:ext cx="21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10">
            <a:extLst>
              <a:ext uri="{FF2B5EF4-FFF2-40B4-BE49-F238E27FC236}">
                <a16:creationId xmlns:a16="http://schemas.microsoft.com/office/drawing/2014/main" id="{3EB641DD-BDD2-6E91-F361-E01D43CF4818}"/>
              </a:ext>
            </a:extLst>
          </p:cNvPr>
          <p:cNvCxnSpPr/>
          <p:nvPr/>
        </p:nvCxnSpPr>
        <p:spPr>
          <a:xfrm flipH="1">
            <a:off x="3560833" y="6461672"/>
            <a:ext cx="21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11">
            <a:extLst>
              <a:ext uri="{FF2B5EF4-FFF2-40B4-BE49-F238E27FC236}">
                <a16:creationId xmlns:a16="http://schemas.microsoft.com/office/drawing/2014/main" id="{6432CD46-FA49-4870-1CF8-1E6BBCB0271D}"/>
              </a:ext>
            </a:extLst>
          </p:cNvPr>
          <p:cNvCxnSpPr/>
          <p:nvPr/>
        </p:nvCxnSpPr>
        <p:spPr>
          <a:xfrm flipH="1" flipV="1">
            <a:off x="5160487" y="5633622"/>
            <a:ext cx="513483" cy="828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3">
            <a:extLst>
              <a:ext uri="{FF2B5EF4-FFF2-40B4-BE49-F238E27FC236}">
                <a16:creationId xmlns:a16="http://schemas.microsoft.com/office/drawing/2014/main" id="{F2AA35B8-1B55-00CD-BB4C-BC24B7E90245}"/>
              </a:ext>
            </a:extLst>
          </p:cNvPr>
          <p:cNvCxnSpPr/>
          <p:nvPr/>
        </p:nvCxnSpPr>
        <p:spPr>
          <a:xfrm flipH="1" flipV="1">
            <a:off x="3058400" y="5633622"/>
            <a:ext cx="513483" cy="828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مربع نص 114">
            <a:extLst>
              <a:ext uri="{FF2B5EF4-FFF2-40B4-BE49-F238E27FC236}">
                <a16:creationId xmlns:a16="http://schemas.microsoft.com/office/drawing/2014/main" id="{F633ECFB-1CF6-B373-D37F-B62AB3A00E52}"/>
              </a:ext>
            </a:extLst>
          </p:cNvPr>
          <p:cNvSpPr txBox="1"/>
          <p:nvPr/>
        </p:nvSpPr>
        <p:spPr>
          <a:xfrm>
            <a:off x="4017786" y="5405857"/>
            <a:ext cx="3710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ǁ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5" name="مربع نص 115">
            <a:extLst>
              <a:ext uri="{FF2B5EF4-FFF2-40B4-BE49-F238E27FC236}">
                <a16:creationId xmlns:a16="http://schemas.microsoft.com/office/drawing/2014/main" id="{E66C1B01-4C43-94AA-4391-A91F73121587}"/>
              </a:ext>
            </a:extLst>
          </p:cNvPr>
          <p:cNvSpPr txBox="1"/>
          <p:nvPr/>
        </p:nvSpPr>
        <p:spPr>
          <a:xfrm>
            <a:off x="4295305" y="6247762"/>
            <a:ext cx="3710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ǁ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F352B14-144D-5E07-62B4-DEFFB56F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81" y="595426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019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5" grpId="0"/>
      <p:bldP spid="77" grpId="0" animBg="1"/>
      <p:bldP spid="79" grpId="0" animBg="1"/>
      <p:bldP spid="101" grpId="0" animBg="1"/>
      <p:bldP spid="103" grpId="0" animBg="1"/>
      <p:bldP spid="113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>
            <a:extLst>
              <a:ext uri="{FF2B5EF4-FFF2-40B4-BE49-F238E27FC236}">
                <a16:creationId xmlns:a16="http://schemas.microsoft.com/office/drawing/2014/main" id="{E8C67C7C-123D-B54B-2980-19426438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107" y="137803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>
            <a:extLst>
              <a:ext uri="{FF2B5EF4-FFF2-40B4-BE49-F238E27FC236}">
                <a16:creationId xmlns:a16="http://schemas.microsoft.com/office/drawing/2014/main" id="{106112E5-0514-11A6-4011-69B0DA30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91" y="1465031"/>
            <a:ext cx="4124325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" name="Picture 2">
            <a:extLst>
              <a:ext uri="{FF2B5EF4-FFF2-40B4-BE49-F238E27FC236}">
                <a16:creationId xmlns:a16="http://schemas.microsoft.com/office/drawing/2014/main" id="{B126F0B2-38F4-8169-6AC7-04D2192A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16" y="2350087"/>
            <a:ext cx="3657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>
            <a:extLst>
              <a:ext uri="{FF2B5EF4-FFF2-40B4-BE49-F238E27FC236}">
                <a16:creationId xmlns:a16="http://schemas.microsoft.com/office/drawing/2014/main" id="{F59977CB-82E9-9957-609A-FEAFB126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16" y="4654343"/>
            <a:ext cx="38481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خماسي 12">
            <a:extLst>
              <a:ext uri="{FF2B5EF4-FFF2-40B4-BE49-F238E27FC236}">
                <a16:creationId xmlns:a16="http://schemas.microsoft.com/office/drawing/2014/main" id="{84E29A7F-CA6A-ADF5-B3FF-CE498A99801E}"/>
              </a:ext>
            </a:extLst>
          </p:cNvPr>
          <p:cNvSpPr/>
          <p:nvPr/>
        </p:nvSpPr>
        <p:spPr>
          <a:xfrm rot="5400000">
            <a:off x="6794565" y="1792087"/>
            <a:ext cx="792000" cy="1908000"/>
          </a:xfrm>
          <a:prstGeom prst="homePlat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خماسي 13">
            <a:extLst>
              <a:ext uri="{FF2B5EF4-FFF2-40B4-BE49-F238E27FC236}">
                <a16:creationId xmlns:a16="http://schemas.microsoft.com/office/drawing/2014/main" id="{4C30EF79-EFBA-3DD2-A149-952399E426B3}"/>
              </a:ext>
            </a:extLst>
          </p:cNvPr>
          <p:cNvSpPr/>
          <p:nvPr/>
        </p:nvSpPr>
        <p:spPr>
          <a:xfrm rot="5400000">
            <a:off x="6532945" y="4114381"/>
            <a:ext cx="828000" cy="1836000"/>
          </a:xfrm>
          <a:prstGeom prst="homePlat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1" name="مربع نص 14">
            <a:extLst>
              <a:ext uri="{FF2B5EF4-FFF2-40B4-BE49-F238E27FC236}">
                <a16:creationId xmlns:a16="http://schemas.microsoft.com/office/drawing/2014/main" id="{B5A2BA43-ED13-32B7-8598-D228872A13CB}"/>
              </a:ext>
            </a:extLst>
          </p:cNvPr>
          <p:cNvSpPr txBox="1"/>
          <p:nvPr/>
        </p:nvSpPr>
        <p:spPr>
          <a:xfrm>
            <a:off x="6563122" y="3246121"/>
            <a:ext cx="12657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شبه منحرف</a:t>
            </a:r>
          </a:p>
        </p:txBody>
      </p:sp>
      <p:sp>
        <p:nvSpPr>
          <p:cNvPr id="153" name="مربع نص 15">
            <a:extLst>
              <a:ext uri="{FF2B5EF4-FFF2-40B4-BE49-F238E27FC236}">
                <a16:creationId xmlns:a16="http://schemas.microsoft.com/office/drawing/2014/main" id="{52FFFFDA-C73B-37BC-7C76-93FA00DE3338}"/>
              </a:ext>
            </a:extLst>
          </p:cNvPr>
          <p:cNvSpPr txBox="1"/>
          <p:nvPr/>
        </p:nvSpPr>
        <p:spPr>
          <a:xfrm>
            <a:off x="6186494" y="5518439"/>
            <a:ext cx="1532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معين</a:t>
            </a:r>
          </a:p>
        </p:txBody>
      </p:sp>
      <p:cxnSp>
        <p:nvCxnSpPr>
          <p:cNvPr id="155" name="رابط مستقيم 16">
            <a:extLst>
              <a:ext uri="{FF2B5EF4-FFF2-40B4-BE49-F238E27FC236}">
                <a16:creationId xmlns:a16="http://schemas.microsoft.com/office/drawing/2014/main" id="{A452EBDC-2558-DCD5-FF40-FA1681197738}"/>
              </a:ext>
            </a:extLst>
          </p:cNvPr>
          <p:cNvCxnSpPr/>
          <p:nvPr/>
        </p:nvCxnSpPr>
        <p:spPr>
          <a:xfrm flipH="1">
            <a:off x="3004447" y="2577852"/>
            <a:ext cx="14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رابط مستقيم 17">
            <a:extLst>
              <a:ext uri="{FF2B5EF4-FFF2-40B4-BE49-F238E27FC236}">
                <a16:creationId xmlns:a16="http://schemas.microsoft.com/office/drawing/2014/main" id="{09F6DE94-A89A-13A4-658B-53282A25637A}"/>
              </a:ext>
            </a:extLst>
          </p:cNvPr>
          <p:cNvCxnSpPr/>
          <p:nvPr/>
        </p:nvCxnSpPr>
        <p:spPr>
          <a:xfrm flipH="1">
            <a:off x="2799460" y="3405902"/>
            <a:ext cx="21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رابط مستقيم 20">
            <a:extLst>
              <a:ext uri="{FF2B5EF4-FFF2-40B4-BE49-F238E27FC236}">
                <a16:creationId xmlns:a16="http://schemas.microsoft.com/office/drawing/2014/main" id="{2AE339CB-7A30-D78C-0CF5-8F3C54A43D3A}"/>
              </a:ext>
            </a:extLst>
          </p:cNvPr>
          <p:cNvCxnSpPr/>
          <p:nvPr/>
        </p:nvCxnSpPr>
        <p:spPr>
          <a:xfrm flipH="1" flipV="1">
            <a:off x="4433061" y="2577852"/>
            <a:ext cx="513483" cy="828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رابط مستقيم 21">
            <a:extLst>
              <a:ext uri="{FF2B5EF4-FFF2-40B4-BE49-F238E27FC236}">
                <a16:creationId xmlns:a16="http://schemas.microsoft.com/office/drawing/2014/main" id="{CF40B253-D353-B03E-725E-B3531B280DE9}"/>
              </a:ext>
            </a:extLst>
          </p:cNvPr>
          <p:cNvCxnSpPr/>
          <p:nvPr/>
        </p:nvCxnSpPr>
        <p:spPr>
          <a:xfrm flipV="1">
            <a:off x="2799460" y="2577852"/>
            <a:ext cx="204987" cy="828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سهم إلى اليمين 5">
            <a:extLst>
              <a:ext uri="{FF2B5EF4-FFF2-40B4-BE49-F238E27FC236}">
                <a16:creationId xmlns:a16="http://schemas.microsoft.com/office/drawing/2014/main" id="{5844836D-484C-CFCD-6B58-937EDAA94CB1}"/>
              </a:ext>
            </a:extLst>
          </p:cNvPr>
          <p:cNvSpPr/>
          <p:nvPr/>
        </p:nvSpPr>
        <p:spPr>
          <a:xfrm>
            <a:off x="3585992" y="2478381"/>
            <a:ext cx="288000" cy="180000"/>
          </a:xfrm>
          <a:prstGeom prst="rightArrow">
            <a:avLst>
              <a:gd name="adj1" fmla="val 44282"/>
              <a:gd name="adj2" fmla="val 2018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5" name="سهم إلى اليمين 25">
            <a:extLst>
              <a:ext uri="{FF2B5EF4-FFF2-40B4-BE49-F238E27FC236}">
                <a16:creationId xmlns:a16="http://schemas.microsoft.com/office/drawing/2014/main" id="{CF6CCC74-B177-5BC5-53C1-289BECB3459C}"/>
              </a:ext>
            </a:extLst>
          </p:cNvPr>
          <p:cNvSpPr/>
          <p:nvPr/>
        </p:nvSpPr>
        <p:spPr>
          <a:xfrm>
            <a:off x="3717164" y="3315902"/>
            <a:ext cx="288000" cy="180000"/>
          </a:xfrm>
          <a:prstGeom prst="rightArrow">
            <a:avLst>
              <a:gd name="adj1" fmla="val 44282"/>
              <a:gd name="adj2" fmla="val 2018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7" name="رابط مستقيم 29">
            <a:extLst>
              <a:ext uri="{FF2B5EF4-FFF2-40B4-BE49-F238E27FC236}">
                <a16:creationId xmlns:a16="http://schemas.microsoft.com/office/drawing/2014/main" id="{B21AC29F-E00B-726E-49AD-BB5784EA795C}"/>
              </a:ext>
            </a:extLst>
          </p:cNvPr>
          <p:cNvCxnSpPr/>
          <p:nvPr/>
        </p:nvCxnSpPr>
        <p:spPr>
          <a:xfrm flipV="1">
            <a:off x="3216244" y="5238737"/>
            <a:ext cx="1070035" cy="10395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رابط مستقيم 31">
            <a:extLst>
              <a:ext uri="{FF2B5EF4-FFF2-40B4-BE49-F238E27FC236}">
                <a16:creationId xmlns:a16="http://schemas.microsoft.com/office/drawing/2014/main" id="{35016F18-5901-06AB-1AED-21A49A9D8EA6}"/>
              </a:ext>
            </a:extLst>
          </p:cNvPr>
          <p:cNvCxnSpPr/>
          <p:nvPr/>
        </p:nvCxnSpPr>
        <p:spPr>
          <a:xfrm flipH="1">
            <a:off x="1924167" y="5230407"/>
            <a:ext cx="262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رابط مستقيم 37">
            <a:extLst>
              <a:ext uri="{FF2B5EF4-FFF2-40B4-BE49-F238E27FC236}">
                <a16:creationId xmlns:a16="http://schemas.microsoft.com/office/drawing/2014/main" id="{624CD6FD-F542-A853-7175-183B8CD7D252}"/>
              </a:ext>
            </a:extLst>
          </p:cNvPr>
          <p:cNvCxnSpPr/>
          <p:nvPr/>
        </p:nvCxnSpPr>
        <p:spPr>
          <a:xfrm flipH="1" flipV="1">
            <a:off x="3251068" y="4158510"/>
            <a:ext cx="1035212" cy="1060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رابط مستقيم 39">
            <a:extLst>
              <a:ext uri="{FF2B5EF4-FFF2-40B4-BE49-F238E27FC236}">
                <a16:creationId xmlns:a16="http://schemas.microsoft.com/office/drawing/2014/main" id="{935B3951-364B-6EA7-CAA7-9174577D39E1}"/>
              </a:ext>
            </a:extLst>
          </p:cNvPr>
          <p:cNvCxnSpPr/>
          <p:nvPr/>
        </p:nvCxnSpPr>
        <p:spPr>
          <a:xfrm>
            <a:off x="3199522" y="4078279"/>
            <a:ext cx="0" cy="23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مجموعة 40">
            <a:extLst>
              <a:ext uri="{FF2B5EF4-FFF2-40B4-BE49-F238E27FC236}">
                <a16:creationId xmlns:a16="http://schemas.microsoft.com/office/drawing/2014/main" id="{159154EB-B3F9-667E-9A48-C5BF6A338C5A}"/>
              </a:ext>
            </a:extLst>
          </p:cNvPr>
          <p:cNvGrpSpPr/>
          <p:nvPr/>
        </p:nvGrpSpPr>
        <p:grpSpPr>
          <a:xfrm rot="10800000">
            <a:off x="3220313" y="5238745"/>
            <a:ext cx="1047083" cy="1332109"/>
            <a:chOff x="2028681" y="2506416"/>
            <a:chExt cx="1319183" cy="1788132"/>
          </a:xfrm>
        </p:grpSpPr>
        <p:sp>
          <p:nvSpPr>
            <p:cNvPr id="175" name="شكل بيضاوي 41">
              <a:extLst>
                <a:ext uri="{FF2B5EF4-FFF2-40B4-BE49-F238E27FC236}">
                  <a16:creationId xmlns:a16="http://schemas.microsoft.com/office/drawing/2014/main" id="{98E94C60-5495-BEE5-2B64-15AF1DA1628A}"/>
                </a:ext>
              </a:extLst>
            </p:cNvPr>
            <p:cNvSpPr/>
            <p:nvPr/>
          </p:nvSpPr>
          <p:spPr>
            <a:xfrm>
              <a:off x="2549995" y="3001218"/>
              <a:ext cx="216000" cy="14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76" name="مجموعة 42">
              <a:extLst>
                <a:ext uri="{FF2B5EF4-FFF2-40B4-BE49-F238E27FC236}">
                  <a16:creationId xmlns:a16="http://schemas.microsoft.com/office/drawing/2014/main" id="{E4F03066-A073-4C23-9826-5E27DE209E53}"/>
                </a:ext>
              </a:extLst>
            </p:cNvPr>
            <p:cNvGrpSpPr/>
            <p:nvPr/>
          </p:nvGrpSpPr>
          <p:grpSpPr>
            <a:xfrm>
              <a:off x="2627784" y="2980983"/>
              <a:ext cx="720080" cy="1312113"/>
              <a:chOff x="2627784" y="2980983"/>
              <a:chExt cx="720080" cy="1312113"/>
            </a:xfrm>
          </p:grpSpPr>
          <p:cxnSp>
            <p:nvCxnSpPr>
              <p:cNvPr id="186" name="رابط مستقيم 52">
                <a:extLst>
                  <a:ext uri="{FF2B5EF4-FFF2-40B4-BE49-F238E27FC236}">
                    <a16:creationId xmlns:a16="http://schemas.microsoft.com/office/drawing/2014/main" id="{833C8058-9471-12FD-FC6C-1DE1E127E1CF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رابط مستقيم 53">
                <a:extLst>
                  <a:ext uri="{FF2B5EF4-FFF2-40B4-BE49-F238E27FC236}">
                    <a16:creationId xmlns:a16="http://schemas.microsoft.com/office/drawing/2014/main" id="{47FE582D-197F-4881-7AC0-12DB77FF4EE1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رابط مستقيم 54">
                <a:extLst>
                  <a:ext uri="{FF2B5EF4-FFF2-40B4-BE49-F238E27FC236}">
                    <a16:creationId xmlns:a16="http://schemas.microsoft.com/office/drawing/2014/main" id="{8C977DAA-E6F7-14DA-D88F-8E66E92DCAD6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رابط مستقيم 55">
                <a:extLst>
                  <a:ext uri="{FF2B5EF4-FFF2-40B4-BE49-F238E27FC236}">
                    <a16:creationId xmlns:a16="http://schemas.microsoft.com/office/drawing/2014/main" id="{B34FE0A0-4E88-8C1C-CCE4-CE221CB042B2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56">
                <a:extLst>
                  <a:ext uri="{FF2B5EF4-FFF2-40B4-BE49-F238E27FC236}">
                    <a16:creationId xmlns:a16="http://schemas.microsoft.com/office/drawing/2014/main" id="{7A945680-0EEC-1B87-B299-59C91F6DBF2C}"/>
                  </a:ext>
                </a:extLst>
              </p:cNvPr>
              <p:cNvCxnSpPr/>
              <p:nvPr/>
            </p:nvCxnSpPr>
            <p:spPr>
              <a:xfrm flipH="1">
                <a:off x="3201115" y="4190278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مجموعة 43">
              <a:extLst>
                <a:ext uri="{FF2B5EF4-FFF2-40B4-BE49-F238E27FC236}">
                  <a16:creationId xmlns:a16="http://schemas.microsoft.com/office/drawing/2014/main" id="{1DE2AE69-A67F-2645-4540-5EF5B8969A33}"/>
                </a:ext>
              </a:extLst>
            </p:cNvPr>
            <p:cNvGrpSpPr/>
            <p:nvPr/>
          </p:nvGrpSpPr>
          <p:grpSpPr>
            <a:xfrm flipH="1">
              <a:off x="2028681" y="2982435"/>
              <a:ext cx="640667" cy="1312113"/>
              <a:chOff x="2627784" y="2980983"/>
              <a:chExt cx="720080" cy="1312113"/>
            </a:xfrm>
          </p:grpSpPr>
          <p:cxnSp>
            <p:nvCxnSpPr>
              <p:cNvPr id="181" name="رابط مستقيم 47">
                <a:extLst>
                  <a:ext uri="{FF2B5EF4-FFF2-40B4-BE49-F238E27FC236}">
                    <a16:creationId xmlns:a16="http://schemas.microsoft.com/office/drawing/2014/main" id="{7346253F-9153-80B7-F205-0A746BFD88FC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48">
                <a:extLst>
                  <a:ext uri="{FF2B5EF4-FFF2-40B4-BE49-F238E27FC236}">
                    <a16:creationId xmlns:a16="http://schemas.microsoft.com/office/drawing/2014/main" id="{80C81759-A882-45C1-25AC-5B71C0577F11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49">
                <a:extLst>
                  <a:ext uri="{FF2B5EF4-FFF2-40B4-BE49-F238E27FC236}">
                    <a16:creationId xmlns:a16="http://schemas.microsoft.com/office/drawing/2014/main" id="{57E63A88-37C0-F154-0783-E4CFE00FCD04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50">
                <a:extLst>
                  <a:ext uri="{FF2B5EF4-FFF2-40B4-BE49-F238E27FC236}">
                    <a16:creationId xmlns:a16="http://schemas.microsoft.com/office/drawing/2014/main" id="{43A3B058-3888-B187-1AFC-DA6F1B970C73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رابط مستقيم 51">
                <a:extLst>
                  <a:ext uri="{FF2B5EF4-FFF2-40B4-BE49-F238E27FC236}">
                    <a16:creationId xmlns:a16="http://schemas.microsoft.com/office/drawing/2014/main" id="{E0808476-DEAF-DB6C-E837-B899B576ACD7}"/>
                  </a:ext>
                </a:extLst>
              </p:cNvPr>
              <p:cNvCxnSpPr/>
              <p:nvPr/>
            </p:nvCxnSpPr>
            <p:spPr>
              <a:xfrm flipH="1">
                <a:off x="3201115" y="417642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خماسي 44">
              <a:extLst>
                <a:ext uri="{FF2B5EF4-FFF2-40B4-BE49-F238E27FC236}">
                  <a16:creationId xmlns:a16="http://schemas.microsoft.com/office/drawing/2014/main" id="{E3EE60BB-E96E-6033-14FA-08B4FB2B39C1}"/>
                </a:ext>
              </a:extLst>
            </p:cNvPr>
            <p:cNvSpPr/>
            <p:nvPr/>
          </p:nvSpPr>
          <p:spPr>
            <a:xfrm rot="16200000">
              <a:off x="2453908" y="2633873"/>
              <a:ext cx="434914" cy="18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9" name="قوس 45">
              <a:extLst>
                <a:ext uri="{FF2B5EF4-FFF2-40B4-BE49-F238E27FC236}">
                  <a16:creationId xmlns:a16="http://schemas.microsoft.com/office/drawing/2014/main" id="{6078CFF4-CF06-1E5E-06C8-1AC516693293}"/>
                </a:ext>
              </a:extLst>
            </p:cNvPr>
            <p:cNvSpPr/>
            <p:nvPr/>
          </p:nvSpPr>
          <p:spPr>
            <a:xfrm>
              <a:off x="2467128" y="2948823"/>
              <a:ext cx="396000" cy="241619"/>
            </a:xfrm>
            <a:prstGeom prst="arc">
              <a:avLst>
                <a:gd name="adj1" fmla="val 8963477"/>
                <a:gd name="adj2" fmla="val 173238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0" name="مربع نص 46">
              <a:extLst>
                <a:ext uri="{FF2B5EF4-FFF2-40B4-BE49-F238E27FC236}">
                  <a16:creationId xmlns:a16="http://schemas.microsoft.com/office/drawing/2014/main" id="{5DE5EA16-4818-2658-12B1-D0190858BB00}"/>
                </a:ext>
              </a:extLst>
            </p:cNvPr>
            <p:cNvSpPr txBox="1"/>
            <p:nvPr/>
          </p:nvSpPr>
          <p:spPr>
            <a:xfrm>
              <a:off x="2491704" y="2766612"/>
              <a:ext cx="32757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•</a:t>
              </a:r>
            </a:p>
          </p:txBody>
        </p:sp>
      </p:grpSp>
      <p:grpSp>
        <p:nvGrpSpPr>
          <p:cNvPr id="209" name="مجموعة 57">
            <a:extLst>
              <a:ext uri="{FF2B5EF4-FFF2-40B4-BE49-F238E27FC236}">
                <a16:creationId xmlns:a16="http://schemas.microsoft.com/office/drawing/2014/main" id="{9B3EB244-BC43-0F87-61D9-76FEE9E4377B}"/>
              </a:ext>
            </a:extLst>
          </p:cNvPr>
          <p:cNvGrpSpPr/>
          <p:nvPr/>
        </p:nvGrpSpPr>
        <p:grpSpPr>
          <a:xfrm rot="10800000">
            <a:off x="2126337" y="5222363"/>
            <a:ext cx="1047083" cy="1332109"/>
            <a:chOff x="2028681" y="2506416"/>
            <a:chExt cx="1319183" cy="1788132"/>
          </a:xfrm>
        </p:grpSpPr>
        <p:sp>
          <p:nvSpPr>
            <p:cNvPr id="193" name="شكل بيضاوي 58">
              <a:extLst>
                <a:ext uri="{FF2B5EF4-FFF2-40B4-BE49-F238E27FC236}">
                  <a16:creationId xmlns:a16="http://schemas.microsoft.com/office/drawing/2014/main" id="{CDB5B2CC-06BB-E3A3-D7A3-B62A0004670E}"/>
                </a:ext>
              </a:extLst>
            </p:cNvPr>
            <p:cNvSpPr/>
            <p:nvPr/>
          </p:nvSpPr>
          <p:spPr>
            <a:xfrm>
              <a:off x="2549995" y="3001218"/>
              <a:ext cx="216000" cy="14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94" name="مجموعة 59">
              <a:extLst>
                <a:ext uri="{FF2B5EF4-FFF2-40B4-BE49-F238E27FC236}">
                  <a16:creationId xmlns:a16="http://schemas.microsoft.com/office/drawing/2014/main" id="{6109397A-1EFA-11E2-7B85-80402BD04B46}"/>
                </a:ext>
              </a:extLst>
            </p:cNvPr>
            <p:cNvGrpSpPr/>
            <p:nvPr/>
          </p:nvGrpSpPr>
          <p:grpSpPr>
            <a:xfrm>
              <a:off x="2627784" y="2980983"/>
              <a:ext cx="720080" cy="1312113"/>
              <a:chOff x="2627784" y="2980983"/>
              <a:chExt cx="720080" cy="1312113"/>
            </a:xfrm>
          </p:grpSpPr>
          <p:cxnSp>
            <p:nvCxnSpPr>
              <p:cNvPr id="204" name="رابط مستقيم 69">
                <a:extLst>
                  <a:ext uri="{FF2B5EF4-FFF2-40B4-BE49-F238E27FC236}">
                    <a16:creationId xmlns:a16="http://schemas.microsoft.com/office/drawing/2014/main" id="{F5540207-F957-4770-B145-8AAC7CCFC137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70">
                <a:extLst>
                  <a:ext uri="{FF2B5EF4-FFF2-40B4-BE49-F238E27FC236}">
                    <a16:creationId xmlns:a16="http://schemas.microsoft.com/office/drawing/2014/main" id="{ECFB603B-2640-9D60-9395-0151B1D912C5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71">
                <a:extLst>
                  <a:ext uri="{FF2B5EF4-FFF2-40B4-BE49-F238E27FC236}">
                    <a16:creationId xmlns:a16="http://schemas.microsoft.com/office/drawing/2014/main" id="{3A2E447A-5773-564F-D6A6-4913442063B8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72">
                <a:extLst>
                  <a:ext uri="{FF2B5EF4-FFF2-40B4-BE49-F238E27FC236}">
                    <a16:creationId xmlns:a16="http://schemas.microsoft.com/office/drawing/2014/main" id="{D5C7F768-46D1-DFD0-621D-6E74B1CA24F3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73">
                <a:extLst>
                  <a:ext uri="{FF2B5EF4-FFF2-40B4-BE49-F238E27FC236}">
                    <a16:creationId xmlns:a16="http://schemas.microsoft.com/office/drawing/2014/main" id="{3A9681B9-ACE6-2BF6-537C-F0E1E6E3ECB5}"/>
                  </a:ext>
                </a:extLst>
              </p:cNvPr>
              <p:cNvCxnSpPr/>
              <p:nvPr/>
            </p:nvCxnSpPr>
            <p:spPr>
              <a:xfrm flipH="1">
                <a:off x="3201115" y="4190278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مجموعة 60">
              <a:extLst>
                <a:ext uri="{FF2B5EF4-FFF2-40B4-BE49-F238E27FC236}">
                  <a16:creationId xmlns:a16="http://schemas.microsoft.com/office/drawing/2014/main" id="{910FEF28-EB8E-7AF2-C074-123C0B6D03C7}"/>
                </a:ext>
              </a:extLst>
            </p:cNvPr>
            <p:cNvGrpSpPr/>
            <p:nvPr/>
          </p:nvGrpSpPr>
          <p:grpSpPr>
            <a:xfrm flipH="1">
              <a:off x="2028681" y="2982435"/>
              <a:ext cx="640667" cy="1312113"/>
              <a:chOff x="2627784" y="2980983"/>
              <a:chExt cx="720080" cy="1312113"/>
            </a:xfrm>
          </p:grpSpPr>
          <p:cxnSp>
            <p:nvCxnSpPr>
              <p:cNvPr id="199" name="رابط مستقيم 64">
                <a:extLst>
                  <a:ext uri="{FF2B5EF4-FFF2-40B4-BE49-F238E27FC236}">
                    <a16:creationId xmlns:a16="http://schemas.microsoft.com/office/drawing/2014/main" id="{12E60042-AD01-7529-DD57-1C188ABBE160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65">
                <a:extLst>
                  <a:ext uri="{FF2B5EF4-FFF2-40B4-BE49-F238E27FC236}">
                    <a16:creationId xmlns:a16="http://schemas.microsoft.com/office/drawing/2014/main" id="{DAA5B264-704A-A4D2-9827-8C61D552E1BF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66">
                <a:extLst>
                  <a:ext uri="{FF2B5EF4-FFF2-40B4-BE49-F238E27FC236}">
                    <a16:creationId xmlns:a16="http://schemas.microsoft.com/office/drawing/2014/main" id="{2A8A2667-9A94-76FD-9DC4-50EDEAF94809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67">
                <a:extLst>
                  <a:ext uri="{FF2B5EF4-FFF2-40B4-BE49-F238E27FC236}">
                    <a16:creationId xmlns:a16="http://schemas.microsoft.com/office/drawing/2014/main" id="{357EE71A-CB4C-934E-2490-66B3F246D768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رابط مستقيم 68">
                <a:extLst>
                  <a:ext uri="{FF2B5EF4-FFF2-40B4-BE49-F238E27FC236}">
                    <a16:creationId xmlns:a16="http://schemas.microsoft.com/office/drawing/2014/main" id="{514B3263-FE05-E25A-C70A-4E39B1E7F6C6}"/>
                  </a:ext>
                </a:extLst>
              </p:cNvPr>
              <p:cNvCxnSpPr/>
              <p:nvPr/>
            </p:nvCxnSpPr>
            <p:spPr>
              <a:xfrm flipH="1">
                <a:off x="3201115" y="417642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خماسي 61">
              <a:extLst>
                <a:ext uri="{FF2B5EF4-FFF2-40B4-BE49-F238E27FC236}">
                  <a16:creationId xmlns:a16="http://schemas.microsoft.com/office/drawing/2014/main" id="{75CAAACB-C88D-2BFF-AEEF-6E93652AE3F7}"/>
                </a:ext>
              </a:extLst>
            </p:cNvPr>
            <p:cNvSpPr/>
            <p:nvPr/>
          </p:nvSpPr>
          <p:spPr>
            <a:xfrm rot="16200000">
              <a:off x="2453908" y="2633873"/>
              <a:ext cx="434914" cy="18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7" name="قوس 62">
              <a:extLst>
                <a:ext uri="{FF2B5EF4-FFF2-40B4-BE49-F238E27FC236}">
                  <a16:creationId xmlns:a16="http://schemas.microsoft.com/office/drawing/2014/main" id="{2383A91F-CFA4-067B-9EDA-5327BAD039E1}"/>
                </a:ext>
              </a:extLst>
            </p:cNvPr>
            <p:cNvSpPr/>
            <p:nvPr/>
          </p:nvSpPr>
          <p:spPr>
            <a:xfrm>
              <a:off x="2467128" y="2948823"/>
              <a:ext cx="396000" cy="241619"/>
            </a:xfrm>
            <a:prstGeom prst="arc">
              <a:avLst>
                <a:gd name="adj1" fmla="val 8963477"/>
                <a:gd name="adj2" fmla="val 173238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8" name="مربع نص 63">
              <a:extLst>
                <a:ext uri="{FF2B5EF4-FFF2-40B4-BE49-F238E27FC236}">
                  <a16:creationId xmlns:a16="http://schemas.microsoft.com/office/drawing/2014/main" id="{C22A3F89-5F55-F8ED-3369-FEBF7FD5E75D}"/>
                </a:ext>
              </a:extLst>
            </p:cNvPr>
            <p:cNvSpPr txBox="1"/>
            <p:nvPr/>
          </p:nvSpPr>
          <p:spPr>
            <a:xfrm>
              <a:off x="2491704" y="2766612"/>
              <a:ext cx="32757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•</a:t>
              </a:r>
            </a:p>
          </p:txBody>
        </p:sp>
      </p:grpSp>
      <p:sp>
        <p:nvSpPr>
          <p:cNvPr id="211" name="قوس 74">
            <a:extLst>
              <a:ext uri="{FF2B5EF4-FFF2-40B4-BE49-F238E27FC236}">
                <a16:creationId xmlns:a16="http://schemas.microsoft.com/office/drawing/2014/main" id="{0A050082-0732-87C8-51F1-A26A89BD9DEB}"/>
              </a:ext>
            </a:extLst>
          </p:cNvPr>
          <p:cNvSpPr/>
          <p:nvPr/>
        </p:nvSpPr>
        <p:spPr>
          <a:xfrm rot="5400000">
            <a:off x="3690800" y="4957897"/>
            <a:ext cx="683009" cy="507949"/>
          </a:xfrm>
          <a:prstGeom prst="arc">
            <a:avLst>
              <a:gd name="adj1" fmla="val 11413828"/>
              <a:gd name="adj2" fmla="val 2091200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3" name="قوس 75">
            <a:extLst>
              <a:ext uri="{FF2B5EF4-FFF2-40B4-BE49-F238E27FC236}">
                <a16:creationId xmlns:a16="http://schemas.microsoft.com/office/drawing/2014/main" id="{A97A82F9-D568-F7F8-3216-030233584C72}"/>
              </a:ext>
            </a:extLst>
          </p:cNvPr>
          <p:cNvSpPr/>
          <p:nvPr/>
        </p:nvSpPr>
        <p:spPr>
          <a:xfrm rot="16200000">
            <a:off x="2043302" y="4968978"/>
            <a:ext cx="683009" cy="507949"/>
          </a:xfrm>
          <a:prstGeom prst="arc">
            <a:avLst>
              <a:gd name="adj1" fmla="val 11413828"/>
              <a:gd name="adj2" fmla="val 2091200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1" name="مجموعة 76">
            <a:extLst>
              <a:ext uri="{FF2B5EF4-FFF2-40B4-BE49-F238E27FC236}">
                <a16:creationId xmlns:a16="http://schemas.microsoft.com/office/drawing/2014/main" id="{D3C2917B-E514-0AD4-D2B6-25F74B9967C0}"/>
              </a:ext>
            </a:extLst>
          </p:cNvPr>
          <p:cNvGrpSpPr/>
          <p:nvPr/>
        </p:nvGrpSpPr>
        <p:grpSpPr>
          <a:xfrm rot="5400000">
            <a:off x="3362578" y="4015997"/>
            <a:ext cx="1047083" cy="1332109"/>
            <a:chOff x="2028681" y="2506416"/>
            <a:chExt cx="1319183" cy="1788132"/>
          </a:xfrm>
        </p:grpSpPr>
        <p:sp>
          <p:nvSpPr>
            <p:cNvPr id="215" name="شكل بيضاوي 77">
              <a:extLst>
                <a:ext uri="{FF2B5EF4-FFF2-40B4-BE49-F238E27FC236}">
                  <a16:creationId xmlns:a16="http://schemas.microsoft.com/office/drawing/2014/main" id="{7A7BB7C7-7F5E-EE43-8B47-2F6408AD7640}"/>
                </a:ext>
              </a:extLst>
            </p:cNvPr>
            <p:cNvSpPr/>
            <p:nvPr/>
          </p:nvSpPr>
          <p:spPr>
            <a:xfrm>
              <a:off x="2549995" y="3001218"/>
              <a:ext cx="216000" cy="14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16" name="مجموعة 78">
              <a:extLst>
                <a:ext uri="{FF2B5EF4-FFF2-40B4-BE49-F238E27FC236}">
                  <a16:creationId xmlns:a16="http://schemas.microsoft.com/office/drawing/2014/main" id="{2EAAB912-4F1E-5B1F-176D-C0928E315F3A}"/>
                </a:ext>
              </a:extLst>
            </p:cNvPr>
            <p:cNvGrpSpPr/>
            <p:nvPr/>
          </p:nvGrpSpPr>
          <p:grpSpPr>
            <a:xfrm>
              <a:off x="2627784" y="2980983"/>
              <a:ext cx="720080" cy="1312113"/>
              <a:chOff x="2627784" y="2980983"/>
              <a:chExt cx="720080" cy="1312113"/>
            </a:xfrm>
          </p:grpSpPr>
          <p:cxnSp>
            <p:nvCxnSpPr>
              <p:cNvPr id="226" name="رابط مستقيم 88">
                <a:extLst>
                  <a:ext uri="{FF2B5EF4-FFF2-40B4-BE49-F238E27FC236}">
                    <a16:creationId xmlns:a16="http://schemas.microsoft.com/office/drawing/2014/main" id="{3D467BD2-A682-BB9E-DE4F-4B1DD9AE3442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رابط مستقيم 89">
                <a:extLst>
                  <a:ext uri="{FF2B5EF4-FFF2-40B4-BE49-F238E27FC236}">
                    <a16:creationId xmlns:a16="http://schemas.microsoft.com/office/drawing/2014/main" id="{78DDBD6D-7DE0-6638-1116-CFAF6B19E446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رابط مستقيم 90">
                <a:extLst>
                  <a:ext uri="{FF2B5EF4-FFF2-40B4-BE49-F238E27FC236}">
                    <a16:creationId xmlns:a16="http://schemas.microsoft.com/office/drawing/2014/main" id="{9D6E9985-F5F5-99FE-B9CF-3DC26D4582E4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رابط مستقيم 91">
                <a:extLst>
                  <a:ext uri="{FF2B5EF4-FFF2-40B4-BE49-F238E27FC236}">
                    <a16:creationId xmlns:a16="http://schemas.microsoft.com/office/drawing/2014/main" id="{07D4FDEF-3EAE-8CEC-C83A-B98FF72B01C9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رابط مستقيم 92">
                <a:extLst>
                  <a:ext uri="{FF2B5EF4-FFF2-40B4-BE49-F238E27FC236}">
                    <a16:creationId xmlns:a16="http://schemas.microsoft.com/office/drawing/2014/main" id="{C4F5BDC2-53A3-94A3-78C9-414EBE583ABC}"/>
                  </a:ext>
                </a:extLst>
              </p:cNvPr>
              <p:cNvCxnSpPr/>
              <p:nvPr/>
            </p:nvCxnSpPr>
            <p:spPr>
              <a:xfrm flipH="1">
                <a:off x="3201115" y="4190278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مجموعة 79">
              <a:extLst>
                <a:ext uri="{FF2B5EF4-FFF2-40B4-BE49-F238E27FC236}">
                  <a16:creationId xmlns:a16="http://schemas.microsoft.com/office/drawing/2014/main" id="{A3E51934-3E45-26CD-5558-D571797B68B1}"/>
                </a:ext>
              </a:extLst>
            </p:cNvPr>
            <p:cNvGrpSpPr/>
            <p:nvPr/>
          </p:nvGrpSpPr>
          <p:grpSpPr>
            <a:xfrm flipH="1">
              <a:off x="2028681" y="2982435"/>
              <a:ext cx="640667" cy="1312113"/>
              <a:chOff x="2627784" y="2980983"/>
              <a:chExt cx="720080" cy="1312113"/>
            </a:xfrm>
          </p:grpSpPr>
          <p:cxnSp>
            <p:nvCxnSpPr>
              <p:cNvPr id="221" name="رابط مستقيم 83">
                <a:extLst>
                  <a:ext uri="{FF2B5EF4-FFF2-40B4-BE49-F238E27FC236}">
                    <a16:creationId xmlns:a16="http://schemas.microsoft.com/office/drawing/2014/main" id="{629AAA93-B0F6-A4E4-113B-7D24C68B59DB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رابط مستقيم 84">
                <a:extLst>
                  <a:ext uri="{FF2B5EF4-FFF2-40B4-BE49-F238E27FC236}">
                    <a16:creationId xmlns:a16="http://schemas.microsoft.com/office/drawing/2014/main" id="{30404E62-3560-E220-B157-4E4898CE46D7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رابط مستقيم 85">
                <a:extLst>
                  <a:ext uri="{FF2B5EF4-FFF2-40B4-BE49-F238E27FC236}">
                    <a16:creationId xmlns:a16="http://schemas.microsoft.com/office/drawing/2014/main" id="{0818786E-3735-218E-A360-C21F8573512C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رابط مستقيم 86">
                <a:extLst>
                  <a:ext uri="{FF2B5EF4-FFF2-40B4-BE49-F238E27FC236}">
                    <a16:creationId xmlns:a16="http://schemas.microsoft.com/office/drawing/2014/main" id="{F13E3015-88F9-DB96-B227-9DE8869C1218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رابط مستقيم 87">
                <a:extLst>
                  <a:ext uri="{FF2B5EF4-FFF2-40B4-BE49-F238E27FC236}">
                    <a16:creationId xmlns:a16="http://schemas.microsoft.com/office/drawing/2014/main" id="{A812A61E-0222-7FE0-881A-65335192EF72}"/>
                  </a:ext>
                </a:extLst>
              </p:cNvPr>
              <p:cNvCxnSpPr/>
              <p:nvPr/>
            </p:nvCxnSpPr>
            <p:spPr>
              <a:xfrm flipH="1">
                <a:off x="3201115" y="417642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خماسي 80">
              <a:extLst>
                <a:ext uri="{FF2B5EF4-FFF2-40B4-BE49-F238E27FC236}">
                  <a16:creationId xmlns:a16="http://schemas.microsoft.com/office/drawing/2014/main" id="{636C9438-1726-9D1A-0DB0-88D8B5151A1C}"/>
                </a:ext>
              </a:extLst>
            </p:cNvPr>
            <p:cNvSpPr/>
            <p:nvPr/>
          </p:nvSpPr>
          <p:spPr>
            <a:xfrm rot="16200000">
              <a:off x="2453908" y="2633873"/>
              <a:ext cx="434914" cy="18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9" name="قوس 81">
              <a:extLst>
                <a:ext uri="{FF2B5EF4-FFF2-40B4-BE49-F238E27FC236}">
                  <a16:creationId xmlns:a16="http://schemas.microsoft.com/office/drawing/2014/main" id="{79678883-7B0A-2DDC-B350-AC9F90E5324D}"/>
                </a:ext>
              </a:extLst>
            </p:cNvPr>
            <p:cNvSpPr/>
            <p:nvPr/>
          </p:nvSpPr>
          <p:spPr>
            <a:xfrm>
              <a:off x="2467128" y="2948823"/>
              <a:ext cx="396000" cy="241619"/>
            </a:xfrm>
            <a:prstGeom prst="arc">
              <a:avLst>
                <a:gd name="adj1" fmla="val 8963477"/>
                <a:gd name="adj2" fmla="val 173238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0" name="مربع نص 82">
              <a:extLst>
                <a:ext uri="{FF2B5EF4-FFF2-40B4-BE49-F238E27FC236}">
                  <a16:creationId xmlns:a16="http://schemas.microsoft.com/office/drawing/2014/main" id="{F66F85C8-C901-F5A8-21DD-FEDD26BE6C81}"/>
                </a:ext>
              </a:extLst>
            </p:cNvPr>
            <p:cNvSpPr txBox="1"/>
            <p:nvPr/>
          </p:nvSpPr>
          <p:spPr>
            <a:xfrm>
              <a:off x="2491704" y="2766612"/>
              <a:ext cx="32757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•</a:t>
              </a:r>
            </a:p>
          </p:txBody>
        </p:sp>
      </p:grpSp>
      <p:grpSp>
        <p:nvGrpSpPr>
          <p:cNvPr id="249" name="مجموعة 93">
            <a:extLst>
              <a:ext uri="{FF2B5EF4-FFF2-40B4-BE49-F238E27FC236}">
                <a16:creationId xmlns:a16="http://schemas.microsoft.com/office/drawing/2014/main" id="{54F2AA51-CAB4-E978-D384-F3E2DB753A05}"/>
              </a:ext>
            </a:extLst>
          </p:cNvPr>
          <p:cNvGrpSpPr/>
          <p:nvPr/>
        </p:nvGrpSpPr>
        <p:grpSpPr>
          <a:xfrm rot="5400000">
            <a:off x="3376344" y="5088686"/>
            <a:ext cx="1047083" cy="1332109"/>
            <a:chOff x="2028681" y="2506416"/>
            <a:chExt cx="1319183" cy="1788132"/>
          </a:xfrm>
        </p:grpSpPr>
        <p:sp>
          <p:nvSpPr>
            <p:cNvPr id="233" name="شكل بيضاوي 94">
              <a:extLst>
                <a:ext uri="{FF2B5EF4-FFF2-40B4-BE49-F238E27FC236}">
                  <a16:creationId xmlns:a16="http://schemas.microsoft.com/office/drawing/2014/main" id="{8FF88095-EEDD-99E9-63C7-8F731F0336DD}"/>
                </a:ext>
              </a:extLst>
            </p:cNvPr>
            <p:cNvSpPr/>
            <p:nvPr/>
          </p:nvSpPr>
          <p:spPr>
            <a:xfrm>
              <a:off x="2549995" y="3001218"/>
              <a:ext cx="216000" cy="14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34" name="مجموعة 95">
              <a:extLst>
                <a:ext uri="{FF2B5EF4-FFF2-40B4-BE49-F238E27FC236}">
                  <a16:creationId xmlns:a16="http://schemas.microsoft.com/office/drawing/2014/main" id="{CC5DD2D9-5F75-F5D1-0337-B67054412C37}"/>
                </a:ext>
              </a:extLst>
            </p:cNvPr>
            <p:cNvGrpSpPr/>
            <p:nvPr/>
          </p:nvGrpSpPr>
          <p:grpSpPr>
            <a:xfrm>
              <a:off x="2627784" y="2980983"/>
              <a:ext cx="720080" cy="1312113"/>
              <a:chOff x="2627784" y="2980983"/>
              <a:chExt cx="720080" cy="1312113"/>
            </a:xfrm>
          </p:grpSpPr>
          <p:cxnSp>
            <p:nvCxnSpPr>
              <p:cNvPr id="244" name="رابط مستقيم 105">
                <a:extLst>
                  <a:ext uri="{FF2B5EF4-FFF2-40B4-BE49-F238E27FC236}">
                    <a16:creationId xmlns:a16="http://schemas.microsoft.com/office/drawing/2014/main" id="{EFA0E602-1DD8-0B05-4B0F-2794C1B18248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رابط مستقيم 106">
                <a:extLst>
                  <a:ext uri="{FF2B5EF4-FFF2-40B4-BE49-F238E27FC236}">
                    <a16:creationId xmlns:a16="http://schemas.microsoft.com/office/drawing/2014/main" id="{7930BB20-6A91-E5E7-3B3B-BED8EB6727D4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رابط مستقيم 107">
                <a:extLst>
                  <a:ext uri="{FF2B5EF4-FFF2-40B4-BE49-F238E27FC236}">
                    <a16:creationId xmlns:a16="http://schemas.microsoft.com/office/drawing/2014/main" id="{97DB3CB3-1E19-17DB-10EF-A0D4260C510D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رابط مستقيم 108">
                <a:extLst>
                  <a:ext uri="{FF2B5EF4-FFF2-40B4-BE49-F238E27FC236}">
                    <a16:creationId xmlns:a16="http://schemas.microsoft.com/office/drawing/2014/main" id="{AF5D1F52-2453-B944-2EEB-9CF7F3938C28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رابط مستقيم 109">
                <a:extLst>
                  <a:ext uri="{FF2B5EF4-FFF2-40B4-BE49-F238E27FC236}">
                    <a16:creationId xmlns:a16="http://schemas.microsoft.com/office/drawing/2014/main" id="{8B027356-F66F-0639-36D8-31A2B87A3977}"/>
                  </a:ext>
                </a:extLst>
              </p:cNvPr>
              <p:cNvCxnSpPr/>
              <p:nvPr/>
            </p:nvCxnSpPr>
            <p:spPr>
              <a:xfrm flipH="1">
                <a:off x="3201115" y="4190278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مجموعة 96">
              <a:extLst>
                <a:ext uri="{FF2B5EF4-FFF2-40B4-BE49-F238E27FC236}">
                  <a16:creationId xmlns:a16="http://schemas.microsoft.com/office/drawing/2014/main" id="{79BBD888-29D8-88A5-075E-8F204FBEB1CE}"/>
                </a:ext>
              </a:extLst>
            </p:cNvPr>
            <p:cNvGrpSpPr/>
            <p:nvPr/>
          </p:nvGrpSpPr>
          <p:grpSpPr>
            <a:xfrm flipH="1">
              <a:off x="2028681" y="2982435"/>
              <a:ext cx="640667" cy="1312113"/>
              <a:chOff x="2627784" y="2980983"/>
              <a:chExt cx="720080" cy="1312113"/>
            </a:xfrm>
          </p:grpSpPr>
          <p:cxnSp>
            <p:nvCxnSpPr>
              <p:cNvPr id="239" name="رابط مستقيم 100">
                <a:extLst>
                  <a:ext uri="{FF2B5EF4-FFF2-40B4-BE49-F238E27FC236}">
                    <a16:creationId xmlns:a16="http://schemas.microsoft.com/office/drawing/2014/main" id="{C46C2B90-BA22-BAB9-6943-35A3890F1201}"/>
                  </a:ext>
                </a:extLst>
              </p:cNvPr>
              <p:cNvCxnSpPr/>
              <p:nvPr/>
            </p:nvCxnSpPr>
            <p:spPr>
              <a:xfrm>
                <a:off x="2843808" y="2980983"/>
                <a:ext cx="504056" cy="1312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رابط مستقيم 101">
                <a:extLst>
                  <a:ext uri="{FF2B5EF4-FFF2-40B4-BE49-F238E27FC236}">
                    <a16:creationId xmlns:a16="http://schemas.microsoft.com/office/drawing/2014/main" id="{AF2751F4-6839-5FB7-423E-236B0BDA49AF}"/>
                  </a:ext>
                </a:extLst>
              </p:cNvPr>
              <p:cNvCxnSpPr/>
              <p:nvPr/>
            </p:nvCxnSpPr>
            <p:spPr>
              <a:xfrm>
                <a:off x="2816098" y="3146434"/>
                <a:ext cx="393935" cy="1028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رابط مستقيم 102">
                <a:extLst>
                  <a:ext uri="{FF2B5EF4-FFF2-40B4-BE49-F238E27FC236}">
                    <a16:creationId xmlns:a16="http://schemas.microsoft.com/office/drawing/2014/main" id="{51876576-553E-D556-E423-EBAA6F944F5D}"/>
                  </a:ext>
                </a:extLst>
              </p:cNvPr>
              <p:cNvCxnSpPr/>
              <p:nvPr/>
            </p:nvCxnSpPr>
            <p:spPr>
              <a:xfrm flipH="1">
                <a:off x="2627784" y="3146434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رابط مستقيم 103">
                <a:extLst>
                  <a:ext uri="{FF2B5EF4-FFF2-40B4-BE49-F238E27FC236}">
                    <a16:creationId xmlns:a16="http://schemas.microsoft.com/office/drawing/2014/main" id="{F4C92472-F16A-B73D-3DDE-9EA21E1AEA39}"/>
                  </a:ext>
                </a:extLst>
              </p:cNvPr>
              <p:cNvCxnSpPr/>
              <p:nvPr/>
            </p:nvCxnSpPr>
            <p:spPr>
              <a:xfrm flipH="1">
                <a:off x="2648089" y="2996290"/>
                <a:ext cx="188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رابط مستقيم 104">
                <a:extLst>
                  <a:ext uri="{FF2B5EF4-FFF2-40B4-BE49-F238E27FC236}">
                    <a16:creationId xmlns:a16="http://schemas.microsoft.com/office/drawing/2014/main" id="{B5FEB595-402F-71F7-5BB3-7BF2ED361056}"/>
                  </a:ext>
                </a:extLst>
              </p:cNvPr>
              <p:cNvCxnSpPr/>
              <p:nvPr/>
            </p:nvCxnSpPr>
            <p:spPr>
              <a:xfrm flipH="1">
                <a:off x="3201115" y="417642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خماسي 97">
              <a:extLst>
                <a:ext uri="{FF2B5EF4-FFF2-40B4-BE49-F238E27FC236}">
                  <a16:creationId xmlns:a16="http://schemas.microsoft.com/office/drawing/2014/main" id="{9ED80CFD-5CAA-F1DD-D96F-35ECFECACD6A}"/>
                </a:ext>
              </a:extLst>
            </p:cNvPr>
            <p:cNvSpPr/>
            <p:nvPr/>
          </p:nvSpPr>
          <p:spPr>
            <a:xfrm rot="16200000">
              <a:off x="2453908" y="2633873"/>
              <a:ext cx="434914" cy="18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7" name="قوس 98">
              <a:extLst>
                <a:ext uri="{FF2B5EF4-FFF2-40B4-BE49-F238E27FC236}">
                  <a16:creationId xmlns:a16="http://schemas.microsoft.com/office/drawing/2014/main" id="{83DB32B9-D23E-DA92-9405-128C8755ABD6}"/>
                </a:ext>
              </a:extLst>
            </p:cNvPr>
            <p:cNvSpPr/>
            <p:nvPr/>
          </p:nvSpPr>
          <p:spPr>
            <a:xfrm>
              <a:off x="2467128" y="2948823"/>
              <a:ext cx="396000" cy="241619"/>
            </a:xfrm>
            <a:prstGeom prst="arc">
              <a:avLst>
                <a:gd name="adj1" fmla="val 8963477"/>
                <a:gd name="adj2" fmla="val 1732385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8" name="مربع نص 99">
              <a:extLst>
                <a:ext uri="{FF2B5EF4-FFF2-40B4-BE49-F238E27FC236}">
                  <a16:creationId xmlns:a16="http://schemas.microsoft.com/office/drawing/2014/main" id="{DFB268D4-9587-565B-D530-A9C3001BE0F5}"/>
                </a:ext>
              </a:extLst>
            </p:cNvPr>
            <p:cNvSpPr txBox="1"/>
            <p:nvPr/>
          </p:nvSpPr>
          <p:spPr>
            <a:xfrm>
              <a:off x="2491704" y="2766612"/>
              <a:ext cx="32757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•</a:t>
              </a:r>
            </a:p>
          </p:txBody>
        </p:sp>
      </p:grpSp>
      <p:sp>
        <p:nvSpPr>
          <p:cNvPr id="251" name="قوس 110">
            <a:extLst>
              <a:ext uri="{FF2B5EF4-FFF2-40B4-BE49-F238E27FC236}">
                <a16:creationId xmlns:a16="http://schemas.microsoft.com/office/drawing/2014/main" id="{DD63DB0F-8383-7F57-B58B-074390BCA1AC}"/>
              </a:ext>
            </a:extLst>
          </p:cNvPr>
          <p:cNvSpPr/>
          <p:nvPr/>
        </p:nvSpPr>
        <p:spPr>
          <a:xfrm>
            <a:off x="2845770" y="4140971"/>
            <a:ext cx="683009" cy="507949"/>
          </a:xfrm>
          <a:prstGeom prst="arc">
            <a:avLst>
              <a:gd name="adj1" fmla="val 11413828"/>
              <a:gd name="adj2" fmla="val 2091200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3" name="قوس 111">
            <a:extLst>
              <a:ext uri="{FF2B5EF4-FFF2-40B4-BE49-F238E27FC236}">
                <a16:creationId xmlns:a16="http://schemas.microsoft.com/office/drawing/2014/main" id="{1B8C0A9F-5979-A649-9165-8B16F8E7F101}"/>
              </a:ext>
            </a:extLst>
          </p:cNvPr>
          <p:cNvSpPr/>
          <p:nvPr/>
        </p:nvSpPr>
        <p:spPr>
          <a:xfrm rot="10800000">
            <a:off x="2874740" y="5788723"/>
            <a:ext cx="683009" cy="507949"/>
          </a:xfrm>
          <a:prstGeom prst="arc">
            <a:avLst>
              <a:gd name="adj1" fmla="val 11413828"/>
              <a:gd name="adj2" fmla="val 2091200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55" name="رابط مستقيم 112">
            <a:extLst>
              <a:ext uri="{FF2B5EF4-FFF2-40B4-BE49-F238E27FC236}">
                <a16:creationId xmlns:a16="http://schemas.microsoft.com/office/drawing/2014/main" id="{73FDB134-C39E-F7FB-1C94-04583F336F14}"/>
              </a:ext>
            </a:extLst>
          </p:cNvPr>
          <p:cNvCxnSpPr/>
          <p:nvPr/>
        </p:nvCxnSpPr>
        <p:spPr>
          <a:xfrm flipH="1" flipV="1">
            <a:off x="2148389" y="5211807"/>
            <a:ext cx="1051133" cy="1084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رابط مستقيم 116">
            <a:extLst>
              <a:ext uri="{FF2B5EF4-FFF2-40B4-BE49-F238E27FC236}">
                <a16:creationId xmlns:a16="http://schemas.microsoft.com/office/drawing/2014/main" id="{E7CFAE02-402A-EFD5-9694-911435589452}"/>
              </a:ext>
            </a:extLst>
          </p:cNvPr>
          <p:cNvCxnSpPr/>
          <p:nvPr/>
        </p:nvCxnSpPr>
        <p:spPr>
          <a:xfrm flipV="1">
            <a:off x="2149991" y="4140971"/>
            <a:ext cx="1037283" cy="1070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مستطيل 117">
            <a:extLst>
              <a:ext uri="{FF2B5EF4-FFF2-40B4-BE49-F238E27FC236}">
                <a16:creationId xmlns:a16="http://schemas.microsoft.com/office/drawing/2014/main" id="{74AC74CF-03EF-5420-5513-23781393BDD2}"/>
              </a:ext>
            </a:extLst>
          </p:cNvPr>
          <p:cNvSpPr/>
          <p:nvPr/>
        </p:nvSpPr>
        <p:spPr>
          <a:xfrm>
            <a:off x="2957420" y="5016811"/>
            <a:ext cx="2160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63" name="مجموعة 118">
            <a:extLst>
              <a:ext uri="{FF2B5EF4-FFF2-40B4-BE49-F238E27FC236}">
                <a16:creationId xmlns:a16="http://schemas.microsoft.com/office/drawing/2014/main" id="{322C80BD-CA83-252D-BD58-69F81C8D03B7}"/>
              </a:ext>
            </a:extLst>
          </p:cNvPr>
          <p:cNvGrpSpPr/>
          <p:nvPr/>
        </p:nvGrpSpPr>
        <p:grpSpPr>
          <a:xfrm flipH="1">
            <a:off x="1589590" y="3538878"/>
            <a:ext cx="1584176" cy="1674550"/>
            <a:chOff x="9684568" y="2420888"/>
            <a:chExt cx="1584176" cy="1674550"/>
          </a:xfrm>
        </p:grpSpPr>
        <p:sp>
          <p:nvSpPr>
            <p:cNvPr id="261" name="مثلث قائم الزاوية 119">
              <a:extLst>
                <a:ext uri="{FF2B5EF4-FFF2-40B4-BE49-F238E27FC236}">
                  <a16:creationId xmlns:a16="http://schemas.microsoft.com/office/drawing/2014/main" id="{047E60C1-7FB4-D283-745A-58C9A88493E1}"/>
                </a:ext>
              </a:extLst>
            </p:cNvPr>
            <p:cNvSpPr/>
            <p:nvPr/>
          </p:nvSpPr>
          <p:spPr>
            <a:xfrm>
              <a:off x="9684568" y="2420888"/>
              <a:ext cx="1584176" cy="167455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2" name="مثلث قائم الزاوية 120">
              <a:extLst>
                <a:ext uri="{FF2B5EF4-FFF2-40B4-BE49-F238E27FC236}">
                  <a16:creationId xmlns:a16="http://schemas.microsoft.com/office/drawing/2014/main" id="{9727098E-383E-4598-0BED-5715084F74E1}"/>
                </a:ext>
              </a:extLst>
            </p:cNvPr>
            <p:cNvSpPr/>
            <p:nvPr/>
          </p:nvSpPr>
          <p:spPr>
            <a:xfrm>
              <a:off x="9886737" y="2980983"/>
              <a:ext cx="914400" cy="91440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5CD3825-B99C-8964-387A-F9F8B67B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7" y="594128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07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1" grpId="0"/>
      <p:bldP spid="153" grpId="0"/>
      <p:bldP spid="163" grpId="0" animBg="1"/>
      <p:bldP spid="165" grpId="0" animBg="1"/>
      <p:bldP spid="211" grpId="0" animBg="1"/>
      <p:bldP spid="213" grpId="0" animBg="1"/>
      <p:bldP spid="251" grpId="0" animBg="1"/>
      <p:bldP spid="253" grpId="0" animBg="1"/>
      <p:bldP spid="2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058037" y="-2631582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061C1D8-D72C-BEE0-F7F0-F580867D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65" y="973186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13">
            <a:extLst>
              <a:ext uri="{FF2B5EF4-FFF2-40B4-BE49-F238E27FC236}">
                <a16:creationId xmlns:a16="http://schemas.microsoft.com/office/drawing/2014/main" id="{FC01C348-4B2E-3D24-7493-11EBD8614AFD}"/>
              </a:ext>
            </a:extLst>
          </p:cNvPr>
          <p:cNvSpPr txBox="1"/>
          <p:nvPr/>
        </p:nvSpPr>
        <p:spPr>
          <a:xfrm>
            <a:off x="8363093" y="3311548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مستطيل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327322-6A72-29AD-6A55-CB60F8F0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69" y="1058911"/>
            <a:ext cx="4229100" cy="43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50A4453-7E15-1519-D1E2-E6450AAF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06" y="1837282"/>
            <a:ext cx="7992888" cy="147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9">
            <a:extLst>
              <a:ext uri="{FF2B5EF4-FFF2-40B4-BE49-F238E27FC236}">
                <a16:creationId xmlns:a16="http://schemas.microsoft.com/office/drawing/2014/main" id="{C192167E-7E05-7988-3D85-BA7FEFC62E3B}"/>
              </a:ext>
            </a:extLst>
          </p:cNvPr>
          <p:cNvSpPr txBox="1"/>
          <p:nvPr/>
        </p:nvSpPr>
        <p:spPr>
          <a:xfrm>
            <a:off x="5338757" y="3312081"/>
            <a:ext cx="1296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شكل رباعي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D55BF28-9950-4224-83C6-DEF2A80435B8}"/>
              </a:ext>
            </a:extLst>
          </p:cNvPr>
          <p:cNvSpPr txBox="1"/>
          <p:nvPr/>
        </p:nvSpPr>
        <p:spPr>
          <a:xfrm>
            <a:off x="2386429" y="3312081"/>
            <a:ext cx="1440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متوازي أضلاع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3A70A40-C076-739A-70C3-49C1CAA9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37" y="4324026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459214DF-A478-AC94-6AC5-91853A83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69" y="4190676"/>
            <a:ext cx="3657600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81A8DB65-4ECA-A796-FC92-F382C131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98" y="4114750"/>
            <a:ext cx="28194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مربع نص 23">
            <a:extLst>
              <a:ext uri="{FF2B5EF4-FFF2-40B4-BE49-F238E27FC236}">
                <a16:creationId xmlns:a16="http://schemas.microsoft.com/office/drawing/2014/main" id="{90858890-616A-8A63-0498-0F9A970E9CD8}"/>
              </a:ext>
            </a:extLst>
          </p:cNvPr>
          <p:cNvSpPr txBox="1"/>
          <p:nvPr/>
        </p:nvSpPr>
        <p:spPr>
          <a:xfrm>
            <a:off x="5886942" y="5797722"/>
            <a:ext cx="1296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شبه منحرف</a:t>
            </a:r>
          </a:p>
        </p:txBody>
      </p:sp>
      <p:grpSp>
        <p:nvGrpSpPr>
          <p:cNvPr id="35" name="مجموعة 2">
            <a:extLst>
              <a:ext uri="{FF2B5EF4-FFF2-40B4-BE49-F238E27FC236}">
                <a16:creationId xmlns:a16="http://schemas.microsoft.com/office/drawing/2014/main" id="{196450A7-DBA8-D3DF-E99E-003CB637D80F}"/>
              </a:ext>
            </a:extLst>
          </p:cNvPr>
          <p:cNvGrpSpPr/>
          <p:nvPr/>
        </p:nvGrpSpPr>
        <p:grpSpPr>
          <a:xfrm rot="16200000">
            <a:off x="6560401" y="5313108"/>
            <a:ext cx="949853" cy="828053"/>
            <a:chOff x="5818720" y="5447277"/>
            <a:chExt cx="2178862" cy="828053"/>
          </a:xfrm>
        </p:grpSpPr>
        <p:cxnSp>
          <p:nvCxnSpPr>
            <p:cNvPr id="31" name="رابط مستقيم 14">
              <a:extLst>
                <a:ext uri="{FF2B5EF4-FFF2-40B4-BE49-F238E27FC236}">
                  <a16:creationId xmlns:a16="http://schemas.microsoft.com/office/drawing/2014/main" id="{54B9B876-F865-5B76-47BF-0ECAC4532FF6}"/>
                </a:ext>
              </a:extLst>
            </p:cNvPr>
            <p:cNvCxnSpPr/>
            <p:nvPr/>
          </p:nvCxnSpPr>
          <p:spPr>
            <a:xfrm flipH="1">
              <a:off x="5838540" y="5447290"/>
              <a:ext cx="1656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15">
              <a:extLst>
                <a:ext uri="{FF2B5EF4-FFF2-40B4-BE49-F238E27FC236}">
                  <a16:creationId xmlns:a16="http://schemas.microsoft.com/office/drawing/2014/main" id="{9E3145F5-0FA7-8F57-7BF0-DA87EFAD01DC}"/>
                </a:ext>
              </a:extLst>
            </p:cNvPr>
            <p:cNvCxnSpPr/>
            <p:nvPr/>
          </p:nvCxnSpPr>
          <p:spPr>
            <a:xfrm flipH="1">
              <a:off x="5850498" y="6275330"/>
              <a:ext cx="214708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16">
              <a:extLst>
                <a:ext uri="{FF2B5EF4-FFF2-40B4-BE49-F238E27FC236}">
                  <a16:creationId xmlns:a16="http://schemas.microsoft.com/office/drawing/2014/main" id="{FC875F9C-861E-A3CF-A8CB-4FBBCD7CA9CB}"/>
                </a:ext>
              </a:extLst>
            </p:cNvPr>
            <p:cNvCxnSpPr/>
            <p:nvPr/>
          </p:nvCxnSpPr>
          <p:spPr>
            <a:xfrm rot="60000" flipH="1" flipV="1">
              <a:off x="7452320" y="5447278"/>
              <a:ext cx="513483" cy="8280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18">
              <a:extLst>
                <a:ext uri="{FF2B5EF4-FFF2-40B4-BE49-F238E27FC236}">
                  <a16:creationId xmlns:a16="http://schemas.microsoft.com/office/drawing/2014/main" id="{A2D5F573-6E91-083E-9980-F904FCC70148}"/>
                </a:ext>
              </a:extLst>
            </p:cNvPr>
            <p:cNvCxnSpPr/>
            <p:nvPr/>
          </p:nvCxnSpPr>
          <p:spPr>
            <a:xfrm rot="5040000" flipH="1">
              <a:off x="5404694" y="5861303"/>
              <a:ext cx="82805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59E0337-5A9A-FC06-0B5E-77DE751E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80" y="563362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263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90812" y="-2572955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DCF93-3889-34FA-BEF2-7C0EF52E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05" y="1501179"/>
            <a:ext cx="3743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2A4022-4FA0-DB9F-8ED5-89AC4B61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93" y="1682153"/>
            <a:ext cx="2448272" cy="190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3789A4A0-A08E-6452-2EF2-6AA1353E4D52}"/>
              </a:ext>
            </a:extLst>
          </p:cNvPr>
          <p:cNvGrpSpPr/>
          <p:nvPr/>
        </p:nvGrpSpPr>
        <p:grpSpPr>
          <a:xfrm>
            <a:off x="6029680" y="2264306"/>
            <a:ext cx="3981450" cy="406110"/>
            <a:chOff x="4909939" y="1887871"/>
            <a:chExt cx="3981450" cy="406110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CD84C7C2-B729-DB0E-5D22-D2B034331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764" y="1887871"/>
              <a:ext cx="11906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E59C56A9-71C7-A67E-F933-22C88AF01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939" y="1922506"/>
              <a:ext cx="27908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مجموعة 2">
            <a:extLst>
              <a:ext uri="{FF2B5EF4-FFF2-40B4-BE49-F238E27FC236}">
                <a16:creationId xmlns:a16="http://schemas.microsoft.com/office/drawing/2014/main" id="{7ACB219E-C141-D156-4E7C-0B687054B66F}"/>
              </a:ext>
            </a:extLst>
          </p:cNvPr>
          <p:cNvGrpSpPr/>
          <p:nvPr/>
        </p:nvGrpSpPr>
        <p:grpSpPr>
          <a:xfrm>
            <a:off x="6469995" y="3217935"/>
            <a:ext cx="3540269" cy="371475"/>
            <a:chOff x="5350254" y="2841500"/>
            <a:chExt cx="3540269" cy="371475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EB324B56-5FFF-CE60-3FCD-D38973ED4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073" y="2841500"/>
              <a:ext cx="20764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0F89BABE-3E60-0E6F-1C53-3C15EFA84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254" y="2869210"/>
              <a:ext cx="14573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id="{46C2D6BA-69C7-AD1C-C7DD-76EE1FEE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09" y="3275084"/>
            <a:ext cx="981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765FA9C1-3AC0-CB70-6D82-AEDDC7C9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45" y="3270321"/>
            <a:ext cx="5048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ربع نص 14">
            <a:extLst>
              <a:ext uri="{FF2B5EF4-FFF2-40B4-BE49-F238E27FC236}">
                <a16:creationId xmlns:a16="http://schemas.microsoft.com/office/drawing/2014/main" id="{4E4AD313-C899-37AE-E066-B87F1F9DE3FE}"/>
              </a:ext>
            </a:extLst>
          </p:cNvPr>
          <p:cNvSpPr txBox="1"/>
          <p:nvPr/>
        </p:nvSpPr>
        <p:spPr>
          <a:xfrm>
            <a:off x="2523389" y="3003561"/>
            <a:ext cx="809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١٨٠</a:t>
            </a:r>
          </a:p>
        </p:txBody>
      </p:sp>
      <p:sp>
        <p:nvSpPr>
          <p:cNvPr id="29" name="مربع نص 15">
            <a:extLst>
              <a:ext uri="{FF2B5EF4-FFF2-40B4-BE49-F238E27FC236}">
                <a16:creationId xmlns:a16="http://schemas.microsoft.com/office/drawing/2014/main" id="{B713903B-2AA0-B16E-4D8C-325883683BEF}"/>
              </a:ext>
            </a:extLst>
          </p:cNvPr>
          <p:cNvSpPr txBox="1"/>
          <p:nvPr/>
        </p:nvSpPr>
        <p:spPr>
          <a:xfrm>
            <a:off x="1793437" y="1965165"/>
            <a:ext cx="809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١٨٠</a:t>
            </a:r>
          </a:p>
        </p:txBody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id="{7EED1EE7-2E96-7BB7-32D5-6929852C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4381499"/>
            <a:ext cx="6829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FBAFF78-4DE7-900B-478A-B0B09BCA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527" y="582461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191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12859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46222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C27C20D-3A39-695F-B4C8-53B90877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882" y="1676349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9517DAA-0D4D-93CC-CF9A-63809FA80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13" y="1528711"/>
            <a:ext cx="4267200" cy="69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927F6EF-C4A8-9F40-3722-4A79A30F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1" y="3332533"/>
            <a:ext cx="1977752" cy="18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على شكل حرف L 1">
            <a:extLst>
              <a:ext uri="{FF2B5EF4-FFF2-40B4-BE49-F238E27FC236}">
                <a16:creationId xmlns:a16="http://schemas.microsoft.com/office/drawing/2014/main" id="{D3507037-FCD4-BE34-0186-7938AE758833}"/>
              </a:ext>
            </a:extLst>
          </p:cNvPr>
          <p:cNvSpPr/>
          <p:nvPr/>
        </p:nvSpPr>
        <p:spPr>
          <a:xfrm rot="10800000">
            <a:off x="2023565" y="3570261"/>
            <a:ext cx="1761728" cy="1576958"/>
          </a:xfrm>
          <a:prstGeom prst="corner">
            <a:avLst>
              <a:gd name="adj1" fmla="val 22415"/>
              <a:gd name="adj2" fmla="val 27114"/>
            </a:avLst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إلى اليمين 2">
            <a:extLst>
              <a:ext uri="{FF2B5EF4-FFF2-40B4-BE49-F238E27FC236}">
                <a16:creationId xmlns:a16="http://schemas.microsoft.com/office/drawing/2014/main" id="{2DB99425-6ECE-145B-CC5C-C2AF7731AA5E}"/>
              </a:ext>
            </a:extLst>
          </p:cNvPr>
          <p:cNvSpPr/>
          <p:nvPr/>
        </p:nvSpPr>
        <p:spPr>
          <a:xfrm>
            <a:off x="3785293" y="4144045"/>
            <a:ext cx="972000" cy="484632"/>
          </a:xfrm>
          <a:prstGeom prst="rightArrow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2">
            <a:extLst>
              <a:ext uri="{FF2B5EF4-FFF2-40B4-BE49-F238E27FC236}">
                <a16:creationId xmlns:a16="http://schemas.microsoft.com/office/drawing/2014/main" id="{E158A156-F766-C796-F3ED-7421ED10EC82}"/>
              </a:ext>
            </a:extLst>
          </p:cNvPr>
          <p:cNvSpPr txBox="1"/>
          <p:nvPr/>
        </p:nvSpPr>
        <p:spPr>
          <a:xfrm>
            <a:off x="4615853" y="4212306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٢١٧</a:t>
            </a:r>
          </a:p>
        </p:txBody>
      </p:sp>
      <p:sp>
        <p:nvSpPr>
          <p:cNvPr id="23" name="مربع نص 23">
            <a:extLst>
              <a:ext uri="{FF2B5EF4-FFF2-40B4-BE49-F238E27FC236}">
                <a16:creationId xmlns:a16="http://schemas.microsoft.com/office/drawing/2014/main" id="{AD6F437B-48C0-526A-4E98-583C2265EADD}"/>
              </a:ext>
            </a:extLst>
          </p:cNvPr>
          <p:cNvSpPr txBox="1"/>
          <p:nvPr/>
        </p:nvSpPr>
        <p:spPr>
          <a:xfrm>
            <a:off x="4615853" y="3792291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٣٦٠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171005E-B8F2-EEBB-4D4C-8F9100B8DE04}"/>
              </a:ext>
            </a:extLst>
          </p:cNvPr>
          <p:cNvSpPr txBox="1"/>
          <p:nvPr/>
        </p:nvSpPr>
        <p:spPr>
          <a:xfrm>
            <a:off x="5420834" y="3936307"/>
            <a:ext cx="4066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</a:t>
            </a:r>
          </a:p>
        </p:txBody>
      </p:sp>
      <p:cxnSp>
        <p:nvCxnSpPr>
          <p:cNvPr id="27" name="رابط مستقيم 5">
            <a:extLst>
              <a:ext uri="{FF2B5EF4-FFF2-40B4-BE49-F238E27FC236}">
                <a16:creationId xmlns:a16="http://schemas.microsoft.com/office/drawing/2014/main" id="{6C8E10E6-C778-968D-A3AF-75ED3BA32BB7}"/>
              </a:ext>
            </a:extLst>
          </p:cNvPr>
          <p:cNvCxnSpPr>
            <a:cxnSpLocks/>
          </p:cNvCxnSpPr>
          <p:nvPr/>
        </p:nvCxnSpPr>
        <p:spPr>
          <a:xfrm flipH="1">
            <a:off x="4832144" y="4653918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7">
            <a:extLst>
              <a:ext uri="{FF2B5EF4-FFF2-40B4-BE49-F238E27FC236}">
                <a16:creationId xmlns:a16="http://schemas.microsoft.com/office/drawing/2014/main" id="{70CC4BDF-F5AC-95B8-9018-12E04F796CA7}"/>
              </a:ext>
            </a:extLst>
          </p:cNvPr>
          <p:cNvSpPr txBox="1"/>
          <p:nvPr/>
        </p:nvSpPr>
        <p:spPr>
          <a:xfrm>
            <a:off x="4615853" y="4688325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١٤٣</a:t>
            </a:r>
          </a:p>
        </p:txBody>
      </p:sp>
      <p:sp>
        <p:nvSpPr>
          <p:cNvPr id="31" name="مربع نص 28">
            <a:extLst>
              <a:ext uri="{FF2B5EF4-FFF2-40B4-BE49-F238E27FC236}">
                <a16:creationId xmlns:a16="http://schemas.microsoft.com/office/drawing/2014/main" id="{E872D3F2-A889-54D0-908B-CBD0B2765FAC}"/>
              </a:ext>
            </a:extLst>
          </p:cNvPr>
          <p:cNvSpPr txBox="1"/>
          <p:nvPr/>
        </p:nvSpPr>
        <p:spPr>
          <a:xfrm>
            <a:off x="4615852" y="4688325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١٤٣</a:t>
            </a:r>
          </a:p>
        </p:txBody>
      </p:sp>
      <p:sp>
        <p:nvSpPr>
          <p:cNvPr id="33" name="مربع نص 29">
            <a:extLst>
              <a:ext uri="{FF2B5EF4-FFF2-40B4-BE49-F238E27FC236}">
                <a16:creationId xmlns:a16="http://schemas.microsoft.com/office/drawing/2014/main" id="{0FE5F536-1BC4-B174-8761-D68FC5E9AD8D}"/>
              </a:ext>
            </a:extLst>
          </p:cNvPr>
          <p:cNvSpPr txBox="1"/>
          <p:nvPr/>
        </p:nvSpPr>
        <p:spPr>
          <a:xfrm>
            <a:off x="7036884" y="2972493"/>
            <a:ext cx="3123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٨٥ + ٧٣ + ٥٩ + س  =  ٣٦٠</a:t>
            </a:r>
          </a:p>
        </p:txBody>
      </p:sp>
      <p:sp>
        <p:nvSpPr>
          <p:cNvPr id="35" name="مربع نص 30">
            <a:extLst>
              <a:ext uri="{FF2B5EF4-FFF2-40B4-BE49-F238E27FC236}">
                <a16:creationId xmlns:a16="http://schemas.microsoft.com/office/drawing/2014/main" id="{9120DA0F-0464-C0FC-716D-A47EC3550A70}"/>
              </a:ext>
            </a:extLst>
          </p:cNvPr>
          <p:cNvSpPr txBox="1"/>
          <p:nvPr/>
        </p:nvSpPr>
        <p:spPr>
          <a:xfrm>
            <a:off x="6573924" y="3508487"/>
            <a:ext cx="3123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 ٢١٧ +  س  =  ٣٦٠</a:t>
            </a:r>
          </a:p>
        </p:txBody>
      </p:sp>
      <p:sp>
        <p:nvSpPr>
          <p:cNvPr id="37" name="مربع نص 31">
            <a:extLst>
              <a:ext uri="{FF2B5EF4-FFF2-40B4-BE49-F238E27FC236}">
                <a16:creationId xmlns:a16="http://schemas.microsoft.com/office/drawing/2014/main" id="{50DC08D5-0C1C-4549-89E8-72613411765F}"/>
              </a:ext>
            </a:extLst>
          </p:cNvPr>
          <p:cNvSpPr txBox="1"/>
          <p:nvPr/>
        </p:nvSpPr>
        <p:spPr>
          <a:xfrm>
            <a:off x="8473842" y="3882382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 ٢١٧</a:t>
            </a:r>
          </a:p>
        </p:txBody>
      </p:sp>
      <p:sp>
        <p:nvSpPr>
          <p:cNvPr id="39" name="مربع نص 32">
            <a:extLst>
              <a:ext uri="{FF2B5EF4-FFF2-40B4-BE49-F238E27FC236}">
                <a16:creationId xmlns:a16="http://schemas.microsoft.com/office/drawing/2014/main" id="{0D3BF15F-B9E4-3028-6DB8-260F9E930E1A}"/>
              </a:ext>
            </a:extLst>
          </p:cNvPr>
          <p:cNvSpPr txBox="1"/>
          <p:nvPr/>
        </p:nvSpPr>
        <p:spPr>
          <a:xfrm>
            <a:off x="7033682" y="3880887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 ٢١٧</a:t>
            </a:r>
          </a:p>
        </p:txBody>
      </p:sp>
      <p:cxnSp>
        <p:nvCxnSpPr>
          <p:cNvPr id="41" name="رابط مستقيم 33">
            <a:extLst>
              <a:ext uri="{FF2B5EF4-FFF2-40B4-BE49-F238E27FC236}">
                <a16:creationId xmlns:a16="http://schemas.microsoft.com/office/drawing/2014/main" id="{CB2707DB-FFA3-6CFB-7DEA-B2BEED4829A2}"/>
              </a:ext>
            </a:extLst>
          </p:cNvPr>
          <p:cNvCxnSpPr>
            <a:cxnSpLocks/>
          </p:cNvCxnSpPr>
          <p:nvPr/>
        </p:nvCxnSpPr>
        <p:spPr>
          <a:xfrm flipH="1">
            <a:off x="7033682" y="4340645"/>
            <a:ext cx="23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34">
            <a:extLst>
              <a:ext uri="{FF2B5EF4-FFF2-40B4-BE49-F238E27FC236}">
                <a16:creationId xmlns:a16="http://schemas.microsoft.com/office/drawing/2014/main" id="{6DE2DF3A-C97F-6BAC-FC4F-F48ED6E34510}"/>
              </a:ext>
            </a:extLst>
          </p:cNvPr>
          <p:cNvCxnSpPr>
            <a:cxnSpLocks/>
          </p:cNvCxnSpPr>
          <p:nvPr/>
        </p:nvCxnSpPr>
        <p:spPr>
          <a:xfrm flipH="1">
            <a:off x="8694882" y="3566652"/>
            <a:ext cx="351878" cy="574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37">
            <a:extLst>
              <a:ext uri="{FF2B5EF4-FFF2-40B4-BE49-F238E27FC236}">
                <a16:creationId xmlns:a16="http://schemas.microsoft.com/office/drawing/2014/main" id="{741E3C26-232B-CC3F-D565-6461CB97DB2C}"/>
              </a:ext>
            </a:extLst>
          </p:cNvPr>
          <p:cNvSpPr txBox="1"/>
          <p:nvPr/>
        </p:nvSpPr>
        <p:spPr>
          <a:xfrm>
            <a:off x="7025622" y="4484674"/>
            <a:ext cx="156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  س  =  ١٤٣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3F34646-2B46-D20E-4449-3837B8C9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213" y="580250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485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3611 -0.058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23" grpId="0"/>
      <p:bldP spid="25" grpId="0"/>
      <p:bldP spid="29" grpId="0"/>
      <p:bldP spid="31" grpId="0"/>
      <p:bldP spid="31" grpId="1"/>
      <p:bldP spid="33" grpId="0"/>
      <p:bldP spid="35" grpId="0"/>
      <p:bldP spid="37" grpId="0"/>
      <p:bldP spid="39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>
            <a:extLst>
              <a:ext uri="{FF2B5EF4-FFF2-40B4-BE49-F238E27FC236}">
                <a16:creationId xmlns:a16="http://schemas.microsoft.com/office/drawing/2014/main" id="{AA6217E0-F0EC-0F39-720C-1DC284AD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94" y="181415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5038B5A8-0E89-4F3F-4FB4-8CB74D50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34" y="1905506"/>
            <a:ext cx="3629025" cy="39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" name="Picture 3">
            <a:extLst>
              <a:ext uri="{FF2B5EF4-FFF2-40B4-BE49-F238E27FC236}">
                <a16:creationId xmlns:a16="http://schemas.microsoft.com/office/drawing/2014/main" id="{F1255FF1-09D7-771B-F772-F5B46B5D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58" y="3580453"/>
            <a:ext cx="2706216" cy="18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على شكل حرف L 94">
            <a:extLst>
              <a:ext uri="{FF2B5EF4-FFF2-40B4-BE49-F238E27FC236}">
                <a16:creationId xmlns:a16="http://schemas.microsoft.com/office/drawing/2014/main" id="{E6D949FD-2CB8-2FF1-D6BF-4F62E2ECED3D}"/>
              </a:ext>
            </a:extLst>
          </p:cNvPr>
          <p:cNvSpPr/>
          <p:nvPr/>
        </p:nvSpPr>
        <p:spPr>
          <a:xfrm rot="4228153">
            <a:off x="2372018" y="3420405"/>
            <a:ext cx="791487" cy="1938876"/>
          </a:xfrm>
          <a:prstGeom prst="corner">
            <a:avLst>
              <a:gd name="adj1" fmla="val 67331"/>
              <a:gd name="adj2" fmla="val 71643"/>
            </a:avLst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سهم إلى اليمين 95">
            <a:extLst>
              <a:ext uri="{FF2B5EF4-FFF2-40B4-BE49-F238E27FC236}">
                <a16:creationId xmlns:a16="http://schemas.microsoft.com/office/drawing/2014/main" id="{10F08BB7-458C-93B8-F504-CC14BFDFEFEE}"/>
              </a:ext>
            </a:extLst>
          </p:cNvPr>
          <p:cNvSpPr/>
          <p:nvPr/>
        </p:nvSpPr>
        <p:spPr>
          <a:xfrm>
            <a:off x="3757516" y="3930042"/>
            <a:ext cx="972000" cy="484632"/>
          </a:xfrm>
          <a:prstGeom prst="rightArrow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مربع نص 96">
            <a:extLst>
              <a:ext uri="{FF2B5EF4-FFF2-40B4-BE49-F238E27FC236}">
                <a16:creationId xmlns:a16="http://schemas.microsoft.com/office/drawing/2014/main" id="{A1B53D3E-ADAE-5A7B-58F1-A95ADFF1E844}"/>
              </a:ext>
            </a:extLst>
          </p:cNvPr>
          <p:cNvSpPr txBox="1"/>
          <p:nvPr/>
        </p:nvSpPr>
        <p:spPr>
          <a:xfrm>
            <a:off x="4588076" y="3998303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٢٦٠</a:t>
            </a:r>
          </a:p>
        </p:txBody>
      </p:sp>
      <p:sp>
        <p:nvSpPr>
          <p:cNvPr id="137" name="مربع نص 97">
            <a:extLst>
              <a:ext uri="{FF2B5EF4-FFF2-40B4-BE49-F238E27FC236}">
                <a16:creationId xmlns:a16="http://schemas.microsoft.com/office/drawing/2014/main" id="{74EA20C7-DDEA-A593-4FCA-1AD902F1BC7E}"/>
              </a:ext>
            </a:extLst>
          </p:cNvPr>
          <p:cNvSpPr txBox="1"/>
          <p:nvPr/>
        </p:nvSpPr>
        <p:spPr>
          <a:xfrm>
            <a:off x="4588076" y="3578288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٣٦٠</a:t>
            </a:r>
          </a:p>
        </p:txBody>
      </p:sp>
      <p:sp>
        <p:nvSpPr>
          <p:cNvPr id="139" name="مربع نص 98">
            <a:extLst>
              <a:ext uri="{FF2B5EF4-FFF2-40B4-BE49-F238E27FC236}">
                <a16:creationId xmlns:a16="http://schemas.microsoft.com/office/drawing/2014/main" id="{8B2BB77E-FAC6-D0BA-FB83-7B244A019A5F}"/>
              </a:ext>
            </a:extLst>
          </p:cNvPr>
          <p:cNvSpPr txBox="1"/>
          <p:nvPr/>
        </p:nvSpPr>
        <p:spPr>
          <a:xfrm>
            <a:off x="5393057" y="3722304"/>
            <a:ext cx="4066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</a:t>
            </a:r>
          </a:p>
        </p:txBody>
      </p:sp>
      <p:cxnSp>
        <p:nvCxnSpPr>
          <p:cNvPr id="141" name="رابط مستقيم 99">
            <a:extLst>
              <a:ext uri="{FF2B5EF4-FFF2-40B4-BE49-F238E27FC236}">
                <a16:creationId xmlns:a16="http://schemas.microsoft.com/office/drawing/2014/main" id="{957BAF46-3F55-CB17-A8E5-09DACB4FD7F7}"/>
              </a:ext>
            </a:extLst>
          </p:cNvPr>
          <p:cNvCxnSpPr/>
          <p:nvPr/>
        </p:nvCxnSpPr>
        <p:spPr>
          <a:xfrm flipH="1">
            <a:off x="4804367" y="4439915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مربع نص 100">
            <a:extLst>
              <a:ext uri="{FF2B5EF4-FFF2-40B4-BE49-F238E27FC236}">
                <a16:creationId xmlns:a16="http://schemas.microsoft.com/office/drawing/2014/main" id="{301023FF-7CC2-D17B-ADFB-01BC32D758DF}"/>
              </a:ext>
            </a:extLst>
          </p:cNvPr>
          <p:cNvSpPr txBox="1"/>
          <p:nvPr/>
        </p:nvSpPr>
        <p:spPr>
          <a:xfrm>
            <a:off x="4588076" y="4474322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١٠٠</a:t>
            </a:r>
          </a:p>
        </p:txBody>
      </p:sp>
      <p:sp>
        <p:nvSpPr>
          <p:cNvPr id="145" name="مربع نص 101">
            <a:extLst>
              <a:ext uri="{FF2B5EF4-FFF2-40B4-BE49-F238E27FC236}">
                <a16:creationId xmlns:a16="http://schemas.microsoft.com/office/drawing/2014/main" id="{D816F5E6-C264-974E-4C57-2BE619F5C53B}"/>
              </a:ext>
            </a:extLst>
          </p:cNvPr>
          <p:cNvSpPr txBox="1"/>
          <p:nvPr/>
        </p:nvSpPr>
        <p:spPr>
          <a:xfrm>
            <a:off x="4594308" y="4472003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١٠٠</a:t>
            </a:r>
          </a:p>
        </p:txBody>
      </p:sp>
      <p:sp>
        <p:nvSpPr>
          <p:cNvPr id="147" name="مربع نص 102">
            <a:extLst>
              <a:ext uri="{FF2B5EF4-FFF2-40B4-BE49-F238E27FC236}">
                <a16:creationId xmlns:a16="http://schemas.microsoft.com/office/drawing/2014/main" id="{F72BFB4A-A810-1BEF-39D1-E79BEA7E8DF6}"/>
              </a:ext>
            </a:extLst>
          </p:cNvPr>
          <p:cNvSpPr txBox="1"/>
          <p:nvPr/>
        </p:nvSpPr>
        <p:spPr>
          <a:xfrm>
            <a:off x="6735783" y="3218248"/>
            <a:ext cx="33123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٤٨ + ١٥٧ + ٥٥ + س  =  ٣٦٠</a:t>
            </a:r>
          </a:p>
        </p:txBody>
      </p:sp>
      <p:sp>
        <p:nvSpPr>
          <p:cNvPr id="149" name="مربع نص 103">
            <a:extLst>
              <a:ext uri="{FF2B5EF4-FFF2-40B4-BE49-F238E27FC236}">
                <a16:creationId xmlns:a16="http://schemas.microsoft.com/office/drawing/2014/main" id="{A513F4F9-4FA9-1164-2138-1C6AB3C1BC8F}"/>
              </a:ext>
            </a:extLst>
          </p:cNvPr>
          <p:cNvSpPr txBox="1"/>
          <p:nvPr/>
        </p:nvSpPr>
        <p:spPr>
          <a:xfrm>
            <a:off x="6317589" y="3754242"/>
            <a:ext cx="3123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 ٢٦٠ +  س  =  ٣٦٠</a:t>
            </a:r>
          </a:p>
        </p:txBody>
      </p:sp>
      <p:sp>
        <p:nvSpPr>
          <p:cNvPr id="151" name="مربع نص 104">
            <a:extLst>
              <a:ext uri="{FF2B5EF4-FFF2-40B4-BE49-F238E27FC236}">
                <a16:creationId xmlns:a16="http://schemas.microsoft.com/office/drawing/2014/main" id="{94C2FEAE-E05A-9365-22E1-7C02C20C9AFE}"/>
              </a:ext>
            </a:extLst>
          </p:cNvPr>
          <p:cNvSpPr txBox="1"/>
          <p:nvPr/>
        </p:nvSpPr>
        <p:spPr>
          <a:xfrm>
            <a:off x="8217507" y="4128137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 ٢٦٠</a:t>
            </a:r>
          </a:p>
        </p:txBody>
      </p:sp>
      <p:sp>
        <p:nvSpPr>
          <p:cNvPr id="153" name="مربع نص 105">
            <a:extLst>
              <a:ext uri="{FF2B5EF4-FFF2-40B4-BE49-F238E27FC236}">
                <a16:creationId xmlns:a16="http://schemas.microsoft.com/office/drawing/2014/main" id="{D7744D5B-4259-09D8-2789-A12E510681C1}"/>
              </a:ext>
            </a:extLst>
          </p:cNvPr>
          <p:cNvSpPr txBox="1"/>
          <p:nvPr/>
        </p:nvSpPr>
        <p:spPr>
          <a:xfrm>
            <a:off x="6777347" y="4126642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 ٢٦٠</a:t>
            </a:r>
          </a:p>
        </p:txBody>
      </p:sp>
      <p:cxnSp>
        <p:nvCxnSpPr>
          <p:cNvPr id="155" name="رابط مستقيم 106">
            <a:extLst>
              <a:ext uri="{FF2B5EF4-FFF2-40B4-BE49-F238E27FC236}">
                <a16:creationId xmlns:a16="http://schemas.microsoft.com/office/drawing/2014/main" id="{6BA82BB3-F175-12B4-5BE6-5E6E347FD93C}"/>
              </a:ext>
            </a:extLst>
          </p:cNvPr>
          <p:cNvCxnSpPr/>
          <p:nvPr/>
        </p:nvCxnSpPr>
        <p:spPr>
          <a:xfrm flipH="1">
            <a:off x="6777347" y="4586400"/>
            <a:ext cx="23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رابط مستقيم 107">
            <a:extLst>
              <a:ext uri="{FF2B5EF4-FFF2-40B4-BE49-F238E27FC236}">
                <a16:creationId xmlns:a16="http://schemas.microsoft.com/office/drawing/2014/main" id="{036E47AB-8C01-B57A-0172-484271430BB2}"/>
              </a:ext>
            </a:extLst>
          </p:cNvPr>
          <p:cNvCxnSpPr/>
          <p:nvPr/>
        </p:nvCxnSpPr>
        <p:spPr>
          <a:xfrm flipH="1">
            <a:off x="8438547" y="3812407"/>
            <a:ext cx="351878" cy="574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مربع نص 108">
            <a:extLst>
              <a:ext uri="{FF2B5EF4-FFF2-40B4-BE49-F238E27FC236}">
                <a16:creationId xmlns:a16="http://schemas.microsoft.com/office/drawing/2014/main" id="{8DE49C12-939C-761D-2D89-EBF79F396667}"/>
              </a:ext>
            </a:extLst>
          </p:cNvPr>
          <p:cNvSpPr txBox="1"/>
          <p:nvPr/>
        </p:nvSpPr>
        <p:spPr>
          <a:xfrm>
            <a:off x="6769287" y="4730429"/>
            <a:ext cx="156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  س  =  ١٠٠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8CAF3FB-623E-FD3B-E016-7F791A08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637" y="594961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646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22969 0.0384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3" grpId="0" animBg="1"/>
      <p:bldP spid="135" grpId="0"/>
      <p:bldP spid="137" grpId="0"/>
      <p:bldP spid="139" grpId="0"/>
      <p:bldP spid="143" grpId="0"/>
      <p:bldP spid="145" grpId="0"/>
      <p:bldP spid="145" grpId="1"/>
      <p:bldP spid="147" grpId="0"/>
      <p:bldP spid="149" grpId="0"/>
      <p:bldP spid="151" grpId="0"/>
      <p:bldP spid="153" grpId="0"/>
      <p:bldP spid="1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0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261D0AD0-C2CF-3ACA-E7B8-48608AFE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32" y="2061227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156464E7-79BE-3087-3207-81AA04AA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83" y="1713564"/>
            <a:ext cx="3209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مربع نص 45">
            <a:extLst>
              <a:ext uri="{FF2B5EF4-FFF2-40B4-BE49-F238E27FC236}">
                <a16:creationId xmlns:a16="http://schemas.microsoft.com/office/drawing/2014/main" id="{5500AA48-4E45-127D-01F3-614E567AD5A6}"/>
              </a:ext>
            </a:extLst>
          </p:cNvPr>
          <p:cNvSpPr txBox="1"/>
          <p:nvPr/>
        </p:nvSpPr>
        <p:spPr>
          <a:xfrm>
            <a:off x="4558990" y="3721331"/>
            <a:ext cx="33123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٥٧ + ٧٨ + ١٠٥ +  و  =  ٣٦٠</a:t>
            </a:r>
          </a:p>
        </p:txBody>
      </p:sp>
      <p:sp>
        <p:nvSpPr>
          <p:cNvPr id="81" name="مربع نص 46">
            <a:extLst>
              <a:ext uri="{FF2B5EF4-FFF2-40B4-BE49-F238E27FC236}">
                <a16:creationId xmlns:a16="http://schemas.microsoft.com/office/drawing/2014/main" id="{B39C0FD0-341E-EAAC-2A3E-AF08C326CED2}"/>
              </a:ext>
            </a:extLst>
          </p:cNvPr>
          <p:cNvSpPr txBox="1"/>
          <p:nvPr/>
        </p:nvSpPr>
        <p:spPr>
          <a:xfrm>
            <a:off x="4099232" y="4257325"/>
            <a:ext cx="3123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 ٢٤٠ +  و  =  ٣٦٠</a:t>
            </a:r>
          </a:p>
        </p:txBody>
      </p:sp>
      <p:sp>
        <p:nvSpPr>
          <p:cNvPr id="83" name="مربع نص 47">
            <a:extLst>
              <a:ext uri="{FF2B5EF4-FFF2-40B4-BE49-F238E27FC236}">
                <a16:creationId xmlns:a16="http://schemas.microsoft.com/office/drawing/2014/main" id="{1C0B870F-1244-DE4C-15C6-EEB77F0079E8}"/>
              </a:ext>
            </a:extLst>
          </p:cNvPr>
          <p:cNvSpPr txBox="1"/>
          <p:nvPr/>
        </p:nvSpPr>
        <p:spPr>
          <a:xfrm>
            <a:off x="5927142" y="4631220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 ٢٤٠</a:t>
            </a:r>
          </a:p>
        </p:txBody>
      </p:sp>
      <p:sp>
        <p:nvSpPr>
          <p:cNvPr id="85" name="مربع نص 48">
            <a:extLst>
              <a:ext uri="{FF2B5EF4-FFF2-40B4-BE49-F238E27FC236}">
                <a16:creationId xmlns:a16="http://schemas.microsoft.com/office/drawing/2014/main" id="{B6C4BF35-5015-8F62-2110-81F53765E03D}"/>
              </a:ext>
            </a:extLst>
          </p:cNvPr>
          <p:cNvSpPr txBox="1"/>
          <p:nvPr/>
        </p:nvSpPr>
        <p:spPr>
          <a:xfrm>
            <a:off x="4600555" y="4629725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 ٢٤٠</a:t>
            </a:r>
          </a:p>
        </p:txBody>
      </p:sp>
      <p:cxnSp>
        <p:nvCxnSpPr>
          <p:cNvPr id="87" name="رابط مستقيم 49">
            <a:extLst>
              <a:ext uri="{FF2B5EF4-FFF2-40B4-BE49-F238E27FC236}">
                <a16:creationId xmlns:a16="http://schemas.microsoft.com/office/drawing/2014/main" id="{BE05E9E1-1D94-482A-5ADD-774C60290493}"/>
              </a:ext>
            </a:extLst>
          </p:cNvPr>
          <p:cNvCxnSpPr/>
          <p:nvPr/>
        </p:nvCxnSpPr>
        <p:spPr>
          <a:xfrm flipH="1">
            <a:off x="4558990" y="5089483"/>
            <a:ext cx="23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50">
            <a:extLst>
              <a:ext uri="{FF2B5EF4-FFF2-40B4-BE49-F238E27FC236}">
                <a16:creationId xmlns:a16="http://schemas.microsoft.com/office/drawing/2014/main" id="{7E8FB492-660F-AA7D-82D6-B3147B779B7A}"/>
              </a:ext>
            </a:extLst>
          </p:cNvPr>
          <p:cNvCxnSpPr/>
          <p:nvPr/>
        </p:nvCxnSpPr>
        <p:spPr>
          <a:xfrm flipH="1">
            <a:off x="6220190" y="4315490"/>
            <a:ext cx="351878" cy="574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51">
            <a:extLst>
              <a:ext uri="{FF2B5EF4-FFF2-40B4-BE49-F238E27FC236}">
                <a16:creationId xmlns:a16="http://schemas.microsoft.com/office/drawing/2014/main" id="{6695461C-C5E7-6687-4755-E71E8D80DB97}"/>
              </a:ext>
            </a:extLst>
          </p:cNvPr>
          <p:cNvSpPr txBox="1"/>
          <p:nvPr/>
        </p:nvSpPr>
        <p:spPr>
          <a:xfrm>
            <a:off x="4481655" y="5233512"/>
            <a:ext cx="156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  و  =  ١٢٠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318AE09-4E8B-8452-1C38-E05E3D35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50" y="581635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013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3" grpId="0"/>
      <p:bldP spid="85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604" y="-2629074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09C1E97-FD8F-B5C2-B811-930A7C98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58" y="1388317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BA0B613-2893-1997-3475-3894E7CB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90" y="1536387"/>
            <a:ext cx="489585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B428FF4-2AC3-1A9D-0CBD-CAD1B3ED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20" y="3442443"/>
            <a:ext cx="2749649" cy="17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شكل بيضاوي 4">
            <a:extLst>
              <a:ext uri="{FF2B5EF4-FFF2-40B4-BE49-F238E27FC236}">
                <a16:creationId xmlns:a16="http://schemas.microsoft.com/office/drawing/2014/main" id="{7CD1386E-9DB7-7693-CDC9-8445112419FD}"/>
              </a:ext>
            </a:extLst>
          </p:cNvPr>
          <p:cNvSpPr/>
          <p:nvPr/>
        </p:nvSpPr>
        <p:spPr>
          <a:xfrm flipH="1">
            <a:off x="5464631" y="3980605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0">
            <a:extLst>
              <a:ext uri="{FF2B5EF4-FFF2-40B4-BE49-F238E27FC236}">
                <a16:creationId xmlns:a16="http://schemas.microsoft.com/office/drawing/2014/main" id="{7E64B747-DEB1-8483-4344-47C3CA709D51}"/>
              </a:ext>
            </a:extLst>
          </p:cNvPr>
          <p:cNvSpPr/>
          <p:nvPr/>
        </p:nvSpPr>
        <p:spPr>
          <a:xfrm flipH="1">
            <a:off x="4668675" y="3447206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11">
            <a:extLst>
              <a:ext uri="{FF2B5EF4-FFF2-40B4-BE49-F238E27FC236}">
                <a16:creationId xmlns:a16="http://schemas.microsoft.com/office/drawing/2014/main" id="{BE5668B5-78FA-6D81-9BA3-E6151483C424}"/>
              </a:ext>
            </a:extLst>
          </p:cNvPr>
          <p:cNvSpPr/>
          <p:nvPr/>
        </p:nvSpPr>
        <p:spPr>
          <a:xfrm flipH="1">
            <a:off x="4006748" y="4477202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12">
            <a:extLst>
              <a:ext uri="{FF2B5EF4-FFF2-40B4-BE49-F238E27FC236}">
                <a16:creationId xmlns:a16="http://schemas.microsoft.com/office/drawing/2014/main" id="{BA4E25CD-3F06-A401-0E2F-18D27E846A55}"/>
              </a:ext>
            </a:extLst>
          </p:cNvPr>
          <p:cNvSpPr txBox="1"/>
          <p:nvPr/>
        </p:nvSpPr>
        <p:spPr>
          <a:xfrm>
            <a:off x="6727876" y="3752548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٢٦٠</a:t>
            </a:r>
          </a:p>
        </p:txBody>
      </p:sp>
      <p:sp>
        <p:nvSpPr>
          <p:cNvPr id="25" name="مربع نص 13">
            <a:extLst>
              <a:ext uri="{FF2B5EF4-FFF2-40B4-BE49-F238E27FC236}">
                <a16:creationId xmlns:a16="http://schemas.microsoft.com/office/drawing/2014/main" id="{D744012E-9F72-C0CE-5CC6-DFA18DB37C8B}"/>
              </a:ext>
            </a:extLst>
          </p:cNvPr>
          <p:cNvSpPr txBox="1"/>
          <p:nvPr/>
        </p:nvSpPr>
        <p:spPr>
          <a:xfrm>
            <a:off x="6727876" y="3332533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٣٦٠</a:t>
            </a:r>
          </a:p>
        </p:txBody>
      </p:sp>
      <p:sp>
        <p:nvSpPr>
          <p:cNvPr id="27" name="مربع نص 14">
            <a:extLst>
              <a:ext uri="{FF2B5EF4-FFF2-40B4-BE49-F238E27FC236}">
                <a16:creationId xmlns:a16="http://schemas.microsoft.com/office/drawing/2014/main" id="{49A56938-9675-FEC5-36E9-E3C3660A450E}"/>
              </a:ext>
            </a:extLst>
          </p:cNvPr>
          <p:cNvSpPr txBox="1"/>
          <p:nvPr/>
        </p:nvSpPr>
        <p:spPr>
          <a:xfrm>
            <a:off x="7532857" y="3476549"/>
            <a:ext cx="4066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</a:t>
            </a:r>
          </a:p>
        </p:txBody>
      </p:sp>
      <p:cxnSp>
        <p:nvCxnSpPr>
          <p:cNvPr id="29" name="رابط مستقيم 15">
            <a:extLst>
              <a:ext uri="{FF2B5EF4-FFF2-40B4-BE49-F238E27FC236}">
                <a16:creationId xmlns:a16="http://schemas.microsoft.com/office/drawing/2014/main" id="{3301A40E-1158-DCB7-7BB6-EEDBE2B2078D}"/>
              </a:ext>
            </a:extLst>
          </p:cNvPr>
          <p:cNvCxnSpPr>
            <a:cxnSpLocks/>
          </p:cNvCxnSpPr>
          <p:nvPr/>
        </p:nvCxnSpPr>
        <p:spPr>
          <a:xfrm flipH="1">
            <a:off x="6944167" y="4194160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16">
            <a:extLst>
              <a:ext uri="{FF2B5EF4-FFF2-40B4-BE49-F238E27FC236}">
                <a16:creationId xmlns:a16="http://schemas.microsoft.com/office/drawing/2014/main" id="{47119EDE-585B-0019-BEB7-0AD7B9AF28C8}"/>
              </a:ext>
            </a:extLst>
          </p:cNvPr>
          <p:cNvSpPr txBox="1"/>
          <p:nvPr/>
        </p:nvSpPr>
        <p:spPr>
          <a:xfrm>
            <a:off x="6727876" y="4228567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١٠٠</a:t>
            </a:r>
          </a:p>
        </p:txBody>
      </p:sp>
      <p:sp>
        <p:nvSpPr>
          <p:cNvPr id="33" name="مربع نص 18">
            <a:extLst>
              <a:ext uri="{FF2B5EF4-FFF2-40B4-BE49-F238E27FC236}">
                <a16:creationId xmlns:a16="http://schemas.microsoft.com/office/drawing/2014/main" id="{F23F8461-3F47-3358-258D-959E6E56AE73}"/>
              </a:ext>
            </a:extLst>
          </p:cNvPr>
          <p:cNvSpPr txBox="1"/>
          <p:nvPr/>
        </p:nvSpPr>
        <p:spPr>
          <a:xfrm>
            <a:off x="6727876" y="4235663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١٠٠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DD9D479-EE4B-5A34-7919-90C2AE5C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790" y="579257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304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1632 -0.065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/>
      <p:bldP spid="25" grpId="0"/>
      <p:bldP spid="27" grpId="0"/>
      <p:bldP spid="31" grpId="0"/>
      <p:bldP spid="33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0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78F46A4-18F9-D4BD-C6BC-F18FDDF1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37" y="1539618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C0B578-4EF8-4DA4-ECE1-D2B78F1A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69" y="1687688"/>
            <a:ext cx="489585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12">
            <a:extLst>
              <a:ext uri="{FF2B5EF4-FFF2-40B4-BE49-F238E27FC236}">
                <a16:creationId xmlns:a16="http://schemas.microsoft.com/office/drawing/2014/main" id="{38CA9788-AD5D-9F4F-7FD3-91B46FCE8943}"/>
              </a:ext>
            </a:extLst>
          </p:cNvPr>
          <p:cNvSpPr txBox="1"/>
          <p:nvPr/>
        </p:nvSpPr>
        <p:spPr>
          <a:xfrm>
            <a:off x="6287155" y="3903849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٢٩٦</a:t>
            </a:r>
          </a:p>
        </p:txBody>
      </p:sp>
      <p:sp>
        <p:nvSpPr>
          <p:cNvPr id="17" name="مربع نص 13">
            <a:extLst>
              <a:ext uri="{FF2B5EF4-FFF2-40B4-BE49-F238E27FC236}">
                <a16:creationId xmlns:a16="http://schemas.microsoft.com/office/drawing/2014/main" id="{121CB378-4641-3EE2-8A78-C18D732F9AB4}"/>
              </a:ext>
            </a:extLst>
          </p:cNvPr>
          <p:cNvSpPr txBox="1"/>
          <p:nvPr/>
        </p:nvSpPr>
        <p:spPr>
          <a:xfrm>
            <a:off x="6287155" y="3483834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٣٦٠</a:t>
            </a:r>
          </a:p>
        </p:txBody>
      </p:sp>
      <p:sp>
        <p:nvSpPr>
          <p:cNvPr id="19" name="مربع نص 14">
            <a:extLst>
              <a:ext uri="{FF2B5EF4-FFF2-40B4-BE49-F238E27FC236}">
                <a16:creationId xmlns:a16="http://schemas.microsoft.com/office/drawing/2014/main" id="{EAF1748E-D4C8-A6A9-9B10-ECDBFD472843}"/>
              </a:ext>
            </a:extLst>
          </p:cNvPr>
          <p:cNvSpPr txBox="1"/>
          <p:nvPr/>
        </p:nvSpPr>
        <p:spPr>
          <a:xfrm>
            <a:off x="7092136" y="3627850"/>
            <a:ext cx="4066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EA6AB88-8654-EEDD-2BDF-168EE50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12" y="3641369"/>
            <a:ext cx="2272553" cy="164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شكل بيضاوي 4">
            <a:extLst>
              <a:ext uri="{FF2B5EF4-FFF2-40B4-BE49-F238E27FC236}">
                <a16:creationId xmlns:a16="http://schemas.microsoft.com/office/drawing/2014/main" id="{A386F046-6DC6-57EA-023D-970489287A81}"/>
              </a:ext>
            </a:extLst>
          </p:cNvPr>
          <p:cNvSpPr/>
          <p:nvPr/>
        </p:nvSpPr>
        <p:spPr>
          <a:xfrm flipH="1">
            <a:off x="4906469" y="4118051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10">
            <a:extLst>
              <a:ext uri="{FF2B5EF4-FFF2-40B4-BE49-F238E27FC236}">
                <a16:creationId xmlns:a16="http://schemas.microsoft.com/office/drawing/2014/main" id="{4E93D49C-0616-6152-E498-8F44FF282843}"/>
              </a:ext>
            </a:extLst>
          </p:cNvPr>
          <p:cNvSpPr/>
          <p:nvPr/>
        </p:nvSpPr>
        <p:spPr>
          <a:xfrm flipH="1">
            <a:off x="4779041" y="3640072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11">
            <a:extLst>
              <a:ext uri="{FF2B5EF4-FFF2-40B4-BE49-F238E27FC236}">
                <a16:creationId xmlns:a16="http://schemas.microsoft.com/office/drawing/2014/main" id="{76266770-A789-8A06-2DF8-F3D85DEE324D}"/>
              </a:ext>
            </a:extLst>
          </p:cNvPr>
          <p:cNvSpPr/>
          <p:nvPr/>
        </p:nvSpPr>
        <p:spPr>
          <a:xfrm flipH="1">
            <a:off x="3782051" y="3699858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رابط مستقيم 15">
            <a:extLst>
              <a:ext uri="{FF2B5EF4-FFF2-40B4-BE49-F238E27FC236}">
                <a16:creationId xmlns:a16="http://schemas.microsoft.com/office/drawing/2014/main" id="{918FA161-FE7F-7548-AC41-43AC2DF60282}"/>
              </a:ext>
            </a:extLst>
          </p:cNvPr>
          <p:cNvCxnSpPr/>
          <p:nvPr/>
        </p:nvCxnSpPr>
        <p:spPr>
          <a:xfrm flipH="1">
            <a:off x="6503446" y="4345461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16">
            <a:extLst>
              <a:ext uri="{FF2B5EF4-FFF2-40B4-BE49-F238E27FC236}">
                <a16:creationId xmlns:a16="http://schemas.microsoft.com/office/drawing/2014/main" id="{579E9570-BE84-C4D4-CDD5-4443C4B04655}"/>
              </a:ext>
            </a:extLst>
          </p:cNvPr>
          <p:cNvSpPr txBox="1"/>
          <p:nvPr/>
        </p:nvSpPr>
        <p:spPr>
          <a:xfrm>
            <a:off x="6287155" y="4389495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٦٤</a:t>
            </a:r>
          </a:p>
        </p:txBody>
      </p:sp>
      <p:sp>
        <p:nvSpPr>
          <p:cNvPr id="33" name="مربع نص 18">
            <a:extLst>
              <a:ext uri="{FF2B5EF4-FFF2-40B4-BE49-F238E27FC236}">
                <a16:creationId xmlns:a16="http://schemas.microsoft.com/office/drawing/2014/main" id="{498125E1-B6D6-DACD-10B5-E518A5ACD8E5}"/>
              </a:ext>
            </a:extLst>
          </p:cNvPr>
          <p:cNvSpPr txBox="1"/>
          <p:nvPr/>
        </p:nvSpPr>
        <p:spPr>
          <a:xfrm>
            <a:off x="6287154" y="4365640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٦٤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6E611CE-FDBC-5823-5DF0-971BAA5F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812" y="580250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828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5329 0.0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3" grpId="0" animBg="1"/>
      <p:bldP spid="25" grpId="0" animBg="1"/>
      <p:bldP spid="27" grpId="0" animBg="1"/>
      <p:bldP spid="31" grpId="0"/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2840641" y="3531554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الاشكال الرباعية 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1360A6F7-1B79-CA1A-0CD4-586ED3D2E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62" y="2320001"/>
            <a:ext cx="21147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 dirty="0">
                <a:solidFill>
                  <a:schemeClr val="accent2"/>
                </a:solidFill>
              </a:rPr>
              <a:t>٧-٦</a:t>
            </a:r>
            <a:endParaRPr lang="en-US" sz="6000" b="1" dirty="0">
              <a:solidFill>
                <a:srgbClr val="FF3300"/>
              </a:solidFill>
            </a:endParaRP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810445E9-522C-CBED-136C-4EB86776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12859" y="-2455359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17144A-F98F-BE4E-FED5-26D28217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87" y="2060180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58EFDDB-A62F-13FE-375A-E5D6E603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19" y="2208250"/>
            <a:ext cx="489585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12">
            <a:extLst>
              <a:ext uri="{FF2B5EF4-FFF2-40B4-BE49-F238E27FC236}">
                <a16:creationId xmlns:a16="http://schemas.microsoft.com/office/drawing/2014/main" id="{F8380FAE-47C4-33A2-16CD-AC56E07EA182}"/>
              </a:ext>
            </a:extLst>
          </p:cNvPr>
          <p:cNvSpPr txBox="1"/>
          <p:nvPr/>
        </p:nvSpPr>
        <p:spPr>
          <a:xfrm>
            <a:off x="6303805" y="4424411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٣٢٥</a:t>
            </a:r>
          </a:p>
        </p:txBody>
      </p:sp>
      <p:sp>
        <p:nvSpPr>
          <p:cNvPr id="8" name="مربع نص 13">
            <a:extLst>
              <a:ext uri="{FF2B5EF4-FFF2-40B4-BE49-F238E27FC236}">
                <a16:creationId xmlns:a16="http://schemas.microsoft.com/office/drawing/2014/main" id="{A5F892D6-10B5-1711-B985-27397EEE433D}"/>
              </a:ext>
            </a:extLst>
          </p:cNvPr>
          <p:cNvSpPr txBox="1"/>
          <p:nvPr/>
        </p:nvSpPr>
        <p:spPr>
          <a:xfrm>
            <a:off x="6303805" y="4004396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٣٦٠</a:t>
            </a:r>
          </a:p>
        </p:txBody>
      </p:sp>
      <p:sp>
        <p:nvSpPr>
          <p:cNvPr id="20" name="مربع نص 14">
            <a:extLst>
              <a:ext uri="{FF2B5EF4-FFF2-40B4-BE49-F238E27FC236}">
                <a16:creationId xmlns:a16="http://schemas.microsoft.com/office/drawing/2014/main" id="{9083E461-8ADD-1EB7-0571-BE2482B28A0B}"/>
              </a:ext>
            </a:extLst>
          </p:cNvPr>
          <p:cNvSpPr txBox="1"/>
          <p:nvPr/>
        </p:nvSpPr>
        <p:spPr>
          <a:xfrm>
            <a:off x="7108786" y="4148412"/>
            <a:ext cx="4066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ــ</a:t>
            </a:r>
          </a:p>
        </p:txBody>
      </p:sp>
      <p:cxnSp>
        <p:nvCxnSpPr>
          <p:cNvPr id="22" name="رابط مستقيم 15">
            <a:extLst>
              <a:ext uri="{FF2B5EF4-FFF2-40B4-BE49-F238E27FC236}">
                <a16:creationId xmlns:a16="http://schemas.microsoft.com/office/drawing/2014/main" id="{EEDDBA66-46BD-1942-85F6-FE447211C81C}"/>
              </a:ext>
            </a:extLst>
          </p:cNvPr>
          <p:cNvCxnSpPr/>
          <p:nvPr/>
        </p:nvCxnSpPr>
        <p:spPr>
          <a:xfrm flipH="1">
            <a:off x="6520096" y="4866023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16">
            <a:extLst>
              <a:ext uri="{FF2B5EF4-FFF2-40B4-BE49-F238E27FC236}">
                <a16:creationId xmlns:a16="http://schemas.microsoft.com/office/drawing/2014/main" id="{43F5A606-CEDB-0BB9-EBFD-6AD445298FBF}"/>
              </a:ext>
            </a:extLst>
          </p:cNvPr>
          <p:cNvSpPr txBox="1"/>
          <p:nvPr/>
        </p:nvSpPr>
        <p:spPr>
          <a:xfrm>
            <a:off x="6303805" y="4910057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٣٥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2CA6B89-BE95-6370-0C19-E00A136A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87" y="3716364"/>
            <a:ext cx="2854424" cy="17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شكل بيضاوي 4">
            <a:extLst>
              <a:ext uri="{FF2B5EF4-FFF2-40B4-BE49-F238E27FC236}">
                <a16:creationId xmlns:a16="http://schemas.microsoft.com/office/drawing/2014/main" id="{4737956A-F821-1C33-E4DC-B1E0CCF6A58E}"/>
              </a:ext>
            </a:extLst>
          </p:cNvPr>
          <p:cNvSpPr/>
          <p:nvPr/>
        </p:nvSpPr>
        <p:spPr>
          <a:xfrm flipH="1">
            <a:off x="5211151" y="4906394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10">
            <a:extLst>
              <a:ext uri="{FF2B5EF4-FFF2-40B4-BE49-F238E27FC236}">
                <a16:creationId xmlns:a16="http://schemas.microsoft.com/office/drawing/2014/main" id="{58DC1F1A-A902-E9CD-E4BA-DF6B8C1F2BC7}"/>
              </a:ext>
            </a:extLst>
          </p:cNvPr>
          <p:cNvSpPr/>
          <p:nvPr/>
        </p:nvSpPr>
        <p:spPr>
          <a:xfrm flipH="1">
            <a:off x="5067135" y="4004396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11">
            <a:extLst>
              <a:ext uri="{FF2B5EF4-FFF2-40B4-BE49-F238E27FC236}">
                <a16:creationId xmlns:a16="http://schemas.microsoft.com/office/drawing/2014/main" id="{84A27BEE-4CA6-005E-BD39-8726D755D908}"/>
              </a:ext>
            </a:extLst>
          </p:cNvPr>
          <p:cNvSpPr/>
          <p:nvPr/>
        </p:nvSpPr>
        <p:spPr>
          <a:xfrm flipH="1">
            <a:off x="4014725" y="4388483"/>
            <a:ext cx="576064" cy="538162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18">
            <a:extLst>
              <a:ext uri="{FF2B5EF4-FFF2-40B4-BE49-F238E27FC236}">
                <a16:creationId xmlns:a16="http://schemas.microsoft.com/office/drawing/2014/main" id="{C613F2D5-FB09-6383-8896-E1E90C932E28}"/>
              </a:ext>
            </a:extLst>
          </p:cNvPr>
          <p:cNvSpPr txBox="1"/>
          <p:nvPr/>
        </p:nvSpPr>
        <p:spPr>
          <a:xfrm>
            <a:off x="6303805" y="4910057"/>
            <a:ext cx="10082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٣٥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E8E635F-4A41-C39C-D912-9F4D2D11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54" y="582277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180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0052 0.0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0" grpId="0"/>
      <p:bldP spid="24" grpId="0"/>
      <p:bldP spid="28" grpId="0" animBg="1"/>
      <p:bldP spid="30" grpId="0" animBg="1"/>
      <p:bldP spid="32" grpId="0" animBg="1"/>
      <p:bldP spid="34" grpId="0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3A3272-CE96-C5D8-506D-DD5108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638" y="639690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181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الاشكال الرباعية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5A5B2C-E02D-E83E-DE62-09517524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BBB9B0-82DC-3E99-3F88-773EF385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164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7A6F434-B108-0DD1-47D3-26DF8C2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926" y="631516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4525.png" descr="IMG_4525.png">
            <a:extLst>
              <a:ext uri="{FF2B5EF4-FFF2-40B4-BE49-F238E27FC236}">
                <a16:creationId xmlns:a16="http://schemas.microsoft.com/office/drawing/2014/main" id="{B43B747B-C646-DF69-748A-BC8E9AC04C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60" t="36662" r="33207" b="23673"/>
          <a:stretch>
            <a:fillRect/>
          </a:stretch>
        </p:blipFill>
        <p:spPr>
          <a:xfrm>
            <a:off x="2090325" y="1652947"/>
            <a:ext cx="8336276" cy="47478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F0CDB4-E2E5-C1B5-B2B1-573CA5A5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725" y="579257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شكل مغلق يتكون من أربعة أضلاع وأربع زوايا">
            <a:extLst>
              <a:ext uri="{FF2B5EF4-FFF2-40B4-BE49-F238E27FC236}">
                <a16:creationId xmlns:a16="http://schemas.microsoft.com/office/drawing/2014/main" id="{C23C4AED-F8FC-D176-7178-2FDDE7205058}"/>
              </a:ext>
            </a:extLst>
          </p:cNvPr>
          <p:cNvSpPr txBox="1"/>
          <p:nvPr/>
        </p:nvSpPr>
        <p:spPr>
          <a:xfrm>
            <a:off x="2989711" y="5337051"/>
            <a:ext cx="5386408" cy="469359"/>
          </a:xfrm>
          <a:prstGeom prst="rect">
            <a:avLst/>
          </a:prstGeom>
          <a:solidFill>
            <a:srgbClr val="CBF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914400">
              <a:defRPr sz="7300" b="1">
                <a:solidFill>
                  <a:srgbClr val="1A0A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sz="2800" dirty="0" err="1">
                <a:latin typeface="Baghdad" pitchFamily="2" charset="-78"/>
                <a:cs typeface="Baghdad" pitchFamily="2" charset="-78"/>
              </a:rPr>
              <a:t>شكل</a:t>
            </a:r>
            <a:r>
              <a:rPr sz="2800" dirty="0">
                <a:latin typeface="Baghdad" pitchFamily="2" charset="-78"/>
                <a:cs typeface="Baghdad" pitchFamily="2" charset="-78"/>
              </a:rPr>
              <a:t> </a:t>
            </a:r>
            <a:r>
              <a:rPr sz="2800" dirty="0" err="1">
                <a:latin typeface="Baghdad" pitchFamily="2" charset="-78"/>
                <a:cs typeface="Baghdad" pitchFamily="2" charset="-78"/>
              </a:rPr>
              <a:t>مغلق</a:t>
            </a:r>
            <a:r>
              <a:rPr sz="2800" dirty="0">
                <a:latin typeface="Baghdad" pitchFamily="2" charset="-78"/>
                <a:cs typeface="Baghdad" pitchFamily="2" charset="-78"/>
              </a:rPr>
              <a:t> </a:t>
            </a:r>
            <a:r>
              <a:rPr sz="2800" dirty="0" err="1">
                <a:latin typeface="Baghdad" pitchFamily="2" charset="-78"/>
                <a:cs typeface="Baghdad" pitchFamily="2" charset="-78"/>
              </a:rPr>
              <a:t>يتكون</a:t>
            </a:r>
            <a:r>
              <a:rPr sz="2800" dirty="0">
                <a:latin typeface="Baghdad" pitchFamily="2" charset="-78"/>
                <a:cs typeface="Baghdad" pitchFamily="2" charset="-78"/>
              </a:rPr>
              <a:t> </a:t>
            </a:r>
            <a:r>
              <a:rPr sz="2800" dirty="0" err="1">
                <a:latin typeface="Baghdad" pitchFamily="2" charset="-78"/>
                <a:cs typeface="Baghdad" pitchFamily="2" charset="-78"/>
              </a:rPr>
              <a:t>من</a:t>
            </a:r>
            <a:r>
              <a:rPr sz="2800" dirty="0">
                <a:latin typeface="Baghdad" pitchFamily="2" charset="-78"/>
                <a:cs typeface="Baghdad" pitchFamily="2" charset="-78"/>
              </a:rPr>
              <a:t> </a:t>
            </a:r>
            <a:r>
              <a:rPr sz="2800" dirty="0" err="1">
                <a:latin typeface="Baghdad" pitchFamily="2" charset="-78"/>
                <a:cs typeface="Baghdad" pitchFamily="2" charset="-78"/>
              </a:rPr>
              <a:t>أربعة</a:t>
            </a:r>
            <a:r>
              <a:rPr sz="2800" dirty="0">
                <a:latin typeface="Baghdad" pitchFamily="2" charset="-78"/>
                <a:cs typeface="Baghdad" pitchFamily="2" charset="-78"/>
              </a:rPr>
              <a:t> </a:t>
            </a:r>
            <a:r>
              <a:rPr sz="2800" dirty="0" err="1">
                <a:latin typeface="Baghdad" pitchFamily="2" charset="-78"/>
                <a:cs typeface="Baghdad" pitchFamily="2" charset="-78"/>
              </a:rPr>
              <a:t>أضلاع</a:t>
            </a:r>
            <a:r>
              <a:rPr sz="2800" dirty="0">
                <a:latin typeface="Baghdad" pitchFamily="2" charset="-78"/>
                <a:cs typeface="Baghdad" pitchFamily="2" charset="-78"/>
              </a:rPr>
              <a:t> </a:t>
            </a:r>
            <a:r>
              <a:rPr sz="2800" dirty="0" err="1">
                <a:latin typeface="Baghdad" pitchFamily="2" charset="-78"/>
                <a:cs typeface="Baghdad" pitchFamily="2" charset="-78"/>
              </a:rPr>
              <a:t>وأربع</a:t>
            </a:r>
            <a:r>
              <a:rPr sz="2800" dirty="0">
                <a:latin typeface="Baghdad" pitchFamily="2" charset="-78"/>
                <a:cs typeface="Baghdad" pitchFamily="2" charset="-78"/>
              </a:rPr>
              <a:t> </a:t>
            </a:r>
            <a:r>
              <a:rPr sz="2800" dirty="0" err="1">
                <a:latin typeface="Baghdad" pitchFamily="2" charset="-78"/>
                <a:cs typeface="Baghdad" pitchFamily="2" charset="-78"/>
              </a:rPr>
              <a:t>زوايا</a:t>
            </a:r>
            <a:r>
              <a:rPr sz="2800" dirty="0">
                <a:latin typeface="Baghdad" pitchFamily="2" charset="-78"/>
                <a:cs typeface="Baghdad" pitchFamily="2" charset="-78"/>
              </a:rPr>
              <a:t>   </a:t>
            </a:r>
          </a:p>
        </p:txBody>
      </p:sp>
      <p:pic>
        <p:nvPicPr>
          <p:cNvPr id="4" name="IMG_0955.png" descr="IMG_0955.png">
            <a:extLst>
              <a:ext uri="{FF2B5EF4-FFF2-40B4-BE49-F238E27FC236}">
                <a16:creationId xmlns:a16="http://schemas.microsoft.com/office/drawing/2014/main" id="{5FB09527-1991-FB6F-739C-D8D073193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773" y="2880703"/>
            <a:ext cx="3627262" cy="2059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G_0380.jpeg" descr="IMG_0380.jpeg">
            <a:extLst>
              <a:ext uri="{FF2B5EF4-FFF2-40B4-BE49-F238E27FC236}">
                <a16:creationId xmlns:a16="http://schemas.microsoft.com/office/drawing/2014/main" id="{3F4BA6AD-5D64-8348-C217-1B2C4CFB20A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250" t="24276" r="9768" b="16494"/>
          <a:stretch>
            <a:fillRect/>
          </a:stretch>
        </p:blipFill>
        <p:spPr>
          <a:xfrm rot="15268384">
            <a:off x="8451922" y="5562420"/>
            <a:ext cx="799081" cy="435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571" extrusionOk="0">
                <a:moveTo>
                  <a:pt x="21485" y="0"/>
                </a:moveTo>
                <a:cubicBezTo>
                  <a:pt x="21233" y="12"/>
                  <a:pt x="19719" y="1154"/>
                  <a:pt x="17963" y="2666"/>
                </a:cubicBezTo>
                <a:cubicBezTo>
                  <a:pt x="16090" y="4279"/>
                  <a:pt x="13861" y="6099"/>
                  <a:pt x="13010" y="6703"/>
                </a:cubicBezTo>
                <a:cubicBezTo>
                  <a:pt x="12160" y="7306"/>
                  <a:pt x="11504" y="8020"/>
                  <a:pt x="11554" y="8294"/>
                </a:cubicBezTo>
                <a:cubicBezTo>
                  <a:pt x="11605" y="8567"/>
                  <a:pt x="12165" y="9072"/>
                  <a:pt x="12802" y="9413"/>
                </a:cubicBezTo>
                <a:cubicBezTo>
                  <a:pt x="13438" y="9755"/>
                  <a:pt x="14368" y="10750"/>
                  <a:pt x="14863" y="11623"/>
                </a:cubicBezTo>
                <a:lnTo>
                  <a:pt x="15762" y="13207"/>
                </a:lnTo>
                <a:lnTo>
                  <a:pt x="14635" y="15306"/>
                </a:lnTo>
                <a:cubicBezTo>
                  <a:pt x="13371" y="17647"/>
                  <a:pt x="11990" y="19105"/>
                  <a:pt x="10604" y="19578"/>
                </a:cubicBezTo>
                <a:cubicBezTo>
                  <a:pt x="9413" y="19984"/>
                  <a:pt x="9245" y="19417"/>
                  <a:pt x="9894" y="17214"/>
                </a:cubicBezTo>
                <a:cubicBezTo>
                  <a:pt x="11614" y="11380"/>
                  <a:pt x="8554" y="5239"/>
                  <a:pt x="5687" y="8765"/>
                </a:cubicBezTo>
                <a:cubicBezTo>
                  <a:pt x="3989" y="10854"/>
                  <a:pt x="3894" y="15563"/>
                  <a:pt x="5490" y="18377"/>
                </a:cubicBezTo>
                <a:cubicBezTo>
                  <a:pt x="6539" y="20225"/>
                  <a:pt x="6467" y="20779"/>
                  <a:pt x="5182" y="20779"/>
                </a:cubicBezTo>
                <a:cubicBezTo>
                  <a:pt x="4033" y="20779"/>
                  <a:pt x="2524" y="19411"/>
                  <a:pt x="1488" y="17427"/>
                </a:cubicBezTo>
                <a:cubicBezTo>
                  <a:pt x="728" y="15973"/>
                  <a:pt x="0" y="15458"/>
                  <a:pt x="0" y="16374"/>
                </a:cubicBezTo>
                <a:cubicBezTo>
                  <a:pt x="0" y="17021"/>
                  <a:pt x="2131" y="20290"/>
                  <a:pt x="3072" y="21088"/>
                </a:cubicBezTo>
                <a:cubicBezTo>
                  <a:pt x="3481" y="21435"/>
                  <a:pt x="3937" y="21599"/>
                  <a:pt x="4865" y="21567"/>
                </a:cubicBezTo>
                <a:cubicBezTo>
                  <a:pt x="5793" y="21534"/>
                  <a:pt x="7191" y="21301"/>
                  <a:pt x="9481" y="20860"/>
                </a:cubicBezTo>
                <a:cubicBezTo>
                  <a:pt x="12185" y="20338"/>
                  <a:pt x="13230" y="19517"/>
                  <a:pt x="14855" y="16617"/>
                </a:cubicBezTo>
                <a:cubicBezTo>
                  <a:pt x="15571" y="15339"/>
                  <a:pt x="16303" y="14336"/>
                  <a:pt x="16479" y="14392"/>
                </a:cubicBezTo>
                <a:cubicBezTo>
                  <a:pt x="16655" y="14449"/>
                  <a:pt x="16928" y="14058"/>
                  <a:pt x="17085" y="13523"/>
                </a:cubicBezTo>
                <a:cubicBezTo>
                  <a:pt x="17325" y="12707"/>
                  <a:pt x="17482" y="12634"/>
                  <a:pt x="18076" y="13045"/>
                </a:cubicBezTo>
                <a:cubicBezTo>
                  <a:pt x="18464" y="13313"/>
                  <a:pt x="18870" y="13358"/>
                  <a:pt x="18978" y="13148"/>
                </a:cubicBezTo>
                <a:cubicBezTo>
                  <a:pt x="19086" y="12937"/>
                  <a:pt x="19429" y="11057"/>
                  <a:pt x="19740" y="8971"/>
                </a:cubicBezTo>
                <a:cubicBezTo>
                  <a:pt x="20051" y="6886"/>
                  <a:pt x="20612" y="4079"/>
                  <a:pt x="20987" y="2733"/>
                </a:cubicBezTo>
                <a:cubicBezTo>
                  <a:pt x="21362" y="1386"/>
                  <a:pt x="21600" y="166"/>
                  <a:pt x="21517" y="15"/>
                </a:cubicBezTo>
                <a:cubicBezTo>
                  <a:pt x="21512" y="5"/>
                  <a:pt x="21501" y="-1"/>
                  <a:pt x="21485" y="0"/>
                </a:cubicBezTo>
                <a:close/>
                <a:moveTo>
                  <a:pt x="7283" y="9126"/>
                </a:moveTo>
                <a:cubicBezTo>
                  <a:pt x="7933" y="9126"/>
                  <a:pt x="8394" y="9533"/>
                  <a:pt x="8952" y="10592"/>
                </a:cubicBezTo>
                <a:cubicBezTo>
                  <a:pt x="9971" y="12526"/>
                  <a:pt x="9974" y="14681"/>
                  <a:pt x="8964" y="17331"/>
                </a:cubicBezTo>
                <a:cubicBezTo>
                  <a:pt x="8547" y="18424"/>
                  <a:pt x="8135" y="19319"/>
                  <a:pt x="8045" y="19313"/>
                </a:cubicBezTo>
                <a:cubicBezTo>
                  <a:pt x="7554" y="19280"/>
                  <a:pt x="6051" y="17560"/>
                  <a:pt x="5599" y="16514"/>
                </a:cubicBezTo>
                <a:cubicBezTo>
                  <a:pt x="4367" y="13666"/>
                  <a:pt x="5402" y="9126"/>
                  <a:pt x="7283" y="912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" name="من هو…">
            <a:extLst>
              <a:ext uri="{FF2B5EF4-FFF2-40B4-BE49-F238E27FC236}">
                <a16:creationId xmlns:a16="http://schemas.microsoft.com/office/drawing/2014/main" id="{8BB886FE-5D8B-0C3B-50C1-38BA46F6EF1B}"/>
              </a:ext>
            </a:extLst>
          </p:cNvPr>
          <p:cNvSpPr txBox="1"/>
          <p:nvPr/>
        </p:nvSpPr>
        <p:spPr>
          <a:xfrm>
            <a:off x="6362865" y="2082181"/>
            <a:ext cx="332770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42900" rtl="0">
              <a:defRPr sz="4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من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هو</a:t>
            </a:r>
            <a:r>
              <a:rPr lang="ar-SA"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الشكل الرباعي ؟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1BA8318-6FE0-E3FA-00F8-92B87677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65" y="588857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933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3" grpId="1" animBg="1" advAuto="0"/>
      <p:bldP spid="4" grpId="0" animBg="1" advAuto="0"/>
      <p:bldP spid="5" grpId="0" animBg="1" advAuto="0"/>
      <p:bldP spid="1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0957.png" descr="IMG_0957.png">
            <a:extLst>
              <a:ext uri="{FF2B5EF4-FFF2-40B4-BE49-F238E27FC236}">
                <a16:creationId xmlns:a16="http://schemas.microsoft.com/office/drawing/2014/main" id="{DEB51AE3-29A3-2FE5-A94B-C8C6B10DFC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7149"/>
          <a:stretch>
            <a:fillRect/>
          </a:stretch>
        </p:blipFill>
        <p:spPr>
          <a:xfrm>
            <a:off x="4591547" y="921808"/>
            <a:ext cx="2712801" cy="153901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سهم">
            <a:extLst>
              <a:ext uri="{FF2B5EF4-FFF2-40B4-BE49-F238E27FC236}">
                <a16:creationId xmlns:a16="http://schemas.microsoft.com/office/drawing/2014/main" id="{985B4385-AA05-E79F-BBA1-938104E3CD15}"/>
              </a:ext>
            </a:extLst>
          </p:cNvPr>
          <p:cNvSpPr/>
          <p:nvPr/>
        </p:nvSpPr>
        <p:spPr>
          <a:xfrm>
            <a:off x="5212885" y="2302953"/>
            <a:ext cx="200062" cy="294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5" name="سهم">
            <a:extLst>
              <a:ext uri="{FF2B5EF4-FFF2-40B4-BE49-F238E27FC236}">
                <a16:creationId xmlns:a16="http://schemas.microsoft.com/office/drawing/2014/main" id="{D0AD73CA-C7EC-003F-6055-34D8DA1EC48B}"/>
              </a:ext>
            </a:extLst>
          </p:cNvPr>
          <p:cNvSpPr/>
          <p:nvPr/>
        </p:nvSpPr>
        <p:spPr>
          <a:xfrm rot="2025520">
            <a:off x="6789583" y="1879078"/>
            <a:ext cx="215727" cy="251756"/>
          </a:xfrm>
          <a:prstGeom prst="rightArrow">
            <a:avLst>
              <a:gd name="adj1" fmla="val 32000"/>
              <a:gd name="adj2" fmla="val 16885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17" name="سهم">
            <a:extLst>
              <a:ext uri="{FF2B5EF4-FFF2-40B4-BE49-F238E27FC236}">
                <a16:creationId xmlns:a16="http://schemas.microsoft.com/office/drawing/2014/main" id="{E6133773-330A-E465-B8AB-A084BF86EE15}"/>
              </a:ext>
            </a:extLst>
          </p:cNvPr>
          <p:cNvSpPr/>
          <p:nvPr/>
        </p:nvSpPr>
        <p:spPr>
          <a:xfrm rot="1937972">
            <a:off x="6858774" y="1652920"/>
            <a:ext cx="195663" cy="228342"/>
          </a:xfrm>
          <a:prstGeom prst="rightArrow">
            <a:avLst>
              <a:gd name="adj1" fmla="val 32000"/>
              <a:gd name="adj2" fmla="val 16885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19" name="سهم">
            <a:extLst>
              <a:ext uri="{FF2B5EF4-FFF2-40B4-BE49-F238E27FC236}">
                <a16:creationId xmlns:a16="http://schemas.microsoft.com/office/drawing/2014/main" id="{A0790FDB-15D5-A51F-13E0-9C1D9D2D09C3}"/>
              </a:ext>
            </a:extLst>
          </p:cNvPr>
          <p:cNvSpPr/>
          <p:nvPr/>
        </p:nvSpPr>
        <p:spPr>
          <a:xfrm rot="1919399">
            <a:off x="4786712" y="1527135"/>
            <a:ext cx="240766" cy="240766"/>
          </a:xfrm>
          <a:prstGeom prst="rightArrow">
            <a:avLst>
              <a:gd name="adj1" fmla="val 32000"/>
              <a:gd name="adj2" fmla="val 24935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21" name="سهم">
            <a:extLst>
              <a:ext uri="{FF2B5EF4-FFF2-40B4-BE49-F238E27FC236}">
                <a16:creationId xmlns:a16="http://schemas.microsoft.com/office/drawing/2014/main" id="{CD996F42-5275-7DB1-9FF9-6D0A9035373C}"/>
              </a:ext>
            </a:extLst>
          </p:cNvPr>
          <p:cNvSpPr/>
          <p:nvPr/>
        </p:nvSpPr>
        <p:spPr>
          <a:xfrm rot="1978004">
            <a:off x="4727152" y="1733911"/>
            <a:ext cx="194727" cy="276249"/>
          </a:xfrm>
          <a:prstGeom prst="rightArrow">
            <a:avLst>
              <a:gd name="adj1" fmla="val 32000"/>
              <a:gd name="adj2" fmla="val 56464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23" name="خط">
            <a:extLst>
              <a:ext uri="{FF2B5EF4-FFF2-40B4-BE49-F238E27FC236}">
                <a16:creationId xmlns:a16="http://schemas.microsoft.com/office/drawing/2014/main" id="{A3D2C9FB-063B-C550-8E3E-D0B5ECF4926F}"/>
              </a:ext>
            </a:extLst>
          </p:cNvPr>
          <p:cNvSpPr/>
          <p:nvPr/>
        </p:nvSpPr>
        <p:spPr>
          <a:xfrm flipH="1">
            <a:off x="6099095" y="812914"/>
            <a:ext cx="148686" cy="336061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25" name="خط">
            <a:extLst>
              <a:ext uri="{FF2B5EF4-FFF2-40B4-BE49-F238E27FC236}">
                <a16:creationId xmlns:a16="http://schemas.microsoft.com/office/drawing/2014/main" id="{733349F6-0D89-5BCA-955A-C9BD2F740F19}"/>
              </a:ext>
            </a:extLst>
          </p:cNvPr>
          <p:cNvSpPr/>
          <p:nvPr/>
        </p:nvSpPr>
        <p:spPr>
          <a:xfrm flipH="1" flipV="1">
            <a:off x="4747904" y="1289678"/>
            <a:ext cx="332924" cy="199084"/>
          </a:xfrm>
          <a:prstGeom prst="line">
            <a:avLst/>
          </a:prstGeom>
          <a:ln w="190500">
            <a:solidFill>
              <a:srgbClr val="7030A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27" name="خط">
            <a:extLst>
              <a:ext uri="{FF2B5EF4-FFF2-40B4-BE49-F238E27FC236}">
                <a16:creationId xmlns:a16="http://schemas.microsoft.com/office/drawing/2014/main" id="{169A5C7F-3E19-E7E0-8E96-28C87B846CBB}"/>
              </a:ext>
            </a:extLst>
          </p:cNvPr>
          <p:cNvSpPr/>
          <p:nvPr/>
        </p:nvSpPr>
        <p:spPr>
          <a:xfrm flipH="1" flipV="1">
            <a:off x="6830079" y="1387220"/>
            <a:ext cx="343140" cy="266290"/>
          </a:xfrm>
          <a:prstGeom prst="line">
            <a:avLst/>
          </a:prstGeom>
          <a:ln w="190500">
            <a:solidFill>
              <a:srgbClr val="7030A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29" name="خط">
            <a:extLst>
              <a:ext uri="{FF2B5EF4-FFF2-40B4-BE49-F238E27FC236}">
                <a16:creationId xmlns:a16="http://schemas.microsoft.com/office/drawing/2014/main" id="{C0F9712E-6EED-1E1A-AAFB-A8736F9CB29B}"/>
              </a:ext>
            </a:extLst>
          </p:cNvPr>
          <p:cNvSpPr/>
          <p:nvPr/>
        </p:nvSpPr>
        <p:spPr>
          <a:xfrm flipH="1">
            <a:off x="5532380" y="2246318"/>
            <a:ext cx="136208" cy="344647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31" name="خط">
            <a:extLst>
              <a:ext uri="{FF2B5EF4-FFF2-40B4-BE49-F238E27FC236}">
                <a16:creationId xmlns:a16="http://schemas.microsoft.com/office/drawing/2014/main" id="{9EC194DE-81F7-FC43-A715-D9CE49C8C0F7}"/>
              </a:ext>
            </a:extLst>
          </p:cNvPr>
          <p:cNvSpPr/>
          <p:nvPr/>
        </p:nvSpPr>
        <p:spPr>
          <a:xfrm flipH="1">
            <a:off x="5757173" y="2289262"/>
            <a:ext cx="129013" cy="353552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33" name="خط">
            <a:extLst>
              <a:ext uri="{FF2B5EF4-FFF2-40B4-BE49-F238E27FC236}">
                <a16:creationId xmlns:a16="http://schemas.microsoft.com/office/drawing/2014/main" id="{C7F857C9-4BBD-1F07-F6B4-4CA7D233EFC7}"/>
              </a:ext>
            </a:extLst>
          </p:cNvPr>
          <p:cNvSpPr/>
          <p:nvPr/>
        </p:nvSpPr>
        <p:spPr>
          <a:xfrm flipH="1">
            <a:off x="6339591" y="879098"/>
            <a:ext cx="143550" cy="341339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35" name="سهم">
            <a:extLst>
              <a:ext uri="{FF2B5EF4-FFF2-40B4-BE49-F238E27FC236}">
                <a16:creationId xmlns:a16="http://schemas.microsoft.com/office/drawing/2014/main" id="{8C51F8FA-9649-BEB4-D28D-F2CA04C238C0}"/>
              </a:ext>
            </a:extLst>
          </p:cNvPr>
          <p:cNvSpPr/>
          <p:nvPr/>
        </p:nvSpPr>
        <p:spPr>
          <a:xfrm>
            <a:off x="5807222" y="777470"/>
            <a:ext cx="200063" cy="294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37" name="من هو متوازي الأضلاع ؟">
            <a:extLst>
              <a:ext uri="{FF2B5EF4-FFF2-40B4-BE49-F238E27FC236}">
                <a16:creationId xmlns:a16="http://schemas.microsoft.com/office/drawing/2014/main" id="{E98471C1-73DF-2BAD-67A9-C6F73D59CEFD}"/>
              </a:ext>
            </a:extLst>
          </p:cNvPr>
          <p:cNvSpPr txBox="1"/>
          <p:nvPr/>
        </p:nvSpPr>
        <p:spPr>
          <a:xfrm>
            <a:off x="7057073" y="562617"/>
            <a:ext cx="249745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من</a:t>
            </a:r>
            <a:r>
              <a:rPr lang="ar-SA"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هو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متوازي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الأضلاع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؟</a:t>
            </a:r>
          </a:p>
        </p:txBody>
      </p:sp>
      <p:sp>
        <p:nvSpPr>
          <p:cNvPr id="39" name="مربع نص 85">
            <a:extLst>
              <a:ext uri="{FF2B5EF4-FFF2-40B4-BE49-F238E27FC236}">
                <a16:creationId xmlns:a16="http://schemas.microsoft.com/office/drawing/2014/main" id="{EAF46FD0-4873-B57D-A921-07D3F0C87FBA}"/>
              </a:ext>
            </a:extLst>
          </p:cNvPr>
          <p:cNvSpPr txBox="1"/>
          <p:nvPr/>
        </p:nvSpPr>
        <p:spPr>
          <a:xfrm>
            <a:off x="7382972" y="1118436"/>
            <a:ext cx="21602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C00000"/>
                </a:solidFill>
              </a:rPr>
              <a:t>كل ضلعين متواجهين متطابقين</a:t>
            </a:r>
          </a:p>
        </p:txBody>
      </p:sp>
      <p:sp>
        <p:nvSpPr>
          <p:cNvPr id="41" name="مربع نص 86">
            <a:extLst>
              <a:ext uri="{FF2B5EF4-FFF2-40B4-BE49-F238E27FC236}">
                <a16:creationId xmlns:a16="http://schemas.microsoft.com/office/drawing/2014/main" id="{D1287553-8FBB-0C48-E9A8-5D8C04A8E444}"/>
              </a:ext>
            </a:extLst>
          </p:cNvPr>
          <p:cNvSpPr txBox="1"/>
          <p:nvPr/>
        </p:nvSpPr>
        <p:spPr>
          <a:xfrm>
            <a:off x="7367304" y="1547918"/>
            <a:ext cx="21602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C00000"/>
                </a:solidFill>
              </a:rPr>
              <a:t>كل ضلعين متواجهين متوازيين</a:t>
            </a:r>
          </a:p>
        </p:txBody>
      </p:sp>
      <p:cxnSp>
        <p:nvCxnSpPr>
          <p:cNvPr id="43" name="رابط كسهم مستقيم 87">
            <a:extLst>
              <a:ext uri="{FF2B5EF4-FFF2-40B4-BE49-F238E27FC236}">
                <a16:creationId xmlns:a16="http://schemas.microsoft.com/office/drawing/2014/main" id="{6F0D2C05-F3B1-6183-EDEA-2B969AADD86D}"/>
              </a:ext>
            </a:extLst>
          </p:cNvPr>
          <p:cNvCxnSpPr/>
          <p:nvPr/>
        </p:nvCxnSpPr>
        <p:spPr>
          <a:xfrm rot="21300000">
            <a:off x="6878025" y="2419268"/>
            <a:ext cx="772586" cy="5992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G_0960.jpeg" descr="IMG_0960.jpeg">
            <a:extLst>
              <a:ext uri="{FF2B5EF4-FFF2-40B4-BE49-F238E27FC236}">
                <a16:creationId xmlns:a16="http://schemas.microsoft.com/office/drawing/2014/main" id="{7BE37839-D843-BE43-B15C-31572619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936" t="39449" r="20391" b="9724"/>
          <a:stretch>
            <a:fillRect/>
          </a:stretch>
        </p:blipFill>
        <p:spPr>
          <a:xfrm>
            <a:off x="6874170" y="3038404"/>
            <a:ext cx="3367534" cy="1504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00" y="62"/>
                </a:lnTo>
                <a:lnTo>
                  <a:pt x="0" y="118"/>
                </a:lnTo>
                <a:lnTo>
                  <a:pt x="2" y="10628"/>
                </a:lnTo>
                <a:cubicBezTo>
                  <a:pt x="3" y="16408"/>
                  <a:pt x="3" y="21241"/>
                  <a:pt x="4" y="21367"/>
                </a:cubicBezTo>
                <a:cubicBezTo>
                  <a:pt x="5" y="21519"/>
                  <a:pt x="3673" y="21600"/>
                  <a:pt x="10802" y="21600"/>
                </a:cubicBez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close/>
                <a:moveTo>
                  <a:pt x="167" y="423"/>
                </a:moveTo>
                <a:lnTo>
                  <a:pt x="10793" y="423"/>
                </a:lnTo>
                <a:lnTo>
                  <a:pt x="21419" y="423"/>
                </a:lnTo>
                <a:lnTo>
                  <a:pt x="21419" y="10733"/>
                </a:lnTo>
                <a:lnTo>
                  <a:pt x="21419" y="21044"/>
                </a:lnTo>
                <a:lnTo>
                  <a:pt x="10813" y="21096"/>
                </a:lnTo>
                <a:cubicBezTo>
                  <a:pt x="2379" y="21138"/>
                  <a:pt x="200" y="21098"/>
                  <a:pt x="164" y="20890"/>
                </a:cubicBezTo>
                <a:cubicBezTo>
                  <a:pt x="140" y="20747"/>
                  <a:pt x="131" y="16082"/>
                  <a:pt x="144" y="10525"/>
                </a:cubicBezTo>
                <a:lnTo>
                  <a:pt x="167" y="423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7" name="مربع">
            <a:extLst>
              <a:ext uri="{FF2B5EF4-FFF2-40B4-BE49-F238E27FC236}">
                <a16:creationId xmlns:a16="http://schemas.microsoft.com/office/drawing/2014/main" id="{07C86B78-41DF-A0A9-6E49-90FD22D7B583}"/>
              </a:ext>
            </a:extLst>
          </p:cNvPr>
          <p:cNvSpPr/>
          <p:nvPr/>
        </p:nvSpPr>
        <p:spPr>
          <a:xfrm>
            <a:off x="9953942" y="3047029"/>
            <a:ext cx="261336" cy="26133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algn="r" defTabSz="171450" rtl="1" eaLnBrk="1" latinLnBrk="0" hangingPunct="1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49" name="مربع">
            <a:extLst>
              <a:ext uri="{FF2B5EF4-FFF2-40B4-BE49-F238E27FC236}">
                <a16:creationId xmlns:a16="http://schemas.microsoft.com/office/drawing/2014/main" id="{DB2EAE8A-F929-B35B-35B5-5B8867964282}"/>
              </a:ext>
            </a:extLst>
          </p:cNvPr>
          <p:cNvSpPr/>
          <p:nvPr/>
        </p:nvSpPr>
        <p:spPr>
          <a:xfrm>
            <a:off x="6885299" y="3047029"/>
            <a:ext cx="261337" cy="26133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51" name="مربع">
            <a:extLst>
              <a:ext uri="{FF2B5EF4-FFF2-40B4-BE49-F238E27FC236}">
                <a16:creationId xmlns:a16="http://schemas.microsoft.com/office/drawing/2014/main" id="{7537FCC6-B6D4-66F7-A005-70C3A49BA964}"/>
              </a:ext>
            </a:extLst>
          </p:cNvPr>
          <p:cNvSpPr/>
          <p:nvPr/>
        </p:nvSpPr>
        <p:spPr>
          <a:xfrm>
            <a:off x="6885299" y="4256909"/>
            <a:ext cx="261337" cy="26133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53" name="مربع">
            <a:extLst>
              <a:ext uri="{FF2B5EF4-FFF2-40B4-BE49-F238E27FC236}">
                <a16:creationId xmlns:a16="http://schemas.microsoft.com/office/drawing/2014/main" id="{97288364-10E0-AEEF-DF46-A4D39C9F2FC5}"/>
              </a:ext>
            </a:extLst>
          </p:cNvPr>
          <p:cNvSpPr/>
          <p:nvPr/>
        </p:nvSpPr>
        <p:spPr>
          <a:xfrm>
            <a:off x="9953942" y="4277614"/>
            <a:ext cx="261336" cy="2613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55" name="خط">
            <a:extLst>
              <a:ext uri="{FF2B5EF4-FFF2-40B4-BE49-F238E27FC236}">
                <a16:creationId xmlns:a16="http://schemas.microsoft.com/office/drawing/2014/main" id="{74407BF3-9BDA-48A3-476D-24AE90F73EB6}"/>
              </a:ext>
            </a:extLst>
          </p:cNvPr>
          <p:cNvSpPr/>
          <p:nvPr/>
        </p:nvSpPr>
        <p:spPr>
          <a:xfrm flipH="1">
            <a:off x="8475946" y="2870374"/>
            <a:ext cx="148686" cy="336061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57" name="خط">
            <a:extLst>
              <a:ext uri="{FF2B5EF4-FFF2-40B4-BE49-F238E27FC236}">
                <a16:creationId xmlns:a16="http://schemas.microsoft.com/office/drawing/2014/main" id="{B2591CED-DEDE-585A-4756-ED2C74083B52}"/>
              </a:ext>
            </a:extLst>
          </p:cNvPr>
          <p:cNvSpPr/>
          <p:nvPr/>
        </p:nvSpPr>
        <p:spPr>
          <a:xfrm>
            <a:off x="6722945" y="3590379"/>
            <a:ext cx="260869" cy="166805"/>
          </a:xfrm>
          <a:prstGeom prst="line">
            <a:avLst/>
          </a:prstGeom>
          <a:ln w="190500">
            <a:solidFill>
              <a:srgbClr val="7030A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59" name="خط">
            <a:extLst>
              <a:ext uri="{FF2B5EF4-FFF2-40B4-BE49-F238E27FC236}">
                <a16:creationId xmlns:a16="http://schemas.microsoft.com/office/drawing/2014/main" id="{2A8ED6CE-F44F-5C21-A877-1A926E121BF8}"/>
              </a:ext>
            </a:extLst>
          </p:cNvPr>
          <p:cNvSpPr/>
          <p:nvPr/>
        </p:nvSpPr>
        <p:spPr>
          <a:xfrm flipH="1" flipV="1">
            <a:off x="10100315" y="3599769"/>
            <a:ext cx="261337" cy="208757"/>
          </a:xfrm>
          <a:prstGeom prst="line">
            <a:avLst/>
          </a:prstGeom>
          <a:ln w="190500">
            <a:solidFill>
              <a:srgbClr val="7030A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61" name="خط">
            <a:extLst>
              <a:ext uri="{FF2B5EF4-FFF2-40B4-BE49-F238E27FC236}">
                <a16:creationId xmlns:a16="http://schemas.microsoft.com/office/drawing/2014/main" id="{58FFF64D-5003-5688-DA19-4FAF89FC8C4D}"/>
              </a:ext>
            </a:extLst>
          </p:cNvPr>
          <p:cNvSpPr/>
          <p:nvPr/>
        </p:nvSpPr>
        <p:spPr>
          <a:xfrm flipH="1">
            <a:off x="8202930" y="4394716"/>
            <a:ext cx="152265" cy="288470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63" name="خط">
            <a:extLst>
              <a:ext uri="{FF2B5EF4-FFF2-40B4-BE49-F238E27FC236}">
                <a16:creationId xmlns:a16="http://schemas.microsoft.com/office/drawing/2014/main" id="{2758BCB8-E2E5-1A17-3A33-10AD872C70FB}"/>
              </a:ext>
            </a:extLst>
          </p:cNvPr>
          <p:cNvSpPr/>
          <p:nvPr/>
        </p:nvSpPr>
        <p:spPr>
          <a:xfrm flipH="1">
            <a:off x="8403305" y="4466605"/>
            <a:ext cx="153220" cy="278208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65" name="خط">
            <a:extLst>
              <a:ext uri="{FF2B5EF4-FFF2-40B4-BE49-F238E27FC236}">
                <a16:creationId xmlns:a16="http://schemas.microsoft.com/office/drawing/2014/main" id="{FAA97F76-64C3-3BF4-C317-22680C91A0CD}"/>
              </a:ext>
            </a:extLst>
          </p:cNvPr>
          <p:cNvSpPr/>
          <p:nvPr/>
        </p:nvSpPr>
        <p:spPr>
          <a:xfrm flipH="1">
            <a:off x="8691916" y="2920810"/>
            <a:ext cx="147677" cy="333506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r" defTabSz="309563" rtl="1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pic>
        <p:nvPicPr>
          <p:cNvPr id="67" name="IMG_0968.png" descr="IMG_0968.png">
            <a:extLst>
              <a:ext uri="{FF2B5EF4-FFF2-40B4-BE49-F238E27FC236}">
                <a16:creationId xmlns:a16="http://schemas.microsoft.com/office/drawing/2014/main" id="{69C1A4AD-A109-20DE-63BC-5FFE01EDC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9162" y="3361158"/>
            <a:ext cx="1297550" cy="85869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من هو المستطيل؟">
            <a:extLst>
              <a:ext uri="{FF2B5EF4-FFF2-40B4-BE49-F238E27FC236}">
                <a16:creationId xmlns:a16="http://schemas.microsoft.com/office/drawing/2014/main" id="{47F59C63-E171-6326-5C80-9BDC787A8859}"/>
              </a:ext>
            </a:extLst>
          </p:cNvPr>
          <p:cNvSpPr txBox="1"/>
          <p:nvPr/>
        </p:nvSpPr>
        <p:spPr>
          <a:xfrm>
            <a:off x="8292518" y="2388845"/>
            <a:ext cx="1452321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914400">
              <a:defRPr sz="3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من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هو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المستطيل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؟  </a:t>
            </a:r>
          </a:p>
        </p:txBody>
      </p:sp>
      <p:sp>
        <p:nvSpPr>
          <p:cNvPr id="71" name="مربع نص 102">
            <a:extLst>
              <a:ext uri="{FF2B5EF4-FFF2-40B4-BE49-F238E27FC236}">
                <a16:creationId xmlns:a16="http://schemas.microsoft.com/office/drawing/2014/main" id="{8824C520-960D-4FE2-3287-3F6CCFD3F668}"/>
              </a:ext>
            </a:extLst>
          </p:cNvPr>
          <p:cNvSpPr txBox="1"/>
          <p:nvPr/>
        </p:nvSpPr>
        <p:spPr>
          <a:xfrm>
            <a:off x="8674029" y="4742514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C00000"/>
                </a:solidFill>
              </a:rPr>
              <a:t>زواياه الأربع قوائم</a:t>
            </a:r>
          </a:p>
        </p:txBody>
      </p:sp>
      <p:cxnSp>
        <p:nvCxnSpPr>
          <p:cNvPr id="73" name="رابط كسهم مستقيم 103">
            <a:extLst>
              <a:ext uri="{FF2B5EF4-FFF2-40B4-BE49-F238E27FC236}">
                <a16:creationId xmlns:a16="http://schemas.microsoft.com/office/drawing/2014/main" id="{384F5E78-582F-2873-E54C-2273BFCEB31E}"/>
              </a:ext>
            </a:extLst>
          </p:cNvPr>
          <p:cNvCxnSpPr/>
          <p:nvPr/>
        </p:nvCxnSpPr>
        <p:spPr>
          <a:xfrm flipH="1">
            <a:off x="3213946" y="2476829"/>
            <a:ext cx="1239660" cy="8315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المعين  هو">
            <a:extLst>
              <a:ext uri="{FF2B5EF4-FFF2-40B4-BE49-F238E27FC236}">
                <a16:creationId xmlns:a16="http://schemas.microsoft.com/office/drawing/2014/main" id="{DA62A460-F02A-0000-5CBD-DA56C53869E1}"/>
              </a:ext>
            </a:extLst>
          </p:cNvPr>
          <p:cNvSpPr txBox="1"/>
          <p:nvPr/>
        </p:nvSpPr>
        <p:spPr>
          <a:xfrm>
            <a:off x="1771564" y="2713002"/>
            <a:ext cx="1220155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 defTabSz="914400">
              <a:defRPr sz="7300" b="1">
                <a:solidFill>
                  <a:srgbClr val="1A0A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lang="ar-SA"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من هو المعين؟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Baghdad" pitchFamily="2" charset="-78"/>
              <a:cs typeface="Baghdad" pitchFamily="2" charset="-78"/>
            </a:endParaRPr>
          </a:p>
        </p:txBody>
      </p:sp>
      <p:pic>
        <p:nvPicPr>
          <p:cNvPr id="77" name="IMG_0958.jpeg" descr="IMG_0958.jpeg">
            <a:extLst>
              <a:ext uri="{FF2B5EF4-FFF2-40B4-BE49-F238E27FC236}">
                <a16:creationId xmlns:a16="http://schemas.microsoft.com/office/drawing/2014/main" id="{D647DBE8-BC5F-6EA5-D0F9-5069EE829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9963" t="15990" r="21272" b="16146"/>
          <a:stretch>
            <a:fillRect/>
          </a:stretch>
        </p:blipFill>
        <p:spPr>
          <a:xfrm>
            <a:off x="1594612" y="3254316"/>
            <a:ext cx="2518753" cy="1809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10730" y="0"/>
                </a:moveTo>
                <a:lnTo>
                  <a:pt x="10381" y="327"/>
                </a:lnTo>
                <a:cubicBezTo>
                  <a:pt x="10190" y="507"/>
                  <a:pt x="9040" y="1654"/>
                  <a:pt x="7824" y="2876"/>
                </a:cubicBezTo>
                <a:lnTo>
                  <a:pt x="5614" y="5098"/>
                </a:lnTo>
                <a:lnTo>
                  <a:pt x="5408" y="4828"/>
                </a:lnTo>
                <a:cubicBezTo>
                  <a:pt x="5293" y="4677"/>
                  <a:pt x="5177" y="4615"/>
                  <a:pt x="5145" y="4687"/>
                </a:cubicBezTo>
                <a:cubicBezTo>
                  <a:pt x="5113" y="4758"/>
                  <a:pt x="5151" y="4893"/>
                  <a:pt x="5230" y="4984"/>
                </a:cubicBezTo>
                <a:cubicBezTo>
                  <a:pt x="5309" y="5075"/>
                  <a:pt x="5374" y="5190"/>
                  <a:pt x="5374" y="5241"/>
                </a:cubicBezTo>
                <a:cubicBezTo>
                  <a:pt x="5374" y="5293"/>
                  <a:pt x="4165" y="6540"/>
                  <a:pt x="2688" y="8012"/>
                </a:cubicBezTo>
                <a:cubicBezTo>
                  <a:pt x="1211" y="9485"/>
                  <a:pt x="1" y="10720"/>
                  <a:pt x="0" y="10756"/>
                </a:cubicBezTo>
                <a:cubicBezTo>
                  <a:pt x="-2" y="10793"/>
                  <a:pt x="395" y="11213"/>
                  <a:pt x="883" y="11689"/>
                </a:cubicBezTo>
                <a:cubicBezTo>
                  <a:pt x="4167" y="14891"/>
                  <a:pt x="5385" y="16167"/>
                  <a:pt x="5286" y="16305"/>
                </a:cubicBezTo>
                <a:cubicBezTo>
                  <a:pt x="5228" y="16385"/>
                  <a:pt x="5182" y="16539"/>
                  <a:pt x="5182" y="16646"/>
                </a:cubicBezTo>
                <a:cubicBezTo>
                  <a:pt x="5182" y="16800"/>
                  <a:pt x="5224" y="16787"/>
                  <a:pt x="5379" y="16591"/>
                </a:cubicBezTo>
                <a:cubicBezTo>
                  <a:pt x="5516" y="16418"/>
                  <a:pt x="5617" y="16381"/>
                  <a:pt x="5708" y="16470"/>
                </a:cubicBezTo>
                <a:cubicBezTo>
                  <a:pt x="5780" y="16541"/>
                  <a:pt x="6069" y="16822"/>
                  <a:pt x="6351" y="17096"/>
                </a:cubicBezTo>
                <a:cubicBezTo>
                  <a:pt x="6633" y="17369"/>
                  <a:pt x="7771" y="18495"/>
                  <a:pt x="8880" y="19596"/>
                </a:cubicBezTo>
                <a:lnTo>
                  <a:pt x="10898" y="21600"/>
                </a:lnTo>
                <a:lnTo>
                  <a:pt x="11339" y="21152"/>
                </a:lnTo>
                <a:cubicBezTo>
                  <a:pt x="11581" y="20906"/>
                  <a:pt x="12770" y="19712"/>
                  <a:pt x="13981" y="18499"/>
                </a:cubicBezTo>
                <a:lnTo>
                  <a:pt x="16182" y="16293"/>
                </a:lnTo>
                <a:lnTo>
                  <a:pt x="16399" y="16570"/>
                </a:lnTo>
                <a:cubicBezTo>
                  <a:pt x="16563" y="16781"/>
                  <a:pt x="16615" y="16801"/>
                  <a:pt x="16615" y="16650"/>
                </a:cubicBezTo>
                <a:cubicBezTo>
                  <a:pt x="16615" y="16541"/>
                  <a:pt x="16569" y="16387"/>
                  <a:pt x="16513" y="16309"/>
                </a:cubicBezTo>
                <a:cubicBezTo>
                  <a:pt x="16377" y="16119"/>
                  <a:pt x="16530" y="15945"/>
                  <a:pt x="19304" y="13169"/>
                </a:cubicBezTo>
                <a:cubicBezTo>
                  <a:pt x="21171" y="11300"/>
                  <a:pt x="21598" y="10818"/>
                  <a:pt x="21497" y="10685"/>
                </a:cubicBezTo>
                <a:cubicBezTo>
                  <a:pt x="21428" y="10595"/>
                  <a:pt x="20194" y="9361"/>
                  <a:pt x="18755" y="7945"/>
                </a:cubicBezTo>
                <a:cubicBezTo>
                  <a:pt x="17316" y="6528"/>
                  <a:pt x="16112" y="5309"/>
                  <a:pt x="16080" y="5236"/>
                </a:cubicBezTo>
                <a:cubicBezTo>
                  <a:pt x="16047" y="5164"/>
                  <a:pt x="16068" y="5027"/>
                  <a:pt x="16125" y="4931"/>
                </a:cubicBezTo>
                <a:cubicBezTo>
                  <a:pt x="16282" y="4666"/>
                  <a:pt x="16126" y="4548"/>
                  <a:pt x="15936" y="4789"/>
                </a:cubicBezTo>
                <a:cubicBezTo>
                  <a:pt x="15782" y="4983"/>
                  <a:pt x="15713" y="4944"/>
                  <a:pt x="15063" y="4295"/>
                </a:cubicBezTo>
                <a:cubicBezTo>
                  <a:pt x="14674" y="3907"/>
                  <a:pt x="13541" y="2781"/>
                  <a:pt x="12544" y="1794"/>
                </a:cubicBezTo>
                <a:lnTo>
                  <a:pt x="10730" y="0"/>
                </a:lnTo>
                <a:close/>
                <a:moveTo>
                  <a:pt x="10708" y="298"/>
                </a:moveTo>
                <a:lnTo>
                  <a:pt x="13011" y="2575"/>
                </a:lnTo>
                <a:cubicBezTo>
                  <a:pt x="14278" y="3828"/>
                  <a:pt x="15376" y="4939"/>
                  <a:pt x="15453" y="5046"/>
                </a:cubicBezTo>
                <a:cubicBezTo>
                  <a:pt x="15575" y="5217"/>
                  <a:pt x="15573" y="5273"/>
                  <a:pt x="15431" y="5492"/>
                </a:cubicBezTo>
                <a:cubicBezTo>
                  <a:pt x="15150" y="5927"/>
                  <a:pt x="15249" y="6135"/>
                  <a:pt x="15547" y="5735"/>
                </a:cubicBezTo>
                <a:lnTo>
                  <a:pt x="15825" y="5362"/>
                </a:lnTo>
                <a:lnTo>
                  <a:pt x="18502" y="8011"/>
                </a:lnTo>
                <a:cubicBezTo>
                  <a:pt x="19974" y="9466"/>
                  <a:pt x="21213" y="10699"/>
                  <a:pt x="21254" y="10751"/>
                </a:cubicBezTo>
                <a:cubicBezTo>
                  <a:pt x="21312" y="10824"/>
                  <a:pt x="16969" y="15276"/>
                  <a:pt x="16344" y="15785"/>
                </a:cubicBezTo>
                <a:cubicBezTo>
                  <a:pt x="16266" y="15849"/>
                  <a:pt x="16127" y="15771"/>
                  <a:pt x="15983" y="15582"/>
                </a:cubicBezTo>
                <a:cubicBezTo>
                  <a:pt x="15720" y="15238"/>
                  <a:pt x="15650" y="15483"/>
                  <a:pt x="15900" y="15870"/>
                </a:cubicBezTo>
                <a:cubicBezTo>
                  <a:pt x="16079" y="16145"/>
                  <a:pt x="16339" y="15845"/>
                  <a:pt x="13178" y="19000"/>
                </a:cubicBezTo>
                <a:cubicBezTo>
                  <a:pt x="11948" y="20227"/>
                  <a:pt x="10909" y="21228"/>
                  <a:pt x="10871" y="21223"/>
                </a:cubicBezTo>
                <a:cubicBezTo>
                  <a:pt x="10811" y="21216"/>
                  <a:pt x="5911" y="16387"/>
                  <a:pt x="5785" y="16211"/>
                </a:cubicBezTo>
                <a:cubicBezTo>
                  <a:pt x="5760" y="16175"/>
                  <a:pt x="5807" y="16009"/>
                  <a:pt x="5892" y="15840"/>
                </a:cubicBezTo>
                <a:cubicBezTo>
                  <a:pt x="6133" y="15359"/>
                  <a:pt x="6073" y="15238"/>
                  <a:pt x="5782" y="15618"/>
                </a:cubicBezTo>
                <a:lnTo>
                  <a:pt x="5517" y="15962"/>
                </a:lnTo>
                <a:lnTo>
                  <a:pt x="2975" y="13444"/>
                </a:lnTo>
                <a:cubicBezTo>
                  <a:pt x="1577" y="12059"/>
                  <a:pt x="420" y="10866"/>
                  <a:pt x="403" y="10794"/>
                </a:cubicBezTo>
                <a:cubicBezTo>
                  <a:pt x="378" y="10693"/>
                  <a:pt x="4844" y="6096"/>
                  <a:pt x="5452" y="5595"/>
                </a:cubicBezTo>
                <a:cubicBezTo>
                  <a:pt x="5531" y="5530"/>
                  <a:pt x="5669" y="5608"/>
                  <a:pt x="5813" y="5797"/>
                </a:cubicBezTo>
                <a:cubicBezTo>
                  <a:pt x="6076" y="6142"/>
                  <a:pt x="6147" y="5897"/>
                  <a:pt x="5896" y="5510"/>
                </a:cubicBezTo>
                <a:cubicBezTo>
                  <a:pt x="5756" y="5293"/>
                  <a:pt x="5897" y="5126"/>
                  <a:pt x="7937" y="3091"/>
                </a:cubicBezTo>
                <a:cubicBezTo>
                  <a:pt x="9143" y="1888"/>
                  <a:pt x="10259" y="767"/>
                  <a:pt x="10418" y="600"/>
                </a:cubicBezTo>
                <a:lnTo>
                  <a:pt x="10708" y="2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خط">
            <a:extLst>
              <a:ext uri="{FF2B5EF4-FFF2-40B4-BE49-F238E27FC236}">
                <a16:creationId xmlns:a16="http://schemas.microsoft.com/office/drawing/2014/main" id="{8EB7BDED-99B2-3365-27A0-C895AC8ADC96}"/>
              </a:ext>
            </a:extLst>
          </p:cNvPr>
          <p:cNvSpPr/>
          <p:nvPr/>
        </p:nvSpPr>
        <p:spPr>
          <a:xfrm flipH="1" flipV="1">
            <a:off x="2121196" y="3588637"/>
            <a:ext cx="281035" cy="281035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81" name="خط">
            <a:extLst>
              <a:ext uri="{FF2B5EF4-FFF2-40B4-BE49-F238E27FC236}">
                <a16:creationId xmlns:a16="http://schemas.microsoft.com/office/drawing/2014/main" id="{66814BBD-634F-6DDB-27AB-7C3ACA5453A8}"/>
              </a:ext>
            </a:extLst>
          </p:cNvPr>
          <p:cNvSpPr/>
          <p:nvPr/>
        </p:nvSpPr>
        <p:spPr>
          <a:xfrm flipH="1" flipV="1">
            <a:off x="3416339" y="4528227"/>
            <a:ext cx="224556" cy="224556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83" name="خط">
            <a:extLst>
              <a:ext uri="{FF2B5EF4-FFF2-40B4-BE49-F238E27FC236}">
                <a16:creationId xmlns:a16="http://schemas.microsoft.com/office/drawing/2014/main" id="{D45CCFBA-6AAF-BE1A-AB66-08E6A4526303}"/>
              </a:ext>
            </a:extLst>
          </p:cNvPr>
          <p:cNvSpPr/>
          <p:nvPr/>
        </p:nvSpPr>
        <p:spPr>
          <a:xfrm flipH="1">
            <a:off x="2118079" y="4527117"/>
            <a:ext cx="226777" cy="226777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85" name="خط">
            <a:extLst>
              <a:ext uri="{FF2B5EF4-FFF2-40B4-BE49-F238E27FC236}">
                <a16:creationId xmlns:a16="http://schemas.microsoft.com/office/drawing/2014/main" id="{CE893595-E466-7FA5-D370-8290FB911878}"/>
              </a:ext>
            </a:extLst>
          </p:cNvPr>
          <p:cNvSpPr/>
          <p:nvPr/>
        </p:nvSpPr>
        <p:spPr>
          <a:xfrm flipH="1">
            <a:off x="3308109" y="3615436"/>
            <a:ext cx="227437" cy="227438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87" name="مربع نص 110">
            <a:extLst>
              <a:ext uri="{FF2B5EF4-FFF2-40B4-BE49-F238E27FC236}">
                <a16:creationId xmlns:a16="http://schemas.microsoft.com/office/drawing/2014/main" id="{F7F5576C-4B03-8B8E-5CBC-A33D25C7F743}"/>
              </a:ext>
            </a:extLst>
          </p:cNvPr>
          <p:cNvSpPr txBox="1"/>
          <p:nvPr/>
        </p:nvSpPr>
        <p:spPr>
          <a:xfrm>
            <a:off x="1624116" y="5083823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C00000"/>
                </a:solidFill>
              </a:rPr>
              <a:t>أضلاعه الأربعة متطابقة</a:t>
            </a:r>
          </a:p>
        </p:txBody>
      </p:sp>
      <p:cxnSp>
        <p:nvCxnSpPr>
          <p:cNvPr id="89" name="رابط كسهم مستقيم 111">
            <a:extLst>
              <a:ext uri="{FF2B5EF4-FFF2-40B4-BE49-F238E27FC236}">
                <a16:creationId xmlns:a16="http://schemas.microsoft.com/office/drawing/2014/main" id="{829628D3-A724-4208-68DA-C132FA40CB9E}"/>
              </a:ext>
            </a:extLst>
          </p:cNvPr>
          <p:cNvCxnSpPr/>
          <p:nvPr/>
        </p:nvCxnSpPr>
        <p:spPr>
          <a:xfrm flipH="1">
            <a:off x="7265222" y="5120195"/>
            <a:ext cx="1423764" cy="28189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كسهم مستقيم 112">
            <a:extLst>
              <a:ext uri="{FF2B5EF4-FFF2-40B4-BE49-F238E27FC236}">
                <a16:creationId xmlns:a16="http://schemas.microsoft.com/office/drawing/2014/main" id="{AE0B6A94-405E-F5CC-98FE-438DC91B8C79}"/>
              </a:ext>
            </a:extLst>
          </p:cNvPr>
          <p:cNvCxnSpPr/>
          <p:nvPr/>
        </p:nvCxnSpPr>
        <p:spPr>
          <a:xfrm>
            <a:off x="3701127" y="4797522"/>
            <a:ext cx="1476805" cy="57260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ن هو المربع؟">
            <a:extLst>
              <a:ext uri="{FF2B5EF4-FFF2-40B4-BE49-F238E27FC236}">
                <a16:creationId xmlns:a16="http://schemas.microsoft.com/office/drawing/2014/main" id="{A32EA2FE-D7D1-9641-9139-D982A77DE097}"/>
              </a:ext>
            </a:extLst>
          </p:cNvPr>
          <p:cNvSpPr txBox="1"/>
          <p:nvPr/>
        </p:nvSpPr>
        <p:spPr>
          <a:xfrm>
            <a:off x="5587475" y="4402222"/>
            <a:ext cx="1025922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914400">
              <a:defRPr sz="3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sz="18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من</a:t>
            </a:r>
            <a:r>
              <a:rPr sz="18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18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هو</a:t>
            </a:r>
            <a:r>
              <a:rPr sz="18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18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المربع</a:t>
            </a:r>
            <a:r>
              <a:rPr sz="18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؟  </a:t>
            </a:r>
          </a:p>
        </p:txBody>
      </p:sp>
      <p:pic>
        <p:nvPicPr>
          <p:cNvPr id="95" name="IMG_0959.png" descr="IMG_0959.png">
            <a:extLst>
              <a:ext uri="{FF2B5EF4-FFF2-40B4-BE49-F238E27FC236}">
                <a16:creationId xmlns:a16="http://schemas.microsoft.com/office/drawing/2014/main" id="{2DBADB68-16C3-2545-8312-C2B7E5976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31400" y="4758777"/>
            <a:ext cx="1664460" cy="1664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3357" y="1891"/>
                </a:moveTo>
                <a:lnTo>
                  <a:pt x="10800" y="1891"/>
                </a:lnTo>
                <a:lnTo>
                  <a:pt x="18243" y="1891"/>
                </a:lnTo>
                <a:lnTo>
                  <a:pt x="18280" y="2588"/>
                </a:lnTo>
                <a:lnTo>
                  <a:pt x="18317" y="3283"/>
                </a:lnTo>
                <a:lnTo>
                  <a:pt x="19012" y="3320"/>
                </a:lnTo>
                <a:lnTo>
                  <a:pt x="19707" y="3357"/>
                </a:lnTo>
                <a:lnTo>
                  <a:pt x="19707" y="10800"/>
                </a:lnTo>
                <a:lnTo>
                  <a:pt x="19707" y="18243"/>
                </a:lnTo>
                <a:lnTo>
                  <a:pt x="19012" y="18280"/>
                </a:lnTo>
                <a:lnTo>
                  <a:pt x="18317" y="18317"/>
                </a:lnTo>
                <a:lnTo>
                  <a:pt x="18280" y="19012"/>
                </a:lnTo>
                <a:lnTo>
                  <a:pt x="18243" y="19707"/>
                </a:lnTo>
                <a:lnTo>
                  <a:pt x="10852" y="19740"/>
                </a:lnTo>
                <a:cubicBezTo>
                  <a:pt x="6786" y="19757"/>
                  <a:pt x="3423" y="19733"/>
                  <a:pt x="3378" y="19688"/>
                </a:cubicBezTo>
                <a:cubicBezTo>
                  <a:pt x="3333" y="19643"/>
                  <a:pt x="3295" y="19316"/>
                  <a:pt x="3295" y="18962"/>
                </a:cubicBezTo>
                <a:lnTo>
                  <a:pt x="3295" y="18317"/>
                </a:lnTo>
                <a:lnTo>
                  <a:pt x="2594" y="18280"/>
                </a:lnTo>
                <a:lnTo>
                  <a:pt x="1891" y="18243"/>
                </a:lnTo>
                <a:lnTo>
                  <a:pt x="1891" y="10800"/>
                </a:lnTo>
                <a:lnTo>
                  <a:pt x="1891" y="3357"/>
                </a:lnTo>
                <a:lnTo>
                  <a:pt x="2588" y="3320"/>
                </a:lnTo>
                <a:lnTo>
                  <a:pt x="3283" y="3283"/>
                </a:lnTo>
                <a:lnTo>
                  <a:pt x="3320" y="2588"/>
                </a:lnTo>
                <a:lnTo>
                  <a:pt x="3357" y="1891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7" name="خط">
            <a:extLst>
              <a:ext uri="{FF2B5EF4-FFF2-40B4-BE49-F238E27FC236}">
                <a16:creationId xmlns:a16="http://schemas.microsoft.com/office/drawing/2014/main" id="{20781D38-CECD-FC37-592B-DB4F07646DE8}"/>
              </a:ext>
            </a:extLst>
          </p:cNvPr>
          <p:cNvSpPr/>
          <p:nvPr/>
        </p:nvSpPr>
        <p:spPr>
          <a:xfrm flipV="1">
            <a:off x="6229171" y="4784200"/>
            <a:ext cx="0" cy="236513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l" defTabSz="309563" rtl="0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99" name="خط">
            <a:extLst>
              <a:ext uri="{FF2B5EF4-FFF2-40B4-BE49-F238E27FC236}">
                <a16:creationId xmlns:a16="http://schemas.microsoft.com/office/drawing/2014/main" id="{BFE2EFF1-514B-9177-1C3B-DF520EFF4A71}"/>
              </a:ext>
            </a:extLst>
          </p:cNvPr>
          <p:cNvSpPr/>
          <p:nvPr/>
        </p:nvSpPr>
        <p:spPr>
          <a:xfrm flipH="1">
            <a:off x="6708291" y="5642513"/>
            <a:ext cx="275328" cy="0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marL="0" algn="l" defTabSz="309563" rtl="0" eaLnBrk="1" latinLnBrk="0" hangingPunct="1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101" name="خط">
            <a:extLst>
              <a:ext uri="{FF2B5EF4-FFF2-40B4-BE49-F238E27FC236}">
                <a16:creationId xmlns:a16="http://schemas.microsoft.com/office/drawing/2014/main" id="{FB18FC04-6657-3DAC-20C8-FBCEF8853A66}"/>
              </a:ext>
            </a:extLst>
          </p:cNvPr>
          <p:cNvSpPr/>
          <p:nvPr/>
        </p:nvSpPr>
        <p:spPr>
          <a:xfrm flipH="1">
            <a:off x="5362086" y="5642513"/>
            <a:ext cx="225389" cy="0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103" name="خط">
            <a:extLst>
              <a:ext uri="{FF2B5EF4-FFF2-40B4-BE49-F238E27FC236}">
                <a16:creationId xmlns:a16="http://schemas.microsoft.com/office/drawing/2014/main" id="{670D2D5F-0CC7-0EE6-BAEA-BD639E3BBAA8}"/>
              </a:ext>
            </a:extLst>
          </p:cNvPr>
          <p:cNvSpPr/>
          <p:nvPr/>
        </p:nvSpPr>
        <p:spPr>
          <a:xfrm>
            <a:off x="6118545" y="6182501"/>
            <a:ext cx="0" cy="200720"/>
          </a:xfrm>
          <a:prstGeom prst="line">
            <a:avLst/>
          </a:prstGeom>
          <a:ln w="190500">
            <a:solidFill>
              <a:srgbClr val="F8BA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309563"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675"/>
          </a:p>
        </p:txBody>
      </p:sp>
      <p:sp>
        <p:nvSpPr>
          <p:cNvPr id="105" name="مربع نص 119">
            <a:extLst>
              <a:ext uri="{FF2B5EF4-FFF2-40B4-BE49-F238E27FC236}">
                <a16:creationId xmlns:a16="http://schemas.microsoft.com/office/drawing/2014/main" id="{669A4DBC-3C35-B7FC-D821-28188297F6A9}"/>
              </a:ext>
            </a:extLst>
          </p:cNvPr>
          <p:cNvSpPr txBox="1"/>
          <p:nvPr/>
        </p:nvSpPr>
        <p:spPr>
          <a:xfrm>
            <a:off x="3549132" y="5659044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C00000"/>
                </a:solidFill>
              </a:rPr>
              <a:t>زواياه الأربع قوائم</a:t>
            </a:r>
          </a:p>
        </p:txBody>
      </p:sp>
      <p:sp>
        <p:nvSpPr>
          <p:cNvPr id="107" name="مربع نص 120">
            <a:extLst>
              <a:ext uri="{FF2B5EF4-FFF2-40B4-BE49-F238E27FC236}">
                <a16:creationId xmlns:a16="http://schemas.microsoft.com/office/drawing/2014/main" id="{87404B76-671E-E48A-6608-B3AACE285DCD}"/>
              </a:ext>
            </a:extLst>
          </p:cNvPr>
          <p:cNvSpPr txBox="1"/>
          <p:nvPr/>
        </p:nvSpPr>
        <p:spPr>
          <a:xfrm>
            <a:off x="3532729" y="6028612"/>
            <a:ext cx="16839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C00000"/>
                </a:solidFill>
              </a:rPr>
              <a:t>أضلاعه الأربعة متطابقة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F21EBAD-1891-278A-F9C5-28E71608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67" y="581562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78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5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25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250"/>
                            </p:stCondLst>
                            <p:childTnLst>
                              <p:par>
                                <p:cTn id="76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5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15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"/>
                            </p:stCondLst>
                            <p:childTnLst>
                              <p:par>
                                <p:cTn id="141" presetID="15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15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 fill="hold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 fill="hold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fill="hold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fill="hold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250"/>
                            </p:stCondLst>
                            <p:childTnLst>
                              <p:par>
                                <p:cTn id="2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250"/>
                            </p:stCondLst>
                            <p:childTnLst>
                              <p:par>
                                <p:cTn id="2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250"/>
                            </p:stCondLst>
                            <p:childTnLst>
                              <p:par>
                                <p:cTn id="2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 fill="hold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500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 fill="hold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fill="hold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fill="hold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5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8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4" grpId="1" animBg="1" advAuto="0"/>
      <p:bldP spid="5" grpId="0" animBg="1" advAuto="0"/>
      <p:bldP spid="17" grpId="0" animBg="1" advAuto="0"/>
      <p:bldP spid="17" grpId="1" animBg="1" advAuto="0"/>
      <p:bldP spid="19" grpId="0" animBg="1" advAuto="0"/>
      <p:bldP spid="19" grpId="1" animBg="1" advAuto="0"/>
      <p:bldP spid="21" grpId="0" animBg="1" advAuto="0"/>
      <p:bldP spid="23" grpId="0" animBg="1" advAuto="0"/>
      <p:bldP spid="25" grpId="0" animBg="1" advAuto="0"/>
      <p:bldP spid="27" grpId="0" animBg="1" advAuto="0"/>
      <p:bldP spid="29" grpId="0" animBg="1" advAuto="0"/>
      <p:bldP spid="31" grpId="0" animBg="1" advAuto="0"/>
      <p:bldP spid="33" grpId="0" animBg="1" advAuto="0"/>
      <p:bldP spid="35" grpId="0" animBg="1" advAuto="0"/>
      <p:bldP spid="35" grpId="1" animBg="1" advAuto="0"/>
      <p:bldP spid="37" grpId="0" animBg="1" advAuto="0"/>
      <p:bldP spid="39" grpId="0"/>
      <p:bldP spid="41" grpId="0"/>
      <p:bldP spid="45" grpId="0" animBg="1" advAuto="0"/>
      <p:bldP spid="47" grpId="0" animBg="1" advAuto="0"/>
      <p:bldP spid="47" grpId="1" animBg="1" advAuto="0"/>
      <p:bldP spid="49" grpId="0" animBg="1" advAuto="0"/>
      <p:bldP spid="49" grpId="1" animBg="1" advAuto="0"/>
      <p:bldP spid="51" grpId="0" animBg="1" advAuto="0"/>
      <p:bldP spid="51" grpId="1" animBg="1" advAuto="0"/>
      <p:bldP spid="53" grpId="0" animBg="1" advAuto="0"/>
      <p:bldP spid="53" grpId="1" animBg="1" advAuto="0"/>
      <p:bldP spid="55" grpId="0" animBg="1" advAuto="0"/>
      <p:bldP spid="57" grpId="0" animBg="1" advAuto="0"/>
      <p:bldP spid="59" grpId="0" animBg="1" advAuto="0"/>
      <p:bldP spid="61" grpId="0" animBg="1" advAuto="0"/>
      <p:bldP spid="63" grpId="0" animBg="1" advAuto="0"/>
      <p:bldP spid="65" grpId="0" animBg="1" advAuto="0"/>
      <p:bldP spid="67" grpId="0" animBg="1" advAuto="0"/>
      <p:bldP spid="69" grpId="0" animBg="1" advAuto="0"/>
      <p:bldP spid="71" grpId="0"/>
      <p:bldP spid="75" grpId="0" animBg="1" advAuto="0"/>
      <p:bldP spid="77" grpId="0" animBg="1" advAuto="0"/>
      <p:bldP spid="79" grpId="0" animBg="1" advAuto="0"/>
      <p:bldP spid="79" grpId="1" animBg="1" advAuto="0"/>
      <p:bldP spid="81" grpId="0" animBg="1" advAuto="0"/>
      <p:bldP spid="81" grpId="1" animBg="1" advAuto="0"/>
      <p:bldP spid="83" grpId="0" animBg="1" advAuto="0"/>
      <p:bldP spid="83" grpId="1" animBg="1" advAuto="0"/>
      <p:bldP spid="85" grpId="0" animBg="1" advAuto="0"/>
      <p:bldP spid="85" grpId="1" animBg="1" advAuto="0"/>
      <p:bldP spid="87" grpId="0"/>
      <p:bldP spid="93" grpId="0" animBg="1" advAuto="0"/>
      <p:bldP spid="95" grpId="0" animBg="1" advAuto="0"/>
      <p:bldP spid="97" grpId="0" animBg="1" advAuto="0"/>
      <p:bldP spid="99" grpId="0" animBg="1" advAuto="0"/>
      <p:bldP spid="101" grpId="0" animBg="1" advAuto="0"/>
      <p:bldP spid="103" grpId="0" animBg="1" advAuto="0"/>
      <p:bldP spid="105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ن هو شبة المنحرف؟">
            <a:extLst>
              <a:ext uri="{FF2B5EF4-FFF2-40B4-BE49-F238E27FC236}">
                <a16:creationId xmlns:a16="http://schemas.microsoft.com/office/drawing/2014/main" id="{BBA6ACD2-46B5-A1A3-7EF7-57E6765BFB40}"/>
              </a:ext>
            </a:extLst>
          </p:cNvPr>
          <p:cNvSpPr txBox="1"/>
          <p:nvPr/>
        </p:nvSpPr>
        <p:spPr>
          <a:xfrm>
            <a:off x="4976259" y="2132856"/>
            <a:ext cx="299961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914400">
              <a:defRPr sz="3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من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هو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شبة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sz="2000" dirty="0" err="1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المنحرف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Baghdad" pitchFamily="2" charset="-78"/>
                <a:cs typeface="Baghdad" pitchFamily="2" charset="-78"/>
              </a:rPr>
              <a:t>؟  </a:t>
            </a:r>
          </a:p>
        </p:txBody>
      </p:sp>
      <p:pic>
        <p:nvPicPr>
          <p:cNvPr id="4" name="IMG_0961.png" descr="IMG_0961.png">
            <a:extLst>
              <a:ext uri="{FF2B5EF4-FFF2-40B4-BE49-F238E27FC236}">
                <a16:creationId xmlns:a16="http://schemas.microsoft.com/office/drawing/2014/main" id="{812BECBF-78E0-CDBF-5F9A-8ED57D2A9B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2" t="20395" r="57242" b="12001"/>
          <a:stretch>
            <a:fillRect/>
          </a:stretch>
        </p:blipFill>
        <p:spPr>
          <a:xfrm>
            <a:off x="3652765" y="2670082"/>
            <a:ext cx="1926653" cy="1561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15" extrusionOk="0">
                <a:moveTo>
                  <a:pt x="11035" y="1"/>
                </a:moveTo>
                <a:cubicBezTo>
                  <a:pt x="10963" y="9"/>
                  <a:pt x="10872" y="52"/>
                  <a:pt x="10770" y="130"/>
                </a:cubicBezTo>
                <a:cubicBezTo>
                  <a:pt x="10526" y="319"/>
                  <a:pt x="10329" y="323"/>
                  <a:pt x="9947" y="145"/>
                </a:cubicBezTo>
                <a:cubicBezTo>
                  <a:pt x="9653" y="8"/>
                  <a:pt x="9406" y="-12"/>
                  <a:pt x="9351" y="97"/>
                </a:cubicBezTo>
                <a:cubicBezTo>
                  <a:pt x="9300" y="200"/>
                  <a:pt x="8670" y="284"/>
                  <a:pt x="7952" y="284"/>
                </a:cubicBezTo>
                <a:lnTo>
                  <a:pt x="6648" y="284"/>
                </a:lnTo>
                <a:lnTo>
                  <a:pt x="3367" y="10399"/>
                </a:lnTo>
                <a:cubicBezTo>
                  <a:pt x="1562" y="15960"/>
                  <a:pt x="48" y="20624"/>
                  <a:pt x="3" y="20765"/>
                </a:cubicBezTo>
                <a:cubicBezTo>
                  <a:pt x="-62" y="20968"/>
                  <a:pt x="1125" y="21022"/>
                  <a:pt x="5603" y="21022"/>
                </a:cubicBezTo>
                <a:cubicBezTo>
                  <a:pt x="10341" y="21022"/>
                  <a:pt x="11299" y="21069"/>
                  <a:pt x="11374" y="21311"/>
                </a:cubicBezTo>
                <a:cubicBezTo>
                  <a:pt x="11450" y="21555"/>
                  <a:pt x="11542" y="21547"/>
                  <a:pt x="11958" y="21260"/>
                </a:cubicBezTo>
                <a:cubicBezTo>
                  <a:pt x="12422" y="20941"/>
                  <a:pt x="12469" y="20943"/>
                  <a:pt x="12669" y="21272"/>
                </a:cubicBezTo>
                <a:cubicBezTo>
                  <a:pt x="12858" y="21583"/>
                  <a:pt x="12922" y="21588"/>
                  <a:pt x="13226" y="21325"/>
                </a:cubicBezTo>
                <a:cubicBezTo>
                  <a:pt x="13497" y="21091"/>
                  <a:pt x="14407" y="21016"/>
                  <a:pt x="17555" y="20973"/>
                </a:cubicBezTo>
                <a:lnTo>
                  <a:pt x="21538" y="20919"/>
                </a:lnTo>
                <a:lnTo>
                  <a:pt x="18207" y="10604"/>
                </a:lnTo>
                <a:lnTo>
                  <a:pt x="14875" y="284"/>
                </a:lnTo>
                <a:lnTo>
                  <a:pt x="13083" y="284"/>
                </a:lnTo>
                <a:cubicBezTo>
                  <a:pt x="12094" y="284"/>
                  <a:pt x="11250" y="196"/>
                  <a:pt x="11195" y="85"/>
                </a:cubicBezTo>
                <a:cubicBezTo>
                  <a:pt x="11163" y="22"/>
                  <a:pt x="11107" y="-7"/>
                  <a:pt x="11035" y="1"/>
                </a:cubicBezTo>
                <a:close/>
                <a:moveTo>
                  <a:pt x="10409" y="910"/>
                </a:moveTo>
                <a:cubicBezTo>
                  <a:pt x="10530" y="899"/>
                  <a:pt x="10636" y="955"/>
                  <a:pt x="10784" y="1068"/>
                </a:cubicBezTo>
                <a:cubicBezTo>
                  <a:pt x="11040" y="1264"/>
                  <a:pt x="11192" y="1274"/>
                  <a:pt x="11353" y="1109"/>
                </a:cubicBezTo>
                <a:cubicBezTo>
                  <a:pt x="11487" y="971"/>
                  <a:pt x="12168" y="908"/>
                  <a:pt x="13106" y="945"/>
                </a:cubicBezTo>
                <a:lnTo>
                  <a:pt x="14639" y="1004"/>
                </a:lnTo>
                <a:lnTo>
                  <a:pt x="17753" y="10606"/>
                </a:lnTo>
                <a:cubicBezTo>
                  <a:pt x="19466" y="15887"/>
                  <a:pt x="20834" y="20247"/>
                  <a:pt x="20793" y="20298"/>
                </a:cubicBezTo>
                <a:cubicBezTo>
                  <a:pt x="20664" y="20456"/>
                  <a:pt x="809" y="20409"/>
                  <a:pt x="730" y="20251"/>
                </a:cubicBezTo>
                <a:cubicBezTo>
                  <a:pt x="688" y="20168"/>
                  <a:pt x="2050" y="15804"/>
                  <a:pt x="3758" y="10552"/>
                </a:cubicBezTo>
                <a:lnTo>
                  <a:pt x="6862" y="1004"/>
                </a:lnTo>
                <a:lnTo>
                  <a:pt x="8072" y="945"/>
                </a:lnTo>
                <a:cubicBezTo>
                  <a:pt x="9009" y="898"/>
                  <a:pt x="9302" y="951"/>
                  <a:pt x="9374" y="1183"/>
                </a:cubicBezTo>
                <a:cubicBezTo>
                  <a:pt x="9454" y="1439"/>
                  <a:pt x="9535" y="1433"/>
                  <a:pt x="9950" y="1139"/>
                </a:cubicBezTo>
                <a:cubicBezTo>
                  <a:pt x="10154" y="996"/>
                  <a:pt x="10289" y="920"/>
                  <a:pt x="10409" y="91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سهم">
            <a:extLst>
              <a:ext uri="{FF2B5EF4-FFF2-40B4-BE49-F238E27FC236}">
                <a16:creationId xmlns:a16="http://schemas.microsoft.com/office/drawing/2014/main" id="{3A19881E-9551-1EF5-580F-B1C82E14E22B}"/>
              </a:ext>
            </a:extLst>
          </p:cNvPr>
          <p:cNvSpPr/>
          <p:nvPr/>
        </p:nvSpPr>
        <p:spPr>
          <a:xfrm rot="3551124">
            <a:off x="4432314" y="2531766"/>
            <a:ext cx="243050" cy="300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306"/>
                </a:moveTo>
                <a:lnTo>
                  <a:pt x="21600" y="0"/>
                </a:lnTo>
                <a:lnTo>
                  <a:pt x="0" y="10800"/>
                </a:lnTo>
                <a:lnTo>
                  <a:pt x="21600" y="21600"/>
                </a:lnTo>
                <a:lnTo>
                  <a:pt x="21600" y="19294"/>
                </a:lnTo>
                <a:lnTo>
                  <a:pt x="21600" y="19294"/>
                </a:lnTo>
                <a:lnTo>
                  <a:pt x="21600" y="230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17" name="خط">
            <a:extLst>
              <a:ext uri="{FF2B5EF4-FFF2-40B4-BE49-F238E27FC236}">
                <a16:creationId xmlns:a16="http://schemas.microsoft.com/office/drawing/2014/main" id="{F19DB559-C65B-C94A-B3BF-27B9D3DA7BEF}"/>
              </a:ext>
            </a:extLst>
          </p:cNvPr>
          <p:cNvSpPr/>
          <p:nvPr/>
        </p:nvSpPr>
        <p:spPr>
          <a:xfrm rot="3551124">
            <a:off x="4558416" y="4136026"/>
            <a:ext cx="522840" cy="31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59" y="10800"/>
                </a:moveTo>
                <a:lnTo>
                  <a:pt x="8559" y="0"/>
                </a:lnTo>
                <a:lnTo>
                  <a:pt x="0" y="10800"/>
                </a:lnTo>
                <a:lnTo>
                  <a:pt x="8559" y="21600"/>
                </a:lnTo>
                <a:lnTo>
                  <a:pt x="8559" y="10800"/>
                </a:lnTo>
                <a:lnTo>
                  <a:pt x="21600" y="10800"/>
                </a:lnTo>
                <a:lnTo>
                  <a:pt x="21600" y="10800"/>
                </a:ln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200"/>
          </a:p>
        </p:txBody>
      </p:sp>
      <p:sp>
        <p:nvSpPr>
          <p:cNvPr id="19" name="مربع نص 12">
            <a:extLst>
              <a:ext uri="{FF2B5EF4-FFF2-40B4-BE49-F238E27FC236}">
                <a16:creationId xmlns:a16="http://schemas.microsoft.com/office/drawing/2014/main" id="{AC691853-A56D-82E6-EBAD-0F7E6BBB0FC3}"/>
              </a:ext>
            </a:extLst>
          </p:cNvPr>
          <p:cNvSpPr txBox="1"/>
          <p:nvPr/>
        </p:nvSpPr>
        <p:spPr>
          <a:xfrm>
            <a:off x="5082327" y="4864310"/>
            <a:ext cx="23045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ضلعان متوازيان فقط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40FC4CC-1AAC-4E54-2BC5-B264566C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65" y="581143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323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17" grpId="0" animBg="1" advAuto="0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449</Words>
  <Application>Microsoft Macintosh PowerPoint</Application>
  <PresentationFormat>شاشة عريضة</PresentationFormat>
  <Paragraphs>315</Paragraphs>
  <Slides>21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Baghdad</vt:lpstr>
      <vt:lpstr>Beirut</vt:lpstr>
      <vt:lpstr>Calibri</vt:lpstr>
      <vt:lpstr>Calibri Light</vt:lpstr>
      <vt:lpstr>Comic Sans MS</vt:lpstr>
      <vt:lpstr>Geeza Pro Regular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2022-08-10T00:40:54Z</dcterms:modified>
</cp:coreProperties>
</file>