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81" rtl="1" saveSubsetFonts="1" autoCompressPictures="0">
  <p:sldMasterIdLst>
    <p:sldMasterId id="2147483648" r:id="rId1"/>
  </p:sldMasterIdLst>
  <p:notesMasterIdLst>
    <p:notesMasterId r:id="rId15"/>
  </p:notesMasterIdLst>
  <p:sldIdLst>
    <p:sldId id="273" r:id="rId2"/>
    <p:sldId id="354" r:id="rId3"/>
    <p:sldId id="257" r:id="rId4"/>
    <p:sldId id="258" r:id="rId5"/>
    <p:sldId id="350" r:id="rId6"/>
    <p:sldId id="259" r:id="rId7"/>
    <p:sldId id="363" r:id="rId8"/>
    <p:sldId id="362" r:id="rId9"/>
    <p:sldId id="365" r:id="rId10"/>
    <p:sldId id="366" r:id="rId11"/>
    <p:sldId id="367" r:id="rId12"/>
    <p:sldId id="364" r:id="rId13"/>
    <p:sldId id="360" r:id="rId14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فتراضي" id="{888BE2A9-DBF2-E84C-B36D-A67AEF8B3739}">
          <p14:sldIdLst>
            <p14:sldId id="273"/>
            <p14:sldId id="354"/>
          </p14:sldIdLst>
        </p14:section>
        <p14:section name="سبوره" id="{D768A564-C0C9-8243-A2F1-EE51E648924B}">
          <p14:sldIdLst>
            <p14:sldId id="257"/>
          </p14:sldIdLst>
        </p14:section>
        <p14:section name="ضرب" id="{61650FAE-22C2-3743-A291-FF3E6BD6A4D0}">
          <p14:sldIdLst>
            <p14:sldId id="258"/>
          </p14:sldIdLst>
        </p14:section>
        <p14:section name="اولى" id="{6160B196-78A5-8A46-A1F5-E55588E7EF94}">
          <p14:sldIdLst>
            <p14:sldId id="350"/>
            <p14:sldId id="259"/>
            <p14:sldId id="363"/>
            <p14:sldId id="362"/>
            <p14:sldId id="365"/>
            <p14:sldId id="366"/>
            <p14:sldId id="367"/>
            <p14:sldId id="364"/>
            <p14:sldId id="36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2FF"/>
    <a:srgbClr val="D883FF"/>
    <a:srgbClr val="FF85FF"/>
    <a:srgbClr val="C2EEC2"/>
    <a:srgbClr val="B2EEBA"/>
    <a:srgbClr val="C7F7A9"/>
    <a:srgbClr val="8CA0A3"/>
    <a:srgbClr val="BAC0C6"/>
    <a:srgbClr val="909497"/>
    <a:srgbClr val="7093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3484"/>
  </p:normalViewPr>
  <p:slideViewPr>
    <p:cSldViewPr snapToGrid="0" snapToObjects="1">
      <p:cViewPr varScale="1">
        <p:scale>
          <a:sx n="93" d="100"/>
          <a:sy n="93" d="100"/>
        </p:scale>
        <p:origin x="216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2:36.709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32777 17357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09D3AD7-AB17-F842-A4CD-A0DFBCC5A638}" type="datetimeFigureOut">
              <a:rPr lang="ar-SA" smtClean="0"/>
              <a:t>13 محرم، 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34A2A00-270E-2541-BEFB-48CECBF1B78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9132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79274992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792749926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6EF01BA-62A3-2646-843F-1E937A1068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0FCC6DD-43A3-7840-B94B-3A6EB69C288D}" type="slidenum">
              <a:rPr lang="ar-SA" altLang="ar-SA"/>
              <a:pPr eaLnBrk="1" hangingPunct="1"/>
              <a:t>284</a:t>
            </a:fld>
            <a:endParaRPr lang="en-US" altLang="ar-SA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BF5C1B10-AEE1-B64C-9A01-7FC0393EA9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8AC906D8-29B3-BD44-A06C-F62302883E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CAE604-C99C-F64E-AF11-08D1FD773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245AA43-D79E-F940-9EE6-FB1D1BFE5E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8E0336E-3FFF-BC42-9874-331A4A642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49F7B88-B6AA-104A-BCFD-EB0AB316F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74236B-FAF3-F646-B277-EEDBC1197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2887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E1B870-2714-1748-B76E-C0D318219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73D0B07-3B71-E246-900E-802E47E25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D331147-C62A-FD42-A126-1F034942D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A16699-D047-4344-99F9-ECCC2EB47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C8B8676-4B4D-A24D-AEC8-B8241CE6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6055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C0004B9-ABD7-5645-A423-4CEE3425FC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E65BD19-D2E3-704B-85C2-4BBF5A699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2EA2E88-C72B-8C4B-884B-569C8876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62DB699-B766-8041-AC3A-8A323EE29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9B1DEEA-223A-B94F-BC88-BC7892DBC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1298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عنوان، ومحتوى، واثنان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8CE6607-05D1-C84F-8941-ABCF7B0587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30E7DF0-DC85-CB42-85DB-BB4D012A46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EF3BD42-AD11-A543-8D4F-58262862F2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649FC5-8903-FB47-82E2-8942590F4845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696881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701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E90F1C-EDCE-F548-AE97-4744151D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5B84A09-9AAC-884E-95B6-C79FBAC24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2359F46-10EC-0F40-AF7A-2ADB38E9F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4E81C70-28B5-624F-9710-D54031BA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A10B142-F3C2-ED41-8ADA-C6851E270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7290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CFCC4A-B1B8-1C4D-AC89-CFDEEE72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421E4E2-6EC2-624A-886B-4ED9D678E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9120CDB-C1F9-014E-ADF2-3C9E45E1C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476B0DA-FE29-4F49-9CE6-0176992BE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C4001F-17FA-2840-870E-00745EB87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0272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80D3BF-AEF6-D342-AC74-4228FE218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462E72F-6F9B-7C40-8319-0746266721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D9A207-F521-DD4B-8C7F-82EEE2EF7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C175B9C-FA56-044A-A35A-BAB0DB3F9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773E715-7783-2049-9E2E-F260D06CC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965E78A-C432-9E41-A7EC-5D6454B69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286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78D4C1-FF6D-D743-B44D-7CB28096E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CA7EC43-64F3-FA48-A4B5-CB7D479C1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E5893CB-53B3-4949-85F5-F7804D5EF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CAA0E94-EE04-AB4D-BB93-55651D2E6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8B775FC-FF74-BB46-B72A-D16F2CF46E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8A7325E-EE94-634D-8A78-3D94434A0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9A9498B-37D5-F143-BFD8-EE645A89D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F397541-E7B4-5F48-8C4A-B73BEB740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3162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4CE190-361D-4D41-A631-D68653DB1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0CD59F8-63CD-9141-9644-FA26B2B60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BDFCF1B-6FC3-CF4C-8FD2-7C1667A1D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4148211-B23E-CB4A-93CE-BCC487CD2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4589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EC629E5-5FCD-DE4D-B909-50ADD46C4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3DC6465-17FA-C54A-87E4-D7822A975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9E576C-B40E-3E44-B2A0-E8AD3C45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9586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1AB21C0-3973-CD47-B034-B00622C69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6EA4264-D0E7-464A-9AEB-B3D8F142B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E74C705-52C0-FB43-A61D-B76D16BF8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D62D0AD-6DAE-8D48-BFF0-8EFCFB946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B65E487-D40E-F640-8787-ADFB235A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D1E583E-F082-DC44-9C78-6EF04DFFB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5338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196DAE2-61D5-9040-99B1-C6555786D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839A771-28F7-4F47-8268-2A95012F35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147C937-1BCD-BB48-9C59-A91EE2D40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6C65C82-0C63-D840-9FA1-A58F26EF3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308DF56-4669-1B4F-88EB-1EBB8E96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94BA3AF-695B-B243-BD4A-811610CFA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0545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047E6D3-D4F1-1C48-A8FC-8CC6682E0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C9BB57B-B4FE-F544-B70A-01EC8B415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C44742F-9770-5646-97A5-EBE68820F8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495C032-6763-DF42-9510-1212482D5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E441E0-568B-C442-A18A-1E6615492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4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13.png"/><Relationship Id="rId26" Type="http://schemas.openxmlformats.org/officeDocument/2006/relationships/image" Target="../media/image20.jpeg"/><Relationship Id="rId39" Type="http://schemas.openxmlformats.org/officeDocument/2006/relationships/image" Target="../media/image260.png"/><Relationship Id="rId21" Type="http://schemas.openxmlformats.org/officeDocument/2006/relationships/image" Target="../media/image16.png"/><Relationship Id="rId34" Type="http://schemas.openxmlformats.org/officeDocument/2006/relationships/image" Target="../media/image25.png"/><Relationship Id="rId7" Type="http://schemas.openxmlformats.org/officeDocument/2006/relationships/image" Target="../media/image5.gif"/><Relationship Id="rId12" Type="http://schemas.openxmlformats.org/officeDocument/2006/relationships/hyperlink" Target="https://wordwall.net/ar/resource/5782230/&#1575;&#1608;&#1604;&#1609;-&#1635;" TargetMode="External"/><Relationship Id="rId17" Type="http://schemas.microsoft.com/office/2007/relationships/hdphoto" Target="../media/hdphoto1.wdp"/><Relationship Id="rId25" Type="http://schemas.openxmlformats.org/officeDocument/2006/relationships/image" Target="../media/image19.png"/><Relationship Id="rId33" Type="http://schemas.openxmlformats.org/officeDocument/2006/relationships/image" Target="../media/image240.png"/><Relationship Id="rId38" Type="http://schemas.openxmlformats.org/officeDocument/2006/relationships/slide" Target="slide5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5.pn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gif"/><Relationship Id="rId11" Type="http://schemas.openxmlformats.org/officeDocument/2006/relationships/image" Target="../media/image8.png"/><Relationship Id="rId24" Type="http://schemas.openxmlformats.org/officeDocument/2006/relationships/image" Target="../media/image18.png"/><Relationship Id="rId32" Type="http://schemas.openxmlformats.org/officeDocument/2006/relationships/slide" Target="slide3.xml"/><Relationship Id="rId37" Type="http://schemas.openxmlformats.org/officeDocument/2006/relationships/image" Target="../media/image26.png"/><Relationship Id="rId5" Type="http://schemas.openxmlformats.org/officeDocument/2006/relationships/image" Target="../media/image3.gif"/><Relationship Id="rId15" Type="http://schemas.openxmlformats.org/officeDocument/2006/relationships/image" Target="../media/image11.png"/><Relationship Id="rId23" Type="http://schemas.openxmlformats.org/officeDocument/2006/relationships/image" Target="../media/image17.jpeg"/><Relationship Id="rId28" Type="http://schemas.openxmlformats.org/officeDocument/2006/relationships/image" Target="../media/image22.png"/><Relationship Id="rId36" Type="http://schemas.openxmlformats.org/officeDocument/2006/relationships/image" Target="../media/image250.png"/><Relationship Id="rId10" Type="http://schemas.openxmlformats.org/officeDocument/2006/relationships/hyperlink" Target="https://v-clock.com/timer/#countdown=00:01:00&amp;enabled=0&amp;seconds=0&amp;title=&#1575;&#1604;&#1583;&#1602;&#1610;&#1602;&#1577;+&#1575;&#1604;&#1608;&#1575;&#1581;&#1583;&#1577;&amp;sound=xylophone&amp;loop=1" TargetMode="External"/><Relationship Id="rId19" Type="http://schemas.openxmlformats.org/officeDocument/2006/relationships/image" Target="../media/image14.png"/><Relationship Id="rId31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0.jpg"/><Relationship Id="rId22" Type="http://schemas.openxmlformats.org/officeDocument/2006/relationships/hyperlink" Target="https://drive.google.com/file/d/1PP7Yve2z40QpybFj1CLTOBwKMhEG4kE5/view" TargetMode="External"/><Relationship Id="rId27" Type="http://schemas.openxmlformats.org/officeDocument/2006/relationships/image" Target="../media/image21.png"/><Relationship Id="rId30" Type="http://schemas.openxmlformats.org/officeDocument/2006/relationships/hyperlink" Target="https://pixabay.com/it/lavagna-bianca-bordo-bianco-3205371/" TargetMode="External"/><Relationship Id="rId35" Type="http://schemas.openxmlformats.org/officeDocument/2006/relationships/slide" Target="slide4.xml"/><Relationship Id="rId8" Type="http://schemas.openxmlformats.org/officeDocument/2006/relationships/image" Target="../media/image6.jpeg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35.png"/><Relationship Id="rId7" Type="http://schemas.openxmlformats.org/officeDocument/2006/relationships/image" Target="../media/image51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35.png"/><Relationship Id="rId7" Type="http://schemas.openxmlformats.org/officeDocument/2006/relationships/image" Target="../media/image53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Relationship Id="rId9" Type="http://schemas.openxmlformats.org/officeDocument/2006/relationships/image" Target="../media/image5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35.png"/><Relationship Id="rId7" Type="http://schemas.openxmlformats.org/officeDocument/2006/relationships/image" Target="../media/image56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microsoft.com/office/2007/relationships/hdphoto" Target="../media/hdphoto3.wdp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microsoft.com/office/2007/relationships/hdphoto" Target="../media/hdphoto3.wdp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hyperlink" Target="http://commons.wikimedia.org/wiki/File:Basmala.svg" TargetMode="External"/><Relationship Id="rId7" Type="http://schemas.openxmlformats.org/officeDocument/2006/relationships/customXml" Target="../ink/ink1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jpe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4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35.png"/><Relationship Id="rId7" Type="http://schemas.openxmlformats.org/officeDocument/2006/relationships/image" Target="../media/image46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10" Type="http://schemas.openxmlformats.org/officeDocument/2006/relationships/image" Target="../media/image49.png"/><Relationship Id="rId4" Type="http://schemas.openxmlformats.org/officeDocument/2006/relationships/image" Target="../media/image36.png"/><Relationship Id="rId9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50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9"/>
          <p:cNvPicPr preferRelativeResize="0"/>
          <p:nvPr/>
        </p:nvPicPr>
        <p:blipFill rotWithShape="1">
          <a:blip r:embed="rId4">
            <a:alphaModFix amt="61000"/>
          </a:blip>
          <a:srcRect t="17992" b="45110"/>
          <a:stretch/>
        </p:blipFill>
        <p:spPr>
          <a:xfrm>
            <a:off x="6859786" y="34786"/>
            <a:ext cx="5351634" cy="27174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مجموعة 71">
            <a:extLst>
              <a:ext uri="{FF2B5EF4-FFF2-40B4-BE49-F238E27FC236}">
                <a16:creationId xmlns:a16="http://schemas.microsoft.com/office/drawing/2014/main" id="{7038EFBD-5198-3D44-874D-A9FEE545D6F2}"/>
              </a:ext>
            </a:extLst>
          </p:cNvPr>
          <p:cNvGrpSpPr>
            <a:grpSpLocks/>
          </p:cNvGrpSpPr>
          <p:nvPr/>
        </p:nvGrpSpPr>
        <p:grpSpPr bwMode="auto">
          <a:xfrm>
            <a:off x="10243790" y="231467"/>
            <a:ext cx="1214438" cy="1136650"/>
            <a:chOff x="3326307" y="697407"/>
            <a:chExt cx="5463186" cy="5463186"/>
          </a:xfrm>
        </p:grpSpPr>
        <p:sp>
          <p:nvSpPr>
            <p:cNvPr id="14" name="شكل بيضاوي 13">
              <a:extLst>
                <a:ext uri="{FF2B5EF4-FFF2-40B4-BE49-F238E27FC236}">
                  <a16:creationId xmlns:a16="http://schemas.microsoft.com/office/drawing/2014/main" id="{098FFFEF-752D-3E42-980C-70BC09AB6CDF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 dirty="0"/>
            </a:p>
          </p:txBody>
        </p:sp>
        <p:grpSp>
          <p:nvGrpSpPr>
            <p:cNvPr id="15" name="مجموعة 74">
              <a:extLst>
                <a:ext uri="{FF2B5EF4-FFF2-40B4-BE49-F238E27FC236}">
                  <a16:creationId xmlns:a16="http://schemas.microsoft.com/office/drawing/2014/main" id="{A6EFA081-7584-E748-91A0-4128409971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16" name="مربع نص 75">
                <a:extLst>
                  <a:ext uri="{FF2B5EF4-FFF2-40B4-BE49-F238E27FC236}">
                    <a16:creationId xmlns:a16="http://schemas.microsoft.com/office/drawing/2014/main" id="{04799F70-1A09-0D4A-8EA8-79EAD13E4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7413" y="1103486"/>
                <a:ext cx="369764" cy="312381"/>
              </a:xfrm>
              <a:custGeom>
                <a:avLst/>
                <a:gdLst>
                  <a:gd name="T0" fmla="*/ 338166 w 369764"/>
                  <a:gd name="T1" fmla="*/ 22199 h 312381"/>
                  <a:gd name="T2" fmla="*/ 360764 w 369764"/>
                  <a:gd name="T3" fmla="*/ 110593 h 312381"/>
                  <a:gd name="T4" fmla="*/ 292368 w 369764"/>
                  <a:gd name="T5" fmla="*/ 182189 h 312381"/>
                  <a:gd name="T6" fmla="*/ 221173 w 369764"/>
                  <a:gd name="T7" fmla="*/ 273783 h 312381"/>
                  <a:gd name="T8" fmla="*/ 322967 w 369764"/>
                  <a:gd name="T9" fmla="*/ 267584 h 312381"/>
                  <a:gd name="T10" fmla="*/ 369764 w 369764"/>
                  <a:gd name="T11" fmla="*/ 292182 h 312381"/>
                  <a:gd name="T12" fmla="*/ 350965 w 369764"/>
                  <a:gd name="T13" fmla="*/ 312181 h 312381"/>
                  <a:gd name="T14" fmla="*/ 322967 w 369764"/>
                  <a:gd name="T15" fmla="*/ 305981 h 312381"/>
                  <a:gd name="T16" fmla="*/ 261570 w 369764"/>
                  <a:gd name="T17" fmla="*/ 308381 h 312381"/>
                  <a:gd name="T18" fmla="*/ 215373 w 369764"/>
                  <a:gd name="T19" fmla="*/ 312381 h 312381"/>
                  <a:gd name="T20" fmla="*/ 202574 w 369764"/>
                  <a:gd name="T21" fmla="*/ 310781 h 312381"/>
                  <a:gd name="T22" fmla="*/ 182175 w 369764"/>
                  <a:gd name="T23" fmla="*/ 273383 h 312381"/>
                  <a:gd name="T24" fmla="*/ 270170 w 369764"/>
                  <a:gd name="T25" fmla="*/ 150391 h 312381"/>
                  <a:gd name="T26" fmla="*/ 325566 w 369764"/>
                  <a:gd name="T27" fmla="*/ 74796 h 312381"/>
                  <a:gd name="T28" fmla="*/ 280369 w 369764"/>
                  <a:gd name="T29" fmla="*/ 42997 h 312381"/>
                  <a:gd name="T30" fmla="*/ 216773 w 369764"/>
                  <a:gd name="T31" fmla="*/ 75995 h 312381"/>
                  <a:gd name="T32" fmla="*/ 182375 w 369764"/>
                  <a:gd name="T33" fmla="*/ 66396 h 312381"/>
                  <a:gd name="T34" fmla="*/ 230572 w 369764"/>
                  <a:gd name="T35" fmla="*/ 18399 h 312381"/>
                  <a:gd name="T36" fmla="*/ 81995 w 369764"/>
                  <a:gd name="T37" fmla="*/ 0 h 312381"/>
                  <a:gd name="T38" fmla="*/ 94195 w 369764"/>
                  <a:gd name="T39" fmla="*/ 29098 h 312381"/>
                  <a:gd name="T40" fmla="*/ 93695 w 369764"/>
                  <a:gd name="T41" fmla="*/ 62796 h 312381"/>
                  <a:gd name="T42" fmla="*/ 89595 w 369764"/>
                  <a:gd name="T43" fmla="*/ 150791 h 312381"/>
                  <a:gd name="T44" fmla="*/ 86395 w 369764"/>
                  <a:gd name="T45" fmla="*/ 246785 h 312381"/>
                  <a:gd name="T46" fmla="*/ 109194 w 369764"/>
                  <a:gd name="T47" fmla="*/ 273583 h 312381"/>
                  <a:gd name="T48" fmla="*/ 128592 w 369764"/>
                  <a:gd name="T49" fmla="*/ 292782 h 312381"/>
                  <a:gd name="T50" fmla="*/ 109194 w 369764"/>
                  <a:gd name="T51" fmla="*/ 311981 h 312381"/>
                  <a:gd name="T52" fmla="*/ 29798 w 369764"/>
                  <a:gd name="T53" fmla="*/ 311781 h 312381"/>
                  <a:gd name="T54" fmla="*/ 0 w 369764"/>
                  <a:gd name="T55" fmla="*/ 294782 h 312381"/>
                  <a:gd name="T56" fmla="*/ 40998 w 369764"/>
                  <a:gd name="T57" fmla="*/ 274783 h 312381"/>
                  <a:gd name="T58" fmla="*/ 47497 w 369764"/>
                  <a:gd name="T59" fmla="*/ 246785 h 312381"/>
                  <a:gd name="T60" fmla="*/ 50397 w 369764"/>
                  <a:gd name="T61" fmla="*/ 141391 h 312381"/>
                  <a:gd name="T62" fmla="*/ 20399 w 369764"/>
                  <a:gd name="T63" fmla="*/ 84795 h 312381"/>
                  <a:gd name="T64" fmla="*/ 600 w 369764"/>
                  <a:gd name="T65" fmla="*/ 64996 h 312381"/>
                  <a:gd name="T66" fmla="*/ 48397 w 369764"/>
                  <a:gd name="T67" fmla="*/ 17799 h 3123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7" name="مربع نص 76">
                <a:extLst>
                  <a:ext uri="{FF2B5EF4-FFF2-40B4-BE49-F238E27FC236}">
                    <a16:creationId xmlns:a16="http://schemas.microsoft.com/office/drawing/2014/main" id="{94FE84F7-9ADE-F648-A68F-13E1F54F1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8989" y="5592110"/>
                <a:ext cx="199588" cy="325580"/>
              </a:xfrm>
              <a:custGeom>
                <a:avLst/>
                <a:gdLst>
                  <a:gd name="T0" fmla="*/ 97194 w 199588"/>
                  <a:gd name="T1" fmla="*/ 161390 h 325580"/>
                  <a:gd name="T2" fmla="*/ 66396 w 199588"/>
                  <a:gd name="T3" fmla="*/ 167390 h 325580"/>
                  <a:gd name="T4" fmla="*/ 40197 w 199588"/>
                  <a:gd name="T5" fmla="*/ 182789 h 325580"/>
                  <a:gd name="T6" fmla="*/ 38997 w 199588"/>
                  <a:gd name="T7" fmla="*/ 203588 h 325580"/>
                  <a:gd name="T8" fmla="*/ 50997 w 199588"/>
                  <a:gd name="T9" fmla="*/ 261984 h 325580"/>
                  <a:gd name="T10" fmla="*/ 98394 w 199588"/>
                  <a:gd name="T11" fmla="*/ 290782 h 325580"/>
                  <a:gd name="T12" fmla="*/ 145191 w 199588"/>
                  <a:gd name="T13" fmla="*/ 269184 h 325580"/>
                  <a:gd name="T14" fmla="*/ 160590 w 199588"/>
                  <a:gd name="T15" fmla="*/ 216187 h 325580"/>
                  <a:gd name="T16" fmla="*/ 144791 w 199588"/>
                  <a:gd name="T17" fmla="*/ 175090 h 325580"/>
                  <a:gd name="T18" fmla="*/ 97194 w 199588"/>
                  <a:gd name="T19" fmla="*/ 161390 h 325580"/>
                  <a:gd name="T20" fmla="*/ 119793 w 199588"/>
                  <a:gd name="T21" fmla="*/ 0 h 325580"/>
                  <a:gd name="T22" fmla="*/ 133792 w 199588"/>
                  <a:gd name="T23" fmla="*/ 5700 h 325580"/>
                  <a:gd name="T24" fmla="*/ 139991 w 199588"/>
                  <a:gd name="T25" fmla="*/ 19199 h 325580"/>
                  <a:gd name="T26" fmla="*/ 119593 w 199588"/>
                  <a:gd name="T27" fmla="*/ 46997 h 325580"/>
                  <a:gd name="T28" fmla="*/ 78795 w 199588"/>
                  <a:gd name="T29" fmla="*/ 86795 h 325580"/>
                  <a:gd name="T30" fmla="*/ 50997 w 199588"/>
                  <a:gd name="T31" fmla="*/ 136392 h 325580"/>
                  <a:gd name="T32" fmla="*/ 81395 w 199588"/>
                  <a:gd name="T33" fmla="*/ 124493 h 325580"/>
                  <a:gd name="T34" fmla="*/ 102794 w 199588"/>
                  <a:gd name="T35" fmla="*/ 120593 h 325580"/>
                  <a:gd name="T36" fmla="*/ 174589 w 199588"/>
                  <a:gd name="T37" fmla="*/ 145591 h 325580"/>
                  <a:gd name="T38" fmla="*/ 199588 w 199588"/>
                  <a:gd name="T39" fmla="*/ 216187 h 325580"/>
                  <a:gd name="T40" fmla="*/ 172589 w 199588"/>
                  <a:gd name="T41" fmla="*/ 294182 h 325580"/>
                  <a:gd name="T42" fmla="*/ 97194 w 199588"/>
                  <a:gd name="T43" fmla="*/ 325580 h 325580"/>
                  <a:gd name="T44" fmla="*/ 20399 w 199588"/>
                  <a:gd name="T45" fmla="*/ 287383 h 325580"/>
                  <a:gd name="T46" fmla="*/ 0 w 199588"/>
                  <a:gd name="T47" fmla="*/ 203588 h 325580"/>
                  <a:gd name="T48" fmla="*/ 80195 w 199588"/>
                  <a:gd name="T49" fmla="*/ 32198 h 325580"/>
                  <a:gd name="T50" fmla="*/ 98994 w 199588"/>
                  <a:gd name="T51" fmla="*/ 13199 h 325580"/>
                  <a:gd name="T52" fmla="*/ 119793 w 199588"/>
                  <a:gd name="T53" fmla="*/ 0 h 32558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8" name="مربع نص 77">
                <a:extLst>
                  <a:ext uri="{FF2B5EF4-FFF2-40B4-BE49-F238E27FC236}">
                    <a16:creationId xmlns:a16="http://schemas.microsoft.com/office/drawing/2014/main" id="{7A9E85CF-F368-974C-B441-B95E5180C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9999" y="3354098"/>
                <a:ext cx="187389" cy="314381"/>
              </a:xfrm>
              <a:custGeom>
                <a:avLst/>
                <a:gdLst>
                  <a:gd name="T0" fmla="*/ 84995 w 187389"/>
                  <a:gd name="T1" fmla="*/ 0 h 314381"/>
                  <a:gd name="T2" fmla="*/ 153191 w 187389"/>
                  <a:gd name="T3" fmla="*/ 18999 h 314381"/>
                  <a:gd name="T4" fmla="*/ 180189 w 187389"/>
                  <a:gd name="T5" fmla="*/ 77195 h 314381"/>
                  <a:gd name="T6" fmla="*/ 142192 w 187389"/>
                  <a:gd name="T7" fmla="*/ 139191 h 314381"/>
                  <a:gd name="T8" fmla="*/ 134392 w 187389"/>
                  <a:gd name="T9" fmla="*/ 141991 h 314381"/>
                  <a:gd name="T10" fmla="*/ 174190 w 187389"/>
                  <a:gd name="T11" fmla="*/ 171289 h 314381"/>
                  <a:gd name="T12" fmla="*/ 187389 w 187389"/>
                  <a:gd name="T13" fmla="*/ 219986 h 314381"/>
                  <a:gd name="T14" fmla="*/ 159590 w 187389"/>
                  <a:gd name="T15" fmla="*/ 286882 h 314381"/>
                  <a:gd name="T16" fmla="*/ 91795 w 187389"/>
                  <a:gd name="T17" fmla="*/ 314381 h 314381"/>
                  <a:gd name="T18" fmla="*/ 37598 w 187389"/>
                  <a:gd name="T19" fmla="*/ 301781 h 314381"/>
                  <a:gd name="T20" fmla="*/ 1200 w 187389"/>
                  <a:gd name="T21" fmla="*/ 260784 h 314381"/>
                  <a:gd name="T22" fmla="*/ 0 w 187389"/>
                  <a:gd name="T23" fmla="*/ 253784 h 314381"/>
                  <a:gd name="T24" fmla="*/ 6100 w 187389"/>
                  <a:gd name="T25" fmla="*/ 240485 h 314381"/>
                  <a:gd name="T26" fmla="*/ 20199 w 187389"/>
                  <a:gd name="T27" fmla="*/ 235185 h 314381"/>
                  <a:gd name="T28" fmla="*/ 33998 w 187389"/>
                  <a:gd name="T29" fmla="*/ 242585 h 314381"/>
                  <a:gd name="T30" fmla="*/ 43198 w 187389"/>
                  <a:gd name="T31" fmla="*/ 256384 h 314381"/>
                  <a:gd name="T32" fmla="*/ 62597 w 187389"/>
                  <a:gd name="T33" fmla="*/ 271083 h 314381"/>
                  <a:gd name="T34" fmla="*/ 91795 w 187389"/>
                  <a:gd name="T35" fmla="*/ 275983 h 314381"/>
                  <a:gd name="T36" fmla="*/ 129992 w 187389"/>
                  <a:gd name="T37" fmla="*/ 262384 h 314381"/>
                  <a:gd name="T38" fmla="*/ 147391 w 187389"/>
                  <a:gd name="T39" fmla="*/ 227186 h 314381"/>
                  <a:gd name="T40" fmla="*/ 125193 w 187389"/>
                  <a:gd name="T41" fmla="*/ 178989 h 314381"/>
                  <a:gd name="T42" fmla="*/ 73196 w 187389"/>
                  <a:gd name="T43" fmla="*/ 159990 h 314381"/>
                  <a:gd name="T44" fmla="*/ 50997 w 187389"/>
                  <a:gd name="T45" fmla="*/ 141991 h 314381"/>
                  <a:gd name="T46" fmla="*/ 68396 w 187389"/>
                  <a:gd name="T47" fmla="*/ 123992 h 314381"/>
                  <a:gd name="T48" fmla="*/ 116193 w 187389"/>
                  <a:gd name="T49" fmla="*/ 112193 h 314381"/>
                  <a:gd name="T50" fmla="*/ 136992 w 187389"/>
                  <a:gd name="T51" fmla="*/ 98694 h 314381"/>
                  <a:gd name="T52" fmla="*/ 144191 w 187389"/>
                  <a:gd name="T53" fmla="*/ 77995 h 314381"/>
                  <a:gd name="T54" fmla="*/ 130592 w 187389"/>
                  <a:gd name="T55" fmla="*/ 49597 h 314381"/>
                  <a:gd name="T56" fmla="*/ 89595 w 187389"/>
                  <a:gd name="T57" fmla="*/ 38397 h 314381"/>
                  <a:gd name="T58" fmla="*/ 63197 w 187389"/>
                  <a:gd name="T59" fmla="*/ 44997 h 314381"/>
                  <a:gd name="T60" fmla="*/ 40598 w 187389"/>
                  <a:gd name="T61" fmla="*/ 59196 h 314381"/>
                  <a:gd name="T62" fmla="*/ 29999 w 187389"/>
                  <a:gd name="T63" fmla="*/ 63396 h 314381"/>
                  <a:gd name="T64" fmla="*/ 16299 w 187389"/>
                  <a:gd name="T65" fmla="*/ 57296 h 314381"/>
                  <a:gd name="T66" fmla="*/ 10600 w 187389"/>
                  <a:gd name="T67" fmla="*/ 43397 h 314381"/>
                  <a:gd name="T68" fmla="*/ 41198 w 187389"/>
                  <a:gd name="T69" fmla="*/ 12999 h 314381"/>
                  <a:gd name="T70" fmla="*/ 84995 w 187389"/>
                  <a:gd name="T71" fmla="*/ 0 h 31438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9" name="مربع نص 78">
                <a:extLst>
                  <a:ext uri="{FF2B5EF4-FFF2-40B4-BE49-F238E27FC236}">
                    <a16:creationId xmlns:a16="http://schemas.microsoft.com/office/drawing/2014/main" id="{28E8522D-1D1F-0C46-A73D-936FFAC8E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5176" y="3352098"/>
                <a:ext cx="208589" cy="326180"/>
              </a:xfrm>
              <a:custGeom>
                <a:avLst/>
                <a:gdLst>
                  <a:gd name="T0" fmla="*/ 105993 w 208589"/>
                  <a:gd name="T1" fmla="*/ 34198 h 326180"/>
                  <a:gd name="T2" fmla="*/ 55496 w 208589"/>
                  <a:gd name="T3" fmla="*/ 51597 h 326180"/>
                  <a:gd name="T4" fmla="*/ 38397 w 208589"/>
                  <a:gd name="T5" fmla="*/ 103994 h 326180"/>
                  <a:gd name="T6" fmla="*/ 58996 w 208589"/>
                  <a:gd name="T7" fmla="*/ 149591 h 326180"/>
                  <a:gd name="T8" fmla="*/ 104793 w 208589"/>
                  <a:gd name="T9" fmla="*/ 163790 h 326180"/>
                  <a:gd name="T10" fmla="*/ 138191 w 208589"/>
                  <a:gd name="T11" fmla="*/ 154190 h 326180"/>
                  <a:gd name="T12" fmla="*/ 166990 w 208589"/>
                  <a:gd name="T13" fmla="*/ 134392 h 326180"/>
                  <a:gd name="T14" fmla="*/ 169589 w 208589"/>
                  <a:gd name="T15" fmla="*/ 106793 h 326180"/>
                  <a:gd name="T16" fmla="*/ 148491 w 208589"/>
                  <a:gd name="T17" fmla="*/ 57996 h 326180"/>
                  <a:gd name="T18" fmla="*/ 105993 w 208589"/>
                  <a:gd name="T19" fmla="*/ 34198 h 326180"/>
                  <a:gd name="T20" fmla="*/ 111593 w 208589"/>
                  <a:gd name="T21" fmla="*/ 0 h 326180"/>
                  <a:gd name="T22" fmla="*/ 177589 w 208589"/>
                  <a:gd name="T23" fmla="*/ 29998 h 326180"/>
                  <a:gd name="T24" fmla="*/ 208587 w 208589"/>
                  <a:gd name="T25" fmla="*/ 106793 h 326180"/>
                  <a:gd name="T26" fmla="*/ 189788 w 208589"/>
                  <a:gd name="T27" fmla="*/ 205387 h 326180"/>
                  <a:gd name="T28" fmla="*/ 134392 w 208589"/>
                  <a:gd name="T29" fmla="*/ 282983 h 326180"/>
                  <a:gd name="T30" fmla="*/ 87594 w 208589"/>
                  <a:gd name="T31" fmla="*/ 308981 h 326180"/>
                  <a:gd name="T32" fmla="*/ 37797 w 208589"/>
                  <a:gd name="T33" fmla="*/ 326180 h 326180"/>
                  <a:gd name="T34" fmla="*/ 24298 w 208589"/>
                  <a:gd name="T35" fmla="*/ 320180 h 326180"/>
                  <a:gd name="T36" fmla="*/ 18999 w 208589"/>
                  <a:gd name="T37" fmla="*/ 306181 h 326180"/>
                  <a:gd name="T38" fmla="*/ 32598 w 208589"/>
                  <a:gd name="T39" fmla="*/ 288382 h 326180"/>
                  <a:gd name="T40" fmla="*/ 65996 w 208589"/>
                  <a:gd name="T41" fmla="*/ 276983 h 326180"/>
                  <a:gd name="T42" fmla="*/ 114993 w 208589"/>
                  <a:gd name="T43" fmla="*/ 247985 h 326180"/>
                  <a:gd name="T44" fmla="*/ 147791 w 208589"/>
                  <a:gd name="T45" fmla="*/ 201388 h 326180"/>
                  <a:gd name="T46" fmla="*/ 156390 w 208589"/>
                  <a:gd name="T47" fmla="*/ 184189 h 326180"/>
                  <a:gd name="T48" fmla="*/ 127592 w 208589"/>
                  <a:gd name="T49" fmla="*/ 195988 h 326180"/>
                  <a:gd name="T50" fmla="*/ 98994 w 208589"/>
                  <a:gd name="T51" fmla="*/ 201388 h 326180"/>
                  <a:gd name="T52" fmla="*/ 33598 w 208589"/>
                  <a:gd name="T53" fmla="*/ 180389 h 326180"/>
                  <a:gd name="T54" fmla="*/ 0 w 208589"/>
                  <a:gd name="T55" fmla="*/ 107593 h 326180"/>
                  <a:gd name="T56" fmla="*/ 34398 w 208589"/>
                  <a:gd name="T57" fmla="*/ 23798 h 326180"/>
                  <a:gd name="T58" fmla="*/ 111593 w 208589"/>
                  <a:gd name="T59" fmla="*/ 0 h 32618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0" name="مربع نص 79">
                <a:extLst>
                  <a:ext uri="{FF2B5EF4-FFF2-40B4-BE49-F238E27FC236}">
                    <a16:creationId xmlns:a16="http://schemas.microsoft.com/office/drawing/2014/main" id="{C844BAA6-1DFF-8942-97E7-C8EECAF130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7069" y="1404126"/>
                <a:ext cx="128592" cy="311981"/>
              </a:xfrm>
              <a:custGeom>
                <a:avLst/>
                <a:gdLst>
                  <a:gd name="T0" fmla="*/ 81995 w 128592"/>
                  <a:gd name="T1" fmla="*/ 0 h 311981"/>
                  <a:gd name="T2" fmla="*/ 95394 w 128592"/>
                  <a:gd name="T3" fmla="*/ 15399 h 311981"/>
                  <a:gd name="T4" fmla="*/ 94195 w 128592"/>
                  <a:gd name="T5" fmla="*/ 29098 h 311981"/>
                  <a:gd name="T6" fmla="*/ 92995 w 128592"/>
                  <a:gd name="T7" fmla="*/ 42797 h 311981"/>
                  <a:gd name="T8" fmla="*/ 93695 w 128592"/>
                  <a:gd name="T9" fmla="*/ 62796 h 311981"/>
                  <a:gd name="T10" fmla="*/ 94395 w 128592"/>
                  <a:gd name="T11" fmla="*/ 82795 h 311981"/>
                  <a:gd name="T12" fmla="*/ 89595 w 128592"/>
                  <a:gd name="T13" fmla="*/ 150791 h 311981"/>
                  <a:gd name="T14" fmla="*/ 84795 w 128592"/>
                  <a:gd name="T15" fmla="*/ 218587 h 311981"/>
                  <a:gd name="T16" fmla="*/ 86395 w 128592"/>
                  <a:gd name="T17" fmla="*/ 246785 h 311981"/>
                  <a:gd name="T18" fmla="*/ 88195 w 128592"/>
                  <a:gd name="T19" fmla="*/ 273983 h 311981"/>
                  <a:gd name="T20" fmla="*/ 109194 w 128592"/>
                  <a:gd name="T21" fmla="*/ 273583 h 311981"/>
                  <a:gd name="T22" fmla="*/ 123093 w 128592"/>
                  <a:gd name="T23" fmla="*/ 279083 h 311981"/>
                  <a:gd name="T24" fmla="*/ 128592 w 128592"/>
                  <a:gd name="T25" fmla="*/ 292782 h 311981"/>
                  <a:gd name="T26" fmla="*/ 123093 w 128592"/>
                  <a:gd name="T27" fmla="*/ 306581 h 311981"/>
                  <a:gd name="T28" fmla="*/ 109194 w 128592"/>
                  <a:gd name="T29" fmla="*/ 311981 h 311981"/>
                  <a:gd name="T30" fmla="*/ 69396 w 128592"/>
                  <a:gd name="T31" fmla="*/ 311981 h 311981"/>
                  <a:gd name="T32" fmla="*/ 29799 w 128592"/>
                  <a:gd name="T33" fmla="*/ 311781 h 311981"/>
                  <a:gd name="T34" fmla="*/ 10200 w 128592"/>
                  <a:gd name="T35" fmla="*/ 309981 h 311981"/>
                  <a:gd name="T36" fmla="*/ 0 w 128592"/>
                  <a:gd name="T37" fmla="*/ 294782 h 311981"/>
                  <a:gd name="T38" fmla="*/ 31398 w 128592"/>
                  <a:gd name="T39" fmla="*/ 274583 h 311981"/>
                  <a:gd name="T40" fmla="*/ 40998 w 128592"/>
                  <a:gd name="T41" fmla="*/ 274783 h 311981"/>
                  <a:gd name="T42" fmla="*/ 49197 w 128592"/>
                  <a:gd name="T43" fmla="*/ 275183 h 311981"/>
                  <a:gd name="T44" fmla="*/ 47497 w 128592"/>
                  <a:gd name="T45" fmla="*/ 246785 h 311981"/>
                  <a:gd name="T46" fmla="*/ 45797 w 128592"/>
                  <a:gd name="T47" fmla="*/ 218587 h 311981"/>
                  <a:gd name="T48" fmla="*/ 50397 w 128592"/>
                  <a:gd name="T49" fmla="*/ 141391 h 311981"/>
                  <a:gd name="T50" fmla="*/ 54597 w 128592"/>
                  <a:gd name="T51" fmla="*/ 63996 h 311981"/>
                  <a:gd name="T52" fmla="*/ 20399 w 128592"/>
                  <a:gd name="T53" fmla="*/ 84795 h 311981"/>
                  <a:gd name="T54" fmla="*/ 6500 w 128592"/>
                  <a:gd name="T55" fmla="*/ 78795 h 311981"/>
                  <a:gd name="T56" fmla="*/ 600 w 128592"/>
                  <a:gd name="T57" fmla="*/ 64996 h 311981"/>
                  <a:gd name="T58" fmla="*/ 17799 w 128592"/>
                  <a:gd name="T59" fmla="*/ 42198 h 311981"/>
                  <a:gd name="T60" fmla="*/ 48397 w 128592"/>
                  <a:gd name="T61" fmla="*/ 17799 h 311981"/>
                  <a:gd name="T62" fmla="*/ 81995 w 128592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1" name="مربع نص 80">
                <a:extLst>
                  <a:ext uri="{FF2B5EF4-FFF2-40B4-BE49-F238E27FC236}">
                    <a16:creationId xmlns:a16="http://schemas.microsoft.com/office/drawing/2014/main" id="{375C49CB-FFDB-0045-9B17-E8C2414B28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8783" y="5301068"/>
                <a:ext cx="228786" cy="314780"/>
              </a:xfrm>
              <a:custGeom>
                <a:avLst/>
                <a:gdLst>
                  <a:gd name="T0" fmla="*/ 19599 w 228786"/>
                  <a:gd name="T1" fmla="*/ 0 h 314780"/>
                  <a:gd name="T2" fmla="*/ 95295 w 228786"/>
                  <a:gd name="T3" fmla="*/ 1600 h 314780"/>
                  <a:gd name="T4" fmla="*/ 170990 w 228786"/>
                  <a:gd name="T5" fmla="*/ 3199 h 314780"/>
                  <a:gd name="T6" fmla="*/ 207588 w 228786"/>
                  <a:gd name="T7" fmla="*/ 3199 h 314780"/>
                  <a:gd name="T8" fmla="*/ 228786 w 228786"/>
                  <a:gd name="T9" fmla="*/ 15799 h 314780"/>
                  <a:gd name="T10" fmla="*/ 216787 w 228786"/>
                  <a:gd name="T11" fmla="*/ 40397 h 314780"/>
                  <a:gd name="T12" fmla="*/ 198588 w 228786"/>
                  <a:gd name="T13" fmla="*/ 61596 h 314780"/>
                  <a:gd name="T14" fmla="*/ 150791 w 228786"/>
                  <a:gd name="T15" fmla="*/ 135191 h 314780"/>
                  <a:gd name="T16" fmla="*/ 114393 w 228786"/>
                  <a:gd name="T17" fmla="*/ 214987 h 314780"/>
                  <a:gd name="T18" fmla="*/ 97594 w 228786"/>
                  <a:gd name="T19" fmla="*/ 261184 h 314780"/>
                  <a:gd name="T20" fmla="*/ 78196 w 228786"/>
                  <a:gd name="T21" fmla="*/ 305381 h 314780"/>
                  <a:gd name="T22" fmla="*/ 62197 w 228786"/>
                  <a:gd name="T23" fmla="*/ 314780 h 314780"/>
                  <a:gd name="T24" fmla="*/ 48097 w 228786"/>
                  <a:gd name="T25" fmla="*/ 309181 h 314780"/>
                  <a:gd name="T26" fmla="*/ 41998 w 228786"/>
                  <a:gd name="T27" fmla="*/ 295782 h 314780"/>
                  <a:gd name="T28" fmla="*/ 54797 w 228786"/>
                  <a:gd name="T29" fmla="*/ 256784 h 314780"/>
                  <a:gd name="T30" fmla="*/ 99794 w 228786"/>
                  <a:gd name="T31" fmla="*/ 146591 h 314780"/>
                  <a:gd name="T32" fmla="*/ 160991 w 228786"/>
                  <a:gd name="T33" fmla="*/ 45797 h 314780"/>
                  <a:gd name="T34" fmla="*/ 164790 w 228786"/>
                  <a:gd name="T35" fmla="*/ 41597 h 314780"/>
                  <a:gd name="T36" fmla="*/ 64396 w 228786"/>
                  <a:gd name="T37" fmla="*/ 39597 h 314780"/>
                  <a:gd name="T38" fmla="*/ 19399 w 228786"/>
                  <a:gd name="T39" fmla="*/ 38397 h 314780"/>
                  <a:gd name="T40" fmla="*/ 0 w 228786"/>
                  <a:gd name="T41" fmla="*/ 19198 h 314780"/>
                  <a:gd name="T42" fmla="*/ 5600 w 228786"/>
                  <a:gd name="T43" fmla="*/ 5399 h 314780"/>
                  <a:gd name="T44" fmla="*/ 19599 w 228786"/>
                  <a:gd name="T45" fmla="*/ 0 h 3147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2" name="مربع نص 81">
                <a:extLst>
                  <a:ext uri="{FF2B5EF4-FFF2-40B4-BE49-F238E27FC236}">
                    <a16:creationId xmlns:a16="http://schemas.microsoft.com/office/drawing/2014/main" id="{EC79D2D2-F393-AA46-ACDF-78DD8085F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2959" y="2230091"/>
                <a:ext cx="187589" cy="307781"/>
              </a:xfrm>
              <a:custGeom>
                <a:avLst/>
                <a:gdLst>
                  <a:gd name="T0" fmla="*/ 98194 w 187589"/>
                  <a:gd name="T1" fmla="*/ 0 h 307781"/>
                  <a:gd name="T2" fmla="*/ 155991 w 187589"/>
                  <a:gd name="T3" fmla="*/ 17599 h 307781"/>
                  <a:gd name="T4" fmla="*/ 184389 w 187589"/>
                  <a:gd name="T5" fmla="*/ 68396 h 307781"/>
                  <a:gd name="T6" fmla="*/ 178589 w 187589"/>
                  <a:gd name="T7" fmla="*/ 105993 h 307781"/>
                  <a:gd name="T8" fmla="*/ 160990 w 187589"/>
                  <a:gd name="T9" fmla="*/ 137391 h 307781"/>
                  <a:gd name="T10" fmla="*/ 110193 w 187589"/>
                  <a:gd name="T11" fmla="*/ 177589 h 307781"/>
                  <a:gd name="T12" fmla="*/ 60797 w 187589"/>
                  <a:gd name="T13" fmla="*/ 213387 h 307781"/>
                  <a:gd name="T14" fmla="*/ 38998 w 187589"/>
                  <a:gd name="T15" fmla="*/ 269183 h 307781"/>
                  <a:gd name="T16" fmla="*/ 80195 w 187589"/>
                  <a:gd name="T17" fmla="*/ 265384 h 307781"/>
                  <a:gd name="T18" fmla="*/ 140792 w 187589"/>
                  <a:gd name="T19" fmla="*/ 262984 h 307781"/>
                  <a:gd name="T20" fmla="*/ 169590 w 187589"/>
                  <a:gd name="T21" fmla="*/ 268184 h 307781"/>
                  <a:gd name="T22" fmla="*/ 187589 w 187589"/>
                  <a:gd name="T23" fmla="*/ 287582 h 307781"/>
                  <a:gd name="T24" fmla="*/ 182189 w 187589"/>
                  <a:gd name="T25" fmla="*/ 301481 h 307781"/>
                  <a:gd name="T26" fmla="*/ 168790 w 187589"/>
                  <a:gd name="T27" fmla="*/ 307581 h 307781"/>
                  <a:gd name="T28" fmla="*/ 154691 w 187589"/>
                  <a:gd name="T29" fmla="*/ 304481 h 307781"/>
                  <a:gd name="T30" fmla="*/ 140792 w 187589"/>
                  <a:gd name="T31" fmla="*/ 301381 h 307781"/>
                  <a:gd name="T32" fmla="*/ 110193 w 187589"/>
                  <a:gd name="T33" fmla="*/ 302581 h 307781"/>
                  <a:gd name="T34" fmla="*/ 79395 w 187589"/>
                  <a:gd name="T35" fmla="*/ 303781 h 307781"/>
                  <a:gd name="T36" fmla="*/ 56297 w 187589"/>
                  <a:gd name="T37" fmla="*/ 305781 h 307781"/>
                  <a:gd name="T38" fmla="*/ 33198 w 187589"/>
                  <a:gd name="T39" fmla="*/ 307781 h 307781"/>
                  <a:gd name="T40" fmla="*/ 26799 w 187589"/>
                  <a:gd name="T41" fmla="*/ 306981 h 307781"/>
                  <a:gd name="T42" fmla="*/ 20399 w 187589"/>
                  <a:gd name="T43" fmla="*/ 306181 h 307781"/>
                  <a:gd name="T44" fmla="*/ 2400 w 187589"/>
                  <a:gd name="T45" fmla="*/ 292782 h 307781"/>
                  <a:gd name="T46" fmla="*/ 0 w 187589"/>
                  <a:gd name="T47" fmla="*/ 268783 h 307781"/>
                  <a:gd name="T48" fmla="*/ 25399 w 187589"/>
                  <a:gd name="T49" fmla="*/ 193788 h 307781"/>
                  <a:gd name="T50" fmla="*/ 87995 w 187589"/>
                  <a:gd name="T51" fmla="*/ 145791 h 307781"/>
                  <a:gd name="T52" fmla="*/ 126193 w 187589"/>
                  <a:gd name="T53" fmla="*/ 115193 h 307781"/>
                  <a:gd name="T54" fmla="*/ 143391 w 187589"/>
                  <a:gd name="T55" fmla="*/ 70196 h 307781"/>
                  <a:gd name="T56" fmla="*/ 126792 w 187589"/>
                  <a:gd name="T57" fmla="*/ 47397 h 307781"/>
                  <a:gd name="T58" fmla="*/ 98194 w 187589"/>
                  <a:gd name="T59" fmla="*/ 38398 h 307781"/>
                  <a:gd name="T60" fmla="*/ 63196 w 187589"/>
                  <a:gd name="T61" fmla="*/ 48997 h 307781"/>
                  <a:gd name="T62" fmla="*/ 34598 w 187589"/>
                  <a:gd name="T63" fmla="*/ 71396 h 307781"/>
                  <a:gd name="T64" fmla="*/ 20799 w 187589"/>
                  <a:gd name="T65" fmla="*/ 78195 h 307781"/>
                  <a:gd name="T66" fmla="*/ 200 w 187589"/>
                  <a:gd name="T67" fmla="*/ 61796 h 307781"/>
                  <a:gd name="T68" fmla="*/ 7800 w 187589"/>
                  <a:gd name="T69" fmla="*/ 45597 h 307781"/>
                  <a:gd name="T70" fmla="*/ 48397 w 187589"/>
                  <a:gd name="T71" fmla="*/ 13799 h 307781"/>
                  <a:gd name="T72" fmla="*/ 98194 w 187589"/>
                  <a:gd name="T73" fmla="*/ 0 h 30778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3" name="مربع نص 82">
                <a:extLst>
                  <a:ext uri="{FF2B5EF4-FFF2-40B4-BE49-F238E27FC236}">
                    <a16:creationId xmlns:a16="http://schemas.microsoft.com/office/drawing/2014/main" id="{5212CD2E-49FF-9A47-A342-3527380606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804" y="4476095"/>
                <a:ext cx="200801" cy="315989"/>
              </a:xfrm>
              <a:custGeom>
                <a:avLst/>
                <a:gdLst>
                  <a:gd name="T0" fmla="*/ 96608 w 200801"/>
                  <a:gd name="T1" fmla="*/ 162398 h 315989"/>
                  <a:gd name="T2" fmla="*/ 54210 w 200801"/>
                  <a:gd name="T3" fmla="*/ 187996 h 315989"/>
                  <a:gd name="T4" fmla="*/ 38611 w 200801"/>
                  <a:gd name="T5" fmla="*/ 234794 h 315989"/>
                  <a:gd name="T6" fmla="*/ 61610 w 200801"/>
                  <a:gd name="T7" fmla="*/ 272191 h 315989"/>
                  <a:gd name="T8" fmla="*/ 98408 w 200801"/>
                  <a:gd name="T9" fmla="*/ 280991 h 315989"/>
                  <a:gd name="T10" fmla="*/ 147605 w 200801"/>
                  <a:gd name="T11" fmla="*/ 264392 h 315989"/>
                  <a:gd name="T12" fmla="*/ 158804 w 200801"/>
                  <a:gd name="T13" fmla="*/ 224394 h 315989"/>
                  <a:gd name="T14" fmla="*/ 138405 w 200801"/>
                  <a:gd name="T15" fmla="*/ 182197 h 315989"/>
                  <a:gd name="T16" fmla="*/ 96608 w 200801"/>
                  <a:gd name="T17" fmla="*/ 162398 h 315989"/>
                  <a:gd name="T18" fmla="*/ 100208 w 200801"/>
                  <a:gd name="T19" fmla="*/ 35806 h 315989"/>
                  <a:gd name="T20" fmla="*/ 60810 w 200801"/>
                  <a:gd name="T21" fmla="*/ 50405 h 315989"/>
                  <a:gd name="T22" fmla="*/ 48811 w 200801"/>
                  <a:gd name="T23" fmla="*/ 87203 h 315989"/>
                  <a:gd name="T24" fmla="*/ 94808 w 200801"/>
                  <a:gd name="T25" fmla="*/ 127000 h 315989"/>
                  <a:gd name="T26" fmla="*/ 129206 w 200801"/>
                  <a:gd name="T27" fmla="*/ 113001 h 315989"/>
                  <a:gd name="T28" fmla="*/ 145805 w 200801"/>
                  <a:gd name="T29" fmla="*/ 83003 h 315989"/>
                  <a:gd name="T30" fmla="*/ 133606 w 200801"/>
                  <a:gd name="T31" fmla="*/ 44805 h 315989"/>
                  <a:gd name="T32" fmla="*/ 100208 w 200801"/>
                  <a:gd name="T33" fmla="*/ 35806 h 315989"/>
                  <a:gd name="T34" fmla="*/ 100808 w 200801"/>
                  <a:gd name="T35" fmla="*/ 8 h 315989"/>
                  <a:gd name="T36" fmla="*/ 184802 w 200801"/>
                  <a:gd name="T37" fmla="*/ 83003 h 315989"/>
                  <a:gd name="T38" fmla="*/ 175203 w 200801"/>
                  <a:gd name="T39" fmla="*/ 120001 h 315989"/>
                  <a:gd name="T40" fmla="*/ 145005 w 200801"/>
                  <a:gd name="T41" fmla="*/ 142199 h 315989"/>
                  <a:gd name="T42" fmla="*/ 186802 w 200801"/>
                  <a:gd name="T43" fmla="*/ 174597 h 315989"/>
                  <a:gd name="T44" fmla="*/ 200801 w 200801"/>
                  <a:gd name="T45" fmla="*/ 230794 h 315989"/>
                  <a:gd name="T46" fmla="*/ 170603 w 200801"/>
                  <a:gd name="T47" fmla="*/ 294790 h 315989"/>
                  <a:gd name="T48" fmla="*/ 98408 w 200801"/>
                  <a:gd name="T49" fmla="*/ 315989 h 315989"/>
                  <a:gd name="T50" fmla="*/ 30212 w 200801"/>
                  <a:gd name="T51" fmla="*/ 297590 h 315989"/>
                  <a:gd name="T52" fmla="*/ 14 w 200801"/>
                  <a:gd name="T53" fmla="*/ 236593 h 315989"/>
                  <a:gd name="T54" fmla="*/ 45411 w 200801"/>
                  <a:gd name="T55" fmla="*/ 148599 h 315989"/>
                  <a:gd name="T56" fmla="*/ 9813 w 200801"/>
                  <a:gd name="T57" fmla="*/ 87203 h 315989"/>
                  <a:gd name="T58" fmla="*/ 37211 w 200801"/>
                  <a:gd name="T59" fmla="*/ 24406 h 315989"/>
                  <a:gd name="T60" fmla="*/ 100808 w 200801"/>
                  <a:gd name="T61" fmla="*/ 8 h 31598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4" name="مربع نص 83">
                <a:extLst>
                  <a:ext uri="{FF2B5EF4-FFF2-40B4-BE49-F238E27FC236}">
                    <a16:creationId xmlns:a16="http://schemas.microsoft.com/office/drawing/2014/main" id="{FA4AB077-0C1C-E841-927F-5F0776A3E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4666" y="4438051"/>
                <a:ext cx="228186" cy="317181"/>
              </a:xfrm>
              <a:custGeom>
                <a:avLst/>
                <a:gdLst>
                  <a:gd name="T0" fmla="*/ 144391 w 228186"/>
                  <a:gd name="T1" fmla="*/ 55397 h 317181"/>
                  <a:gd name="T2" fmla="*/ 60996 w 228186"/>
                  <a:gd name="T3" fmla="*/ 182989 h 317181"/>
                  <a:gd name="T4" fmla="*/ 144391 w 228186"/>
                  <a:gd name="T5" fmla="*/ 184989 h 317181"/>
                  <a:gd name="T6" fmla="*/ 144391 w 228186"/>
                  <a:gd name="T7" fmla="*/ 55397 h 317181"/>
                  <a:gd name="T8" fmla="*/ 160590 w 228186"/>
                  <a:gd name="T9" fmla="*/ 0 h 317181"/>
                  <a:gd name="T10" fmla="*/ 183188 w 228186"/>
                  <a:gd name="T11" fmla="*/ 19599 h 317181"/>
                  <a:gd name="T12" fmla="*/ 183188 w 228186"/>
                  <a:gd name="T13" fmla="*/ 185789 h 317181"/>
                  <a:gd name="T14" fmla="*/ 191388 w 228186"/>
                  <a:gd name="T15" fmla="*/ 185589 h 317181"/>
                  <a:gd name="T16" fmla="*/ 228186 w 228186"/>
                  <a:gd name="T17" fmla="*/ 205388 h 317181"/>
                  <a:gd name="T18" fmla="*/ 212987 w 228186"/>
                  <a:gd name="T19" fmla="*/ 223587 h 317181"/>
                  <a:gd name="T20" fmla="*/ 183188 w 228186"/>
                  <a:gd name="T21" fmla="*/ 224587 h 317181"/>
                  <a:gd name="T22" fmla="*/ 183188 w 228186"/>
                  <a:gd name="T23" fmla="*/ 298582 h 317181"/>
                  <a:gd name="T24" fmla="*/ 164990 w 228186"/>
                  <a:gd name="T25" fmla="*/ 317181 h 317181"/>
                  <a:gd name="T26" fmla="*/ 143791 w 228186"/>
                  <a:gd name="T27" fmla="*/ 288183 h 317181"/>
                  <a:gd name="T28" fmla="*/ 144191 w 228186"/>
                  <a:gd name="T29" fmla="*/ 277983 h 317181"/>
                  <a:gd name="T30" fmla="*/ 144591 w 228186"/>
                  <a:gd name="T31" fmla="*/ 268984 h 317181"/>
                  <a:gd name="T32" fmla="*/ 144391 w 228186"/>
                  <a:gd name="T33" fmla="*/ 223587 h 317181"/>
                  <a:gd name="T34" fmla="*/ 56196 w 228186"/>
                  <a:gd name="T35" fmla="*/ 221387 h 317181"/>
                  <a:gd name="T36" fmla="*/ 18199 w 228186"/>
                  <a:gd name="T37" fmla="*/ 219587 h 317181"/>
                  <a:gd name="T38" fmla="*/ 0 w 228186"/>
                  <a:gd name="T39" fmla="*/ 205388 h 317181"/>
                  <a:gd name="T40" fmla="*/ 10999 w 228186"/>
                  <a:gd name="T41" fmla="*/ 182589 h 317181"/>
                  <a:gd name="T42" fmla="*/ 28198 w 228186"/>
                  <a:gd name="T43" fmla="*/ 162190 h 317181"/>
                  <a:gd name="T44" fmla="*/ 126592 w 228186"/>
                  <a:gd name="T45" fmla="*/ 18599 h 317181"/>
                  <a:gd name="T46" fmla="*/ 160590 w 228186"/>
                  <a:gd name="T47" fmla="*/ 0 h 31718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lnTo>
                      <a:pt x="144391" y="55397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5" name="مربع نص 84">
                <a:extLst>
                  <a:ext uri="{FF2B5EF4-FFF2-40B4-BE49-F238E27FC236}">
                    <a16:creationId xmlns:a16="http://schemas.microsoft.com/office/drawing/2014/main" id="{1032BAAF-C2BB-884C-B821-24B02D5E1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135" y="2246685"/>
                <a:ext cx="385163" cy="319581"/>
              </a:xfrm>
              <a:custGeom>
                <a:avLst/>
                <a:gdLst>
                  <a:gd name="T0" fmla="*/ 277569 w 385163"/>
                  <a:gd name="T1" fmla="*/ 39398 h 319581"/>
                  <a:gd name="T2" fmla="*/ 218573 w 385163"/>
                  <a:gd name="T3" fmla="*/ 77195 h 319581"/>
                  <a:gd name="T4" fmla="*/ 200374 w 385163"/>
                  <a:gd name="T5" fmla="*/ 149391 h 319581"/>
                  <a:gd name="T6" fmla="*/ 218173 w 385163"/>
                  <a:gd name="T7" fmla="*/ 248185 h 319581"/>
                  <a:gd name="T8" fmla="*/ 271570 w 385163"/>
                  <a:gd name="T9" fmla="*/ 281183 h 319581"/>
                  <a:gd name="T10" fmla="*/ 332366 w 385163"/>
                  <a:gd name="T11" fmla="*/ 232786 h 319581"/>
                  <a:gd name="T12" fmla="*/ 345165 w 385163"/>
                  <a:gd name="T13" fmla="*/ 147591 h 319581"/>
                  <a:gd name="T14" fmla="*/ 328266 w 385163"/>
                  <a:gd name="T15" fmla="*/ 66396 h 319581"/>
                  <a:gd name="T16" fmla="*/ 277569 w 385163"/>
                  <a:gd name="T17" fmla="*/ 39398 h 319581"/>
                  <a:gd name="T18" fmla="*/ 277769 w 385163"/>
                  <a:gd name="T19" fmla="*/ 800 h 319581"/>
                  <a:gd name="T20" fmla="*/ 359764 w 385163"/>
                  <a:gd name="T21" fmla="*/ 45597 h 319581"/>
                  <a:gd name="T22" fmla="*/ 385163 w 385163"/>
                  <a:gd name="T23" fmla="*/ 140192 h 319581"/>
                  <a:gd name="T24" fmla="*/ 356765 w 385163"/>
                  <a:gd name="T25" fmla="*/ 274683 h 319581"/>
                  <a:gd name="T26" fmla="*/ 271570 w 385163"/>
                  <a:gd name="T27" fmla="*/ 319581 h 319581"/>
                  <a:gd name="T28" fmla="*/ 182775 w 385163"/>
                  <a:gd name="T29" fmla="*/ 263984 h 319581"/>
                  <a:gd name="T30" fmla="*/ 161576 w 385163"/>
                  <a:gd name="T31" fmla="*/ 152591 h 319581"/>
                  <a:gd name="T32" fmla="*/ 189175 w 385163"/>
                  <a:gd name="T33" fmla="*/ 51397 h 319581"/>
                  <a:gd name="T34" fmla="*/ 277769 w 385163"/>
                  <a:gd name="T35" fmla="*/ 800 h 319581"/>
                  <a:gd name="T36" fmla="*/ 81995 w 385163"/>
                  <a:gd name="T37" fmla="*/ 0 h 319581"/>
                  <a:gd name="T38" fmla="*/ 95394 w 385163"/>
                  <a:gd name="T39" fmla="*/ 15399 h 319581"/>
                  <a:gd name="T40" fmla="*/ 94194 w 385163"/>
                  <a:gd name="T41" fmla="*/ 29098 h 319581"/>
                  <a:gd name="T42" fmla="*/ 92995 w 385163"/>
                  <a:gd name="T43" fmla="*/ 42798 h 319581"/>
                  <a:gd name="T44" fmla="*/ 93694 w 385163"/>
                  <a:gd name="T45" fmla="*/ 62796 h 319581"/>
                  <a:gd name="T46" fmla="*/ 94394 w 385163"/>
                  <a:gd name="T47" fmla="*/ 82795 h 319581"/>
                  <a:gd name="T48" fmla="*/ 89595 w 385163"/>
                  <a:gd name="T49" fmla="*/ 150791 h 319581"/>
                  <a:gd name="T50" fmla="*/ 84795 w 385163"/>
                  <a:gd name="T51" fmla="*/ 218587 h 319581"/>
                  <a:gd name="T52" fmla="*/ 86395 w 385163"/>
                  <a:gd name="T53" fmla="*/ 246785 h 319581"/>
                  <a:gd name="T54" fmla="*/ 88195 w 385163"/>
                  <a:gd name="T55" fmla="*/ 273983 h 319581"/>
                  <a:gd name="T56" fmla="*/ 109194 w 385163"/>
                  <a:gd name="T57" fmla="*/ 273583 h 319581"/>
                  <a:gd name="T58" fmla="*/ 123093 w 385163"/>
                  <a:gd name="T59" fmla="*/ 279083 h 319581"/>
                  <a:gd name="T60" fmla="*/ 128592 w 385163"/>
                  <a:gd name="T61" fmla="*/ 292782 h 319581"/>
                  <a:gd name="T62" fmla="*/ 123093 w 385163"/>
                  <a:gd name="T63" fmla="*/ 306581 h 319581"/>
                  <a:gd name="T64" fmla="*/ 109194 w 385163"/>
                  <a:gd name="T65" fmla="*/ 311981 h 319581"/>
                  <a:gd name="T66" fmla="*/ 69396 w 385163"/>
                  <a:gd name="T67" fmla="*/ 311981 h 319581"/>
                  <a:gd name="T68" fmla="*/ 29798 w 385163"/>
                  <a:gd name="T69" fmla="*/ 311781 h 319581"/>
                  <a:gd name="T70" fmla="*/ 10200 w 385163"/>
                  <a:gd name="T71" fmla="*/ 309981 h 319581"/>
                  <a:gd name="T72" fmla="*/ 0 w 385163"/>
                  <a:gd name="T73" fmla="*/ 294782 h 319581"/>
                  <a:gd name="T74" fmla="*/ 31398 w 385163"/>
                  <a:gd name="T75" fmla="*/ 274583 h 319581"/>
                  <a:gd name="T76" fmla="*/ 40998 w 385163"/>
                  <a:gd name="T77" fmla="*/ 274783 h 319581"/>
                  <a:gd name="T78" fmla="*/ 49197 w 385163"/>
                  <a:gd name="T79" fmla="*/ 275183 h 319581"/>
                  <a:gd name="T80" fmla="*/ 47497 w 385163"/>
                  <a:gd name="T81" fmla="*/ 246785 h 319581"/>
                  <a:gd name="T82" fmla="*/ 45797 w 385163"/>
                  <a:gd name="T83" fmla="*/ 218587 h 319581"/>
                  <a:gd name="T84" fmla="*/ 50397 w 385163"/>
                  <a:gd name="T85" fmla="*/ 141392 h 319581"/>
                  <a:gd name="T86" fmla="*/ 54597 w 385163"/>
                  <a:gd name="T87" fmla="*/ 63996 h 319581"/>
                  <a:gd name="T88" fmla="*/ 20399 w 385163"/>
                  <a:gd name="T89" fmla="*/ 84795 h 319581"/>
                  <a:gd name="T90" fmla="*/ 6500 w 385163"/>
                  <a:gd name="T91" fmla="*/ 78795 h 319581"/>
                  <a:gd name="T92" fmla="*/ 600 w 385163"/>
                  <a:gd name="T93" fmla="*/ 64996 h 319581"/>
                  <a:gd name="T94" fmla="*/ 17799 w 385163"/>
                  <a:gd name="T95" fmla="*/ 42198 h 319581"/>
                  <a:gd name="T96" fmla="*/ 48397 w 385163"/>
                  <a:gd name="T97" fmla="*/ 17799 h 319581"/>
                  <a:gd name="T98" fmla="*/ 81995 w 385163"/>
                  <a:gd name="T99" fmla="*/ 0 h 31958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6" name="مربع نص 85">
                <a:extLst>
                  <a:ext uri="{FF2B5EF4-FFF2-40B4-BE49-F238E27FC236}">
                    <a16:creationId xmlns:a16="http://schemas.microsoft.com/office/drawing/2014/main" id="{2E2AA2E7-120C-6747-A5ED-D31BFF350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0015" y="5273582"/>
                <a:ext cx="205387" cy="321380"/>
              </a:xfrm>
              <a:custGeom>
                <a:avLst/>
                <a:gdLst>
                  <a:gd name="T0" fmla="*/ 175189 w 205387"/>
                  <a:gd name="T1" fmla="*/ 0 h 321380"/>
                  <a:gd name="T2" fmla="*/ 188988 w 205387"/>
                  <a:gd name="T3" fmla="*/ 5800 h 321380"/>
                  <a:gd name="T4" fmla="*/ 194988 w 205387"/>
                  <a:gd name="T5" fmla="*/ 19199 h 321380"/>
                  <a:gd name="T6" fmla="*/ 147591 w 205387"/>
                  <a:gd name="T7" fmla="*/ 41598 h 321380"/>
                  <a:gd name="T8" fmla="*/ 131992 w 205387"/>
                  <a:gd name="T9" fmla="*/ 41198 h 321380"/>
                  <a:gd name="T10" fmla="*/ 120592 w 205387"/>
                  <a:gd name="T11" fmla="*/ 40798 h 321380"/>
                  <a:gd name="T12" fmla="*/ 86794 w 205387"/>
                  <a:gd name="T13" fmla="*/ 41398 h 321380"/>
                  <a:gd name="T14" fmla="*/ 52996 w 205387"/>
                  <a:gd name="T15" fmla="*/ 42397 h 321380"/>
                  <a:gd name="T16" fmla="*/ 45597 w 205387"/>
                  <a:gd name="T17" fmla="*/ 108993 h 321380"/>
                  <a:gd name="T18" fmla="*/ 118592 w 205387"/>
                  <a:gd name="T19" fmla="*/ 87195 h 321380"/>
                  <a:gd name="T20" fmla="*/ 185788 w 205387"/>
                  <a:gd name="T21" fmla="*/ 121593 h 321380"/>
                  <a:gd name="T22" fmla="*/ 205387 w 205387"/>
                  <a:gd name="T23" fmla="*/ 195988 h 321380"/>
                  <a:gd name="T24" fmla="*/ 173789 w 205387"/>
                  <a:gd name="T25" fmla="*/ 284983 h 321380"/>
                  <a:gd name="T26" fmla="*/ 87194 w 205387"/>
                  <a:gd name="T27" fmla="*/ 321380 h 321380"/>
                  <a:gd name="T28" fmla="*/ 3599 w 205387"/>
                  <a:gd name="T29" fmla="*/ 279383 h 321380"/>
                  <a:gd name="T30" fmla="*/ 0 w 205387"/>
                  <a:gd name="T31" fmla="*/ 268184 h 321380"/>
                  <a:gd name="T32" fmla="*/ 6199 w 205387"/>
                  <a:gd name="T33" fmla="*/ 254685 h 321380"/>
                  <a:gd name="T34" fmla="*/ 20198 w 205387"/>
                  <a:gd name="T35" fmla="*/ 248985 h 321380"/>
                  <a:gd name="T36" fmla="*/ 35798 w 205387"/>
                  <a:gd name="T37" fmla="*/ 257784 h 321380"/>
                  <a:gd name="T38" fmla="*/ 51797 w 205387"/>
                  <a:gd name="T39" fmla="*/ 274183 h 321380"/>
                  <a:gd name="T40" fmla="*/ 87194 w 205387"/>
                  <a:gd name="T41" fmla="*/ 282983 h 321380"/>
                  <a:gd name="T42" fmla="*/ 144591 w 205387"/>
                  <a:gd name="T43" fmla="*/ 256584 h 321380"/>
                  <a:gd name="T44" fmla="*/ 166390 w 205387"/>
                  <a:gd name="T45" fmla="*/ 195988 h 321380"/>
                  <a:gd name="T46" fmla="*/ 156790 w 205387"/>
                  <a:gd name="T47" fmla="*/ 148591 h 321380"/>
                  <a:gd name="T48" fmla="*/ 118592 w 205387"/>
                  <a:gd name="T49" fmla="*/ 125592 h 321380"/>
                  <a:gd name="T50" fmla="*/ 83595 w 205387"/>
                  <a:gd name="T51" fmla="*/ 131392 h 321380"/>
                  <a:gd name="T52" fmla="*/ 61796 w 205387"/>
                  <a:gd name="T53" fmla="*/ 147191 h 321380"/>
                  <a:gd name="T54" fmla="*/ 39997 w 205387"/>
                  <a:gd name="T55" fmla="*/ 170990 h 321380"/>
                  <a:gd name="T56" fmla="*/ 21998 w 205387"/>
                  <a:gd name="T57" fmla="*/ 179989 h 321380"/>
                  <a:gd name="T58" fmla="*/ 8399 w 205387"/>
                  <a:gd name="T59" fmla="*/ 174289 h 321380"/>
                  <a:gd name="T60" fmla="*/ 2800 w 205387"/>
                  <a:gd name="T61" fmla="*/ 160590 h 321380"/>
                  <a:gd name="T62" fmla="*/ 5999 w 205387"/>
                  <a:gd name="T63" fmla="*/ 124992 h 321380"/>
                  <a:gd name="T64" fmla="*/ 12799 w 205387"/>
                  <a:gd name="T65" fmla="*/ 42198 h 321380"/>
                  <a:gd name="T66" fmla="*/ 9299 w 205387"/>
                  <a:gd name="T67" fmla="*/ 26898 h 321380"/>
                  <a:gd name="T68" fmla="*/ 5799 w 205387"/>
                  <a:gd name="T69" fmla="*/ 14599 h 321380"/>
                  <a:gd name="T70" fmla="*/ 26798 w 205387"/>
                  <a:gd name="T71" fmla="*/ 2400 h 321380"/>
                  <a:gd name="T72" fmla="*/ 38897 w 205387"/>
                  <a:gd name="T73" fmla="*/ 3100 h 321380"/>
                  <a:gd name="T74" fmla="*/ 50997 w 205387"/>
                  <a:gd name="T75" fmla="*/ 3800 h 321380"/>
                  <a:gd name="T76" fmla="*/ 85794 w 205387"/>
                  <a:gd name="T77" fmla="*/ 3000 h 321380"/>
                  <a:gd name="T78" fmla="*/ 120592 w 205387"/>
                  <a:gd name="T79" fmla="*/ 2200 h 321380"/>
                  <a:gd name="T80" fmla="*/ 136991 w 205387"/>
                  <a:gd name="T81" fmla="*/ 2600 h 321380"/>
                  <a:gd name="T82" fmla="*/ 153390 w 205387"/>
                  <a:gd name="T83" fmla="*/ 3000 h 321380"/>
                  <a:gd name="T84" fmla="*/ 164390 w 205387"/>
                  <a:gd name="T85" fmla="*/ 1500 h 321380"/>
                  <a:gd name="T86" fmla="*/ 175189 w 205387"/>
                  <a:gd name="T87" fmla="*/ 0 h 3213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7" name="مربع نص 86">
                <a:extLst>
                  <a:ext uri="{FF2B5EF4-FFF2-40B4-BE49-F238E27FC236}">
                    <a16:creationId xmlns:a16="http://schemas.microsoft.com/office/drawing/2014/main" id="{E72D26AC-22DE-A047-9E9A-3DAF1D46D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6060" y="1425929"/>
                <a:ext cx="308218" cy="311981"/>
              </a:xfrm>
              <a:custGeom>
                <a:avLst/>
                <a:gdLst>
                  <a:gd name="T0" fmla="*/ 276369 w 308218"/>
                  <a:gd name="T1" fmla="*/ 15399 h 311981"/>
                  <a:gd name="T2" fmla="*/ 273970 w 308218"/>
                  <a:gd name="T3" fmla="*/ 42797 h 311981"/>
                  <a:gd name="T4" fmla="*/ 275370 w 308218"/>
                  <a:gd name="T5" fmla="*/ 82795 h 311981"/>
                  <a:gd name="T6" fmla="*/ 265770 w 308218"/>
                  <a:gd name="T7" fmla="*/ 218587 h 311981"/>
                  <a:gd name="T8" fmla="*/ 269170 w 308218"/>
                  <a:gd name="T9" fmla="*/ 273983 h 311981"/>
                  <a:gd name="T10" fmla="*/ 304068 w 308218"/>
                  <a:gd name="T11" fmla="*/ 279083 h 311981"/>
                  <a:gd name="T12" fmla="*/ 302608 w 308218"/>
                  <a:gd name="T13" fmla="*/ 296007 h 311981"/>
                  <a:gd name="T14" fmla="*/ 250371 w 308218"/>
                  <a:gd name="T15" fmla="*/ 311981 h 311981"/>
                  <a:gd name="T16" fmla="*/ 191175 w 308218"/>
                  <a:gd name="T17" fmla="*/ 309981 h 311981"/>
                  <a:gd name="T18" fmla="*/ 212373 w 308218"/>
                  <a:gd name="T19" fmla="*/ 274583 h 311981"/>
                  <a:gd name="T20" fmla="*/ 230172 w 308218"/>
                  <a:gd name="T21" fmla="*/ 275183 h 311981"/>
                  <a:gd name="T22" fmla="*/ 226772 w 308218"/>
                  <a:gd name="T23" fmla="*/ 218587 h 311981"/>
                  <a:gd name="T24" fmla="*/ 235572 w 308218"/>
                  <a:gd name="T25" fmla="*/ 63996 h 311981"/>
                  <a:gd name="T26" fmla="*/ 187475 w 308218"/>
                  <a:gd name="T27" fmla="*/ 78795 h 311981"/>
                  <a:gd name="T28" fmla="*/ 198774 w 308218"/>
                  <a:gd name="T29" fmla="*/ 42198 h 311981"/>
                  <a:gd name="T30" fmla="*/ 262970 w 308218"/>
                  <a:gd name="T31" fmla="*/ 0 h 311981"/>
                  <a:gd name="T32" fmla="*/ 95394 w 308218"/>
                  <a:gd name="T33" fmla="*/ 15399 h 311981"/>
                  <a:gd name="T34" fmla="*/ 92995 w 308218"/>
                  <a:gd name="T35" fmla="*/ 42797 h 311981"/>
                  <a:gd name="T36" fmla="*/ 94395 w 308218"/>
                  <a:gd name="T37" fmla="*/ 82795 h 311981"/>
                  <a:gd name="T38" fmla="*/ 84795 w 308218"/>
                  <a:gd name="T39" fmla="*/ 218587 h 311981"/>
                  <a:gd name="T40" fmla="*/ 88195 w 308218"/>
                  <a:gd name="T41" fmla="*/ 273983 h 311981"/>
                  <a:gd name="T42" fmla="*/ 123093 w 308218"/>
                  <a:gd name="T43" fmla="*/ 279083 h 311981"/>
                  <a:gd name="T44" fmla="*/ 123093 w 308218"/>
                  <a:gd name="T45" fmla="*/ 306581 h 311981"/>
                  <a:gd name="T46" fmla="*/ 69396 w 308218"/>
                  <a:gd name="T47" fmla="*/ 311981 h 311981"/>
                  <a:gd name="T48" fmla="*/ 10200 w 308218"/>
                  <a:gd name="T49" fmla="*/ 309981 h 311981"/>
                  <a:gd name="T50" fmla="*/ 31398 w 308218"/>
                  <a:gd name="T51" fmla="*/ 274583 h 311981"/>
                  <a:gd name="T52" fmla="*/ 49197 w 308218"/>
                  <a:gd name="T53" fmla="*/ 275183 h 311981"/>
                  <a:gd name="T54" fmla="*/ 45798 w 308218"/>
                  <a:gd name="T55" fmla="*/ 218587 h 311981"/>
                  <a:gd name="T56" fmla="*/ 54597 w 308218"/>
                  <a:gd name="T57" fmla="*/ 63996 h 311981"/>
                  <a:gd name="T58" fmla="*/ 6500 w 308218"/>
                  <a:gd name="T59" fmla="*/ 78795 h 311981"/>
                  <a:gd name="T60" fmla="*/ 17799 w 308218"/>
                  <a:gd name="T61" fmla="*/ 42198 h 311981"/>
                  <a:gd name="T62" fmla="*/ 81995 w 308218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</p:grpSp>
      </p:grp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68B777D0-9141-CD4F-8587-A155DFBFBF00}"/>
              </a:ext>
            </a:extLst>
          </p:cNvPr>
          <p:cNvGrpSpPr>
            <a:grpSpLocks/>
          </p:cNvGrpSpPr>
          <p:nvPr/>
        </p:nvGrpSpPr>
        <p:grpSpPr bwMode="auto">
          <a:xfrm>
            <a:off x="10824816" y="339417"/>
            <a:ext cx="66675" cy="1009650"/>
            <a:chOff x="5944770" y="1379001"/>
            <a:chExt cx="226260" cy="3927154"/>
          </a:xfrm>
        </p:grpSpPr>
        <p:sp>
          <p:nvSpPr>
            <p:cNvPr id="29" name="مثلث متساوي الساقين 49">
              <a:extLst>
                <a:ext uri="{FF2B5EF4-FFF2-40B4-BE49-F238E27FC236}">
                  <a16:creationId xmlns:a16="http://schemas.microsoft.com/office/drawing/2014/main" id="{8E458B00-F450-1B41-97C5-67568AEFD59C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0" name="مثلث متساوي الساقين 50">
              <a:extLst>
                <a:ext uri="{FF2B5EF4-FFF2-40B4-BE49-F238E27FC236}">
                  <a16:creationId xmlns:a16="http://schemas.microsoft.com/office/drawing/2014/main" id="{32019AF0-A9B5-6D45-ADBA-26016944281D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EC576A24-8428-1F4C-A673-8F11E2C0D68E}"/>
              </a:ext>
            </a:extLst>
          </p:cNvPr>
          <p:cNvGrpSpPr>
            <a:grpSpLocks/>
          </p:cNvGrpSpPr>
          <p:nvPr/>
        </p:nvGrpSpPr>
        <p:grpSpPr bwMode="auto">
          <a:xfrm rot="4908360">
            <a:off x="10767665" y="444192"/>
            <a:ext cx="63500" cy="787400"/>
            <a:chOff x="5944770" y="1379001"/>
            <a:chExt cx="226260" cy="3927154"/>
          </a:xfrm>
        </p:grpSpPr>
        <p:sp>
          <p:nvSpPr>
            <p:cNvPr id="32" name="مثلث متساوي الساقين 52">
              <a:extLst>
                <a:ext uri="{FF2B5EF4-FFF2-40B4-BE49-F238E27FC236}">
                  <a16:creationId xmlns:a16="http://schemas.microsoft.com/office/drawing/2014/main" id="{164C7A75-8158-F940-89E3-0A9F15234ED4}"/>
                </a:ext>
              </a:extLst>
            </p:cNvPr>
            <p:cNvSpPr/>
            <p:nvPr/>
          </p:nvSpPr>
          <p:spPr>
            <a:xfrm>
              <a:off x="5941542" y="1392220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3" name="مثلث متساوي الساقين 53">
              <a:extLst>
                <a:ext uri="{FF2B5EF4-FFF2-40B4-BE49-F238E27FC236}">
                  <a16:creationId xmlns:a16="http://schemas.microsoft.com/office/drawing/2014/main" id="{36DDCEB2-12FE-CC4E-B3AF-1D2A4EB53611}"/>
                </a:ext>
              </a:extLst>
            </p:cNvPr>
            <p:cNvSpPr/>
            <p:nvPr/>
          </p:nvSpPr>
          <p:spPr>
            <a:xfrm flipV="1">
              <a:off x="5935188" y="3342771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4D7595FE-3622-414A-A6F2-4DB432689D61}"/>
              </a:ext>
            </a:extLst>
          </p:cNvPr>
          <p:cNvSpPr/>
          <p:nvPr/>
        </p:nvSpPr>
        <p:spPr>
          <a:xfrm>
            <a:off x="10802364" y="783915"/>
            <a:ext cx="98094" cy="10739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EG" sz="1013"/>
          </a:p>
        </p:txBody>
      </p:sp>
      <p:sp>
        <p:nvSpPr>
          <p:cNvPr id="35" name="شكل حر 34">
            <a:extLst>
              <a:ext uri="{FF2B5EF4-FFF2-40B4-BE49-F238E27FC236}">
                <a16:creationId xmlns:a16="http://schemas.microsoft.com/office/drawing/2014/main" id="{2A9FCA3D-3A06-AC4A-A7DF-D9CC9D8FB902}"/>
              </a:ext>
            </a:extLst>
          </p:cNvPr>
          <p:cNvSpPr/>
          <p:nvPr/>
        </p:nvSpPr>
        <p:spPr>
          <a:xfrm>
            <a:off x="10097740" y="1396693"/>
            <a:ext cx="1468438" cy="1546225"/>
          </a:xfrm>
          <a:custGeom>
            <a:avLst/>
            <a:gdLst>
              <a:gd name="connsiteX0" fmla="*/ 2020636 w 2684787"/>
              <a:gd name="connsiteY0" fmla="*/ 0 h 2747951"/>
              <a:gd name="connsiteX1" fmla="*/ 2651521 w 2684787"/>
              <a:gd name="connsiteY1" fmla="*/ 652812 h 2747951"/>
              <a:gd name="connsiteX2" fmla="*/ 2644171 w 2684787"/>
              <a:gd name="connsiteY2" fmla="*/ 728262 h 2747951"/>
              <a:gd name="connsiteX3" fmla="*/ 2684787 w 2684787"/>
              <a:gd name="connsiteY3" fmla="*/ 728262 h 2747951"/>
              <a:gd name="connsiteX4" fmla="*/ 2684787 w 2684787"/>
              <a:gd name="connsiteY4" fmla="*/ 2747951 h 2747951"/>
              <a:gd name="connsiteX5" fmla="*/ 1371425 w 2684787"/>
              <a:gd name="connsiteY5" fmla="*/ 2747951 h 2747951"/>
              <a:gd name="connsiteX6" fmla="*/ 1371425 w 2684787"/>
              <a:gd name="connsiteY6" fmla="*/ 728262 h 2747951"/>
              <a:gd name="connsiteX7" fmla="*/ 1397102 w 2684787"/>
              <a:gd name="connsiteY7" fmla="*/ 728262 h 2747951"/>
              <a:gd name="connsiteX8" fmla="*/ 1389751 w 2684787"/>
              <a:gd name="connsiteY8" fmla="*/ 652812 h 2747951"/>
              <a:gd name="connsiteX9" fmla="*/ 2020636 w 2684787"/>
              <a:gd name="connsiteY9" fmla="*/ 0 h 2747951"/>
              <a:gd name="connsiteX10" fmla="*/ 649211 w 2684787"/>
              <a:gd name="connsiteY10" fmla="*/ 0 h 2747951"/>
              <a:gd name="connsiteX11" fmla="*/ 1280096 w 2684787"/>
              <a:gd name="connsiteY11" fmla="*/ 652812 h 2747951"/>
              <a:gd name="connsiteX12" fmla="*/ 1272746 w 2684787"/>
              <a:gd name="connsiteY12" fmla="*/ 728262 h 2747951"/>
              <a:gd name="connsiteX13" fmla="*/ 1313362 w 2684787"/>
              <a:gd name="connsiteY13" fmla="*/ 728262 h 2747951"/>
              <a:gd name="connsiteX14" fmla="*/ 1313362 w 2684787"/>
              <a:gd name="connsiteY14" fmla="*/ 2747951 h 2747951"/>
              <a:gd name="connsiteX15" fmla="*/ 0 w 2684787"/>
              <a:gd name="connsiteY15" fmla="*/ 2747951 h 2747951"/>
              <a:gd name="connsiteX16" fmla="*/ 0 w 2684787"/>
              <a:gd name="connsiteY16" fmla="*/ 728262 h 2747951"/>
              <a:gd name="connsiteX17" fmla="*/ 25677 w 2684787"/>
              <a:gd name="connsiteY17" fmla="*/ 728262 h 2747951"/>
              <a:gd name="connsiteX18" fmla="*/ 18326 w 2684787"/>
              <a:gd name="connsiteY18" fmla="*/ 652812 h 2747951"/>
              <a:gd name="connsiteX19" fmla="*/ 649211 w 2684787"/>
              <a:gd name="connsiteY19" fmla="*/ 0 h 274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4787" h="2747951">
                <a:moveTo>
                  <a:pt x="2020636" y="0"/>
                </a:moveTo>
                <a:cubicBezTo>
                  <a:pt x="2369064" y="0"/>
                  <a:pt x="2651521" y="292274"/>
                  <a:pt x="2651521" y="652812"/>
                </a:cubicBezTo>
                <a:lnTo>
                  <a:pt x="2644171" y="728262"/>
                </a:lnTo>
                <a:lnTo>
                  <a:pt x="2684787" y="728262"/>
                </a:lnTo>
                <a:lnTo>
                  <a:pt x="2684787" y="2747951"/>
                </a:lnTo>
                <a:lnTo>
                  <a:pt x="1371425" y="2747951"/>
                </a:lnTo>
                <a:lnTo>
                  <a:pt x="1371425" y="728262"/>
                </a:lnTo>
                <a:lnTo>
                  <a:pt x="1397102" y="728262"/>
                </a:lnTo>
                <a:lnTo>
                  <a:pt x="1389751" y="652812"/>
                </a:lnTo>
                <a:cubicBezTo>
                  <a:pt x="1389751" y="292274"/>
                  <a:pt x="1672208" y="0"/>
                  <a:pt x="2020636" y="0"/>
                </a:cubicBezTo>
                <a:close/>
                <a:moveTo>
                  <a:pt x="649211" y="0"/>
                </a:moveTo>
                <a:cubicBezTo>
                  <a:pt x="997639" y="0"/>
                  <a:pt x="1280096" y="292274"/>
                  <a:pt x="1280096" y="652812"/>
                </a:cubicBezTo>
                <a:lnTo>
                  <a:pt x="1272746" y="728262"/>
                </a:lnTo>
                <a:lnTo>
                  <a:pt x="1313362" y="728262"/>
                </a:lnTo>
                <a:lnTo>
                  <a:pt x="1313362" y="2747951"/>
                </a:lnTo>
                <a:lnTo>
                  <a:pt x="0" y="2747951"/>
                </a:lnTo>
                <a:lnTo>
                  <a:pt x="0" y="728262"/>
                </a:lnTo>
                <a:lnTo>
                  <a:pt x="25677" y="728262"/>
                </a:lnTo>
                <a:lnTo>
                  <a:pt x="18326" y="652812"/>
                </a:lnTo>
                <a:cubicBezTo>
                  <a:pt x="18326" y="292274"/>
                  <a:pt x="300783" y="0"/>
                  <a:pt x="649211" y="0"/>
                </a:cubicBez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14350">
              <a:defRPr/>
            </a:pPr>
            <a:endParaRPr lang="ar-SA" sz="1013" dirty="0"/>
          </a:p>
        </p:txBody>
      </p:sp>
      <p:pic>
        <p:nvPicPr>
          <p:cNvPr id="36" name="صورة 35" descr="صورة تحتوي على سماء, خارجي, طائرة, صورة ظلية&#10;&#10;تم إنشاء الوصف تلقائياً">
            <a:extLst>
              <a:ext uri="{FF2B5EF4-FFF2-40B4-BE49-F238E27FC236}">
                <a16:creationId xmlns:a16="http://schemas.microsoft.com/office/drawing/2014/main" id="{E19913C5-26E4-DA40-99FA-A8DF30D4B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53"/>
          <a:stretch>
            <a:fillRect/>
          </a:stretch>
        </p:blipFill>
        <p:spPr bwMode="auto">
          <a:xfrm>
            <a:off x="10886728" y="2036455"/>
            <a:ext cx="28416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صورة 96">
            <a:extLst>
              <a:ext uri="{FF2B5EF4-FFF2-40B4-BE49-F238E27FC236}">
                <a16:creationId xmlns:a16="http://schemas.microsoft.com/office/drawing/2014/main" id="{1783F7A7-93B7-C04A-AD73-26BD85E73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0" t="-2" r="1991" b="37349"/>
          <a:stretch>
            <a:fillRect/>
          </a:stretch>
        </p:blipFill>
        <p:spPr bwMode="auto">
          <a:xfrm>
            <a:off x="10156479" y="2152343"/>
            <a:ext cx="51117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صورة 97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B96B99B9-0097-844E-9C9B-F32CFFEBD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18466" y="1345892"/>
            <a:ext cx="77946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صورة 98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3336165B-88E5-8644-8E75-6A2D57F42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928" y="1347481"/>
            <a:ext cx="779462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Google Shape;1634;p64">
            <a:extLst>
              <a:ext uri="{FF2B5EF4-FFF2-40B4-BE49-F238E27FC236}">
                <a16:creationId xmlns:a16="http://schemas.microsoft.com/office/drawing/2014/main" id="{A4073290-01F0-A644-AB73-20D3CAAC38C5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9479030" y="3341745"/>
            <a:ext cx="2288501" cy="8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صورة 41">
            <a:hlinkClick r:id="rId10"/>
            <a:extLst>
              <a:ext uri="{FF2B5EF4-FFF2-40B4-BE49-F238E27FC236}">
                <a16:creationId xmlns:a16="http://schemas.microsoft.com/office/drawing/2014/main" id="{3A98ABE9-C04D-924C-8FE6-647715587CE4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9970530" y="3056684"/>
            <a:ext cx="643093" cy="725488"/>
          </a:xfrm>
          <a:prstGeom prst="rect">
            <a:avLst/>
          </a:prstGeom>
        </p:spPr>
      </p:pic>
      <p:pic>
        <p:nvPicPr>
          <p:cNvPr id="44" name="صورة 43">
            <a:hlinkClick r:id="rId12"/>
            <a:extLst>
              <a:ext uri="{FF2B5EF4-FFF2-40B4-BE49-F238E27FC236}">
                <a16:creationId xmlns:a16="http://schemas.microsoft.com/office/drawing/2014/main" id="{087385FC-C44E-994D-ABB8-43C00AA909DA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38439" y="3241662"/>
            <a:ext cx="488870" cy="455424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0226F44B-C322-F24D-A9DC-9199A3E1C6D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" t="8293" r="8269" b="9258"/>
          <a:stretch/>
        </p:blipFill>
        <p:spPr>
          <a:xfrm>
            <a:off x="4820408" y="3806763"/>
            <a:ext cx="2071362" cy="1752550"/>
          </a:xfrm>
          <a:prstGeom prst="rect">
            <a:avLst/>
          </a:prstGeom>
        </p:spPr>
      </p:pic>
      <p:pic>
        <p:nvPicPr>
          <p:cNvPr id="49" name="صورة 48" descr="صورة تحتوي على نص, لقطة شاشة, إطار صورة&#10;&#10;تم إنشاء الوصف تلقائياً">
            <a:extLst>
              <a:ext uri="{FF2B5EF4-FFF2-40B4-BE49-F238E27FC236}">
                <a16:creationId xmlns:a16="http://schemas.microsoft.com/office/drawing/2014/main" id="{D40791D4-D52A-A846-9C88-6743CF65018E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7533" t="13180" r="8225" b="15648"/>
          <a:stretch/>
        </p:blipFill>
        <p:spPr>
          <a:xfrm>
            <a:off x="6992484" y="673243"/>
            <a:ext cx="1857707" cy="1582502"/>
          </a:xfrm>
          <a:prstGeom prst="rect">
            <a:avLst/>
          </a:prstGeom>
        </p:spPr>
      </p:pic>
      <p:pic>
        <p:nvPicPr>
          <p:cNvPr id="52" name="صورة 51">
            <a:extLst>
              <a:ext uri="{FF2B5EF4-FFF2-40B4-BE49-F238E27FC236}">
                <a16:creationId xmlns:a16="http://schemas.microsoft.com/office/drawing/2014/main" id="{8D3B0648-7C0A-EB4C-A118-C215D39134D4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832"/>
          <a:stretch/>
        </p:blipFill>
        <p:spPr>
          <a:xfrm>
            <a:off x="1679944" y="5716280"/>
            <a:ext cx="7590963" cy="1191482"/>
          </a:xfrm>
          <a:prstGeom prst="rect">
            <a:avLst/>
          </a:prstGeom>
        </p:spPr>
      </p:pic>
      <p:pic>
        <p:nvPicPr>
          <p:cNvPr id="62" name="Google Shape;1476;p59">
            <a:extLst>
              <a:ext uri="{FF2B5EF4-FFF2-40B4-BE49-F238E27FC236}">
                <a16:creationId xmlns:a16="http://schemas.microsoft.com/office/drawing/2014/main" id="{5CCC8F1B-D950-3842-ADFF-FB270943F06D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0" y="5190344"/>
            <a:ext cx="1889948" cy="1578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1478;p59">
            <a:extLst>
              <a:ext uri="{FF2B5EF4-FFF2-40B4-BE49-F238E27FC236}">
                <a16:creationId xmlns:a16="http://schemas.microsoft.com/office/drawing/2014/main" id="{D95927FD-BDCD-0141-A031-EDBB0F12A60D}"/>
              </a:ext>
            </a:extLst>
          </p:cNvPr>
          <p:cNvPicPr preferRelativeResize="0"/>
          <p:nvPr/>
        </p:nvPicPr>
        <p:blipFill rotWithShape="1">
          <a:blip r:embed="rId19">
            <a:alphaModFix/>
          </a:blip>
          <a:srcRect t="14355" b="20570"/>
          <a:stretch/>
        </p:blipFill>
        <p:spPr>
          <a:xfrm>
            <a:off x="1690752" y="5317586"/>
            <a:ext cx="3349082" cy="1479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Picture 2">
            <a:extLst>
              <a:ext uri="{FF2B5EF4-FFF2-40B4-BE49-F238E27FC236}">
                <a16:creationId xmlns:a16="http://schemas.microsoft.com/office/drawing/2014/main" id="{A4BDBFAB-BA93-614D-B448-6FF057271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1831">
            <a:off x="3693332" y="5359310"/>
            <a:ext cx="639763" cy="69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">
            <a:extLst>
              <a:ext uri="{FF2B5EF4-FFF2-40B4-BE49-F238E27FC236}">
                <a16:creationId xmlns:a16="http://schemas.microsoft.com/office/drawing/2014/main" id="{37B324FE-0AD3-F849-B7DB-29091A6F2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0916">
            <a:off x="3883900" y="5704212"/>
            <a:ext cx="4714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صورة 65" descr="صورة تحتوي على نص&#10;&#10;تم إنشاء الوصف تلقائياً">
            <a:hlinkClick r:id="rId22"/>
            <a:extLst>
              <a:ext uri="{FF2B5EF4-FFF2-40B4-BE49-F238E27FC236}">
                <a16:creationId xmlns:a16="http://schemas.microsoft.com/office/drawing/2014/main" id="{2DF618CA-E394-C34D-BAD7-A954D647AFB8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859864" y="5166487"/>
            <a:ext cx="672730" cy="951841"/>
          </a:xfrm>
          <a:prstGeom prst="rect">
            <a:avLst/>
          </a:prstGeom>
          <a:scene3d>
            <a:camera prst="isometricTopUp"/>
            <a:lightRig rig="threePt" dir="t"/>
          </a:scene3d>
        </p:spPr>
      </p:pic>
      <p:pic>
        <p:nvPicPr>
          <p:cNvPr id="67" name="Google Shape;1645;p64">
            <a:extLst>
              <a:ext uri="{FF2B5EF4-FFF2-40B4-BE49-F238E27FC236}">
                <a16:creationId xmlns:a16="http://schemas.microsoft.com/office/drawing/2014/main" id="{A395F34E-113B-4644-B229-2F5A2D748DCA}"/>
              </a:ext>
            </a:extLst>
          </p:cNvPr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9560518" y="3989453"/>
            <a:ext cx="1875135" cy="2749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980;p49">
            <a:extLst>
              <a:ext uri="{FF2B5EF4-FFF2-40B4-BE49-F238E27FC236}">
                <a16:creationId xmlns:a16="http://schemas.microsoft.com/office/drawing/2014/main" id="{65343B33-A575-584D-A3FA-9DB17655788E}"/>
              </a:ext>
            </a:extLst>
          </p:cNvPr>
          <p:cNvPicPr preferRelativeResize="0"/>
          <p:nvPr/>
        </p:nvPicPr>
        <p:blipFill rotWithShape="1">
          <a:blip r:embed="rId25">
            <a:alphaModFix/>
          </a:blip>
          <a:srcRect l="-3209" t="29664" b="8496"/>
          <a:stretch/>
        </p:blipFill>
        <p:spPr>
          <a:xfrm>
            <a:off x="7813368" y="4957275"/>
            <a:ext cx="4321895" cy="2032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صورة 100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11BEC2B-1E9E-D349-BDF2-78A026E48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05303" y="4433892"/>
            <a:ext cx="1537018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Google Shape;982;p49">
            <a:extLst>
              <a:ext uri="{FF2B5EF4-FFF2-40B4-BE49-F238E27FC236}">
                <a16:creationId xmlns:a16="http://schemas.microsoft.com/office/drawing/2014/main" id="{1443C5D5-0A75-354F-813B-DFC494F18EA8}"/>
              </a:ext>
            </a:extLst>
          </p:cNvPr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 flipH="1">
            <a:off x="10739706" y="4214287"/>
            <a:ext cx="1360344" cy="1222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صورة 101" descr="صورة تحتوي على ماوس, مكواة&#10;&#10;تم إنشاء الوصف تلقائياً">
            <a:extLst>
              <a:ext uri="{FF2B5EF4-FFF2-40B4-BE49-F238E27FC236}">
                <a16:creationId xmlns:a16="http://schemas.microsoft.com/office/drawing/2014/main" id="{F4739E1F-E7FF-FB4C-81E0-018760EF4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757" y="5102690"/>
            <a:ext cx="452593" cy="27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4576703-5B84-344D-9664-135114EC87D2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0"/>
              </a:ext>
            </a:extLst>
          </a:blip>
          <a:srcRect l="5635" t="3489" r="4829" b="19087"/>
          <a:stretch/>
        </p:blipFill>
        <p:spPr>
          <a:xfrm>
            <a:off x="235527" y="-49141"/>
            <a:ext cx="6627874" cy="4255649"/>
          </a:xfrm>
          <a:prstGeom prst="rect">
            <a:avLst/>
          </a:prstGeom>
        </p:spPr>
      </p:pic>
      <p:pic>
        <p:nvPicPr>
          <p:cNvPr id="53" name="Google Shape;1634;p64">
            <a:extLst>
              <a:ext uri="{FF2B5EF4-FFF2-40B4-BE49-F238E27FC236}">
                <a16:creationId xmlns:a16="http://schemas.microsoft.com/office/drawing/2014/main" id="{0D3DC07B-E5E4-1842-A084-E3811188C0AF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6882799" y="2596028"/>
            <a:ext cx="2288501" cy="8234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4" name="صورة المقطع 3"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2037059"/>
                  </p:ext>
                </p:extLst>
              </p:nvPr>
            </p:nvGraphicFramePr>
            <p:xfrm>
              <a:off x="424469" y="104212"/>
              <a:ext cx="6356514" cy="3702551"/>
            </p:xfrm>
            <a:graphic>
              <a:graphicData uri="http://schemas.microsoft.com/office/powerpoint/2016/sectionzoom">
                <psez:sectionZm>
                  <psez:sectionZmObj sectionId="{D768A564-C0C9-8243-A2F1-EE51E648924B}">
                    <psez:zmPr id="{89D3EE7B-D52F-E54B-85F4-92128CCE035D}" transitionDur="1000">
                      <p166:blipFill xmlns:p166="http://schemas.microsoft.com/office/powerpoint/2016/6/main">
                        <a:blip r:embed="rId3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356514" cy="370255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4" name="صورة المقطع 3">
                <a:hlinkClick r:id="rId32" action="ppaction://hlinksldjump"/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4469" y="104212"/>
                <a:ext cx="6356514" cy="370255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6" name="صورة المقطع 5"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75709300"/>
                  </p:ext>
                </p:extLst>
              </p:nvPr>
            </p:nvGraphicFramePr>
            <p:xfrm>
              <a:off x="6780983" y="619275"/>
              <a:ext cx="2371052" cy="1714500"/>
            </p:xfrm>
            <a:graphic>
              <a:graphicData uri="http://schemas.microsoft.com/office/powerpoint/2016/sectionzoom">
                <psez:sectionZm>
                  <psez:sectionZmObj sectionId="{61650FAE-22C2-3743-A291-FF3E6BD6A4D0}">
                    <psez:zmPr id="{0B38828F-6FEE-CE4F-B81B-377484052C74}" transitionDur="1000" showBg="0">
                      <p166:blipFill xmlns:p166="http://schemas.microsoft.com/office/powerpoint/2016/6/main">
                        <a:blip r:embed="rId3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371052" cy="1714500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6" name="صورة المقطع 5">
                <a:hlinkClick r:id="rId35" action="ppaction://hlinksldjump"/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780983" y="619275"/>
                <a:ext cx="2371052" cy="1714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8" name="صورة المقطع 7"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25811218"/>
                  </p:ext>
                </p:extLst>
              </p:nvPr>
            </p:nvGraphicFramePr>
            <p:xfrm>
              <a:off x="4929699" y="4433892"/>
              <a:ext cx="1864124" cy="1028661"/>
            </p:xfrm>
            <a:graphic>
              <a:graphicData uri="http://schemas.microsoft.com/office/powerpoint/2016/sectionzoom">
                <psez:sectionZm>
                  <psez:sectionZmObj sectionId="{6160B196-78A5-8A46-A1F5-E55588E7EF94}">
                    <psez:zmPr id="{7F76D95A-6850-2E41-9BA2-6F940B3D4CEC}" transitionDur="1000">
                      <p166:blipFill xmlns:p166="http://schemas.microsoft.com/office/powerpoint/2016/6/main">
                        <a:blip r:embed="rId3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864124" cy="102866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8" name="صورة المقطع 7">
                <a:hlinkClick r:id="rId38" action="ppaction://hlinksldjump"/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929699" y="4433892"/>
                <a:ext cx="1864124" cy="102866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93F82D7A-0206-5F37-77DE-16005317FF39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534956" y="6287854"/>
            <a:ext cx="731600" cy="524800"/>
          </a:xfrm>
        </p:spPr>
        <p:txBody>
          <a:bodyPr/>
          <a:lstStyle/>
          <a:p>
            <a:fld id="{00000000-1234-1234-1234-123412341234}" type="slidenum">
              <a:rPr lang="en-GB" smtClean="0">
                <a:solidFill>
                  <a:schemeClr val="tx1"/>
                </a:solidFill>
              </a:rPr>
              <a:pPr/>
              <a:t>281</a:t>
            </a:fld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2223 L -0.13894 0.02223 " pathEditMode="relative" rAng="0" ptsTypes="AA">
                                      <p:cBhvr>
                                        <p:cTn id="10" dur="2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DE2FF"/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DE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B28A0FC8-2760-2E2F-84A8-100801D45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290</a:t>
            </a:fld>
            <a:endParaRPr lang="ar-SA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0C40A5C3-5B4C-F874-D328-58E6F4433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596" y="108871"/>
            <a:ext cx="2440454" cy="3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FE85E82-8CED-9857-4E61-DF9850C6A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724" y="756943"/>
            <a:ext cx="4295775" cy="20383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6369019B-31FC-EF0D-AEA6-31B1E5FBA2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6173489"/>
              </p:ext>
            </p:extLst>
          </p:nvPr>
        </p:nvGraphicFramePr>
        <p:xfrm>
          <a:off x="838200" y="4285335"/>
          <a:ext cx="8640963" cy="10801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960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01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01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01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01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01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601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6010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6010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4006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/>
                        <a:t>اليوم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/>
                        <a:t>السبت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/>
                        <a:t>الأحد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/>
                        <a:t>الاثنين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/>
                        <a:t>الثلاثاء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/>
                        <a:t>الأربعاء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/>
                        <a:t>الخميس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/>
                        <a:t>الجمعة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/>
                        <a:t>السبت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chemeClr val="tx1"/>
                          </a:solidFill>
                        </a:rPr>
                        <a:t>الزمن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 Box 79">
            <a:extLst>
              <a:ext uri="{FF2B5EF4-FFF2-40B4-BE49-F238E27FC236}">
                <a16:creationId xmlns:a16="http://schemas.microsoft.com/office/drawing/2014/main" id="{C40C3A08-6DBF-DA56-DA37-64A19CD76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8184" y="4890427"/>
            <a:ext cx="864000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b="1" dirty="0"/>
              <a:t>٤٥: ٠٠</a:t>
            </a:r>
            <a:endParaRPr lang="en-US" b="1" dirty="0"/>
          </a:p>
        </p:txBody>
      </p:sp>
      <p:sp>
        <p:nvSpPr>
          <p:cNvPr id="11" name="Text Box 79">
            <a:extLst>
              <a:ext uri="{FF2B5EF4-FFF2-40B4-BE49-F238E27FC236}">
                <a16:creationId xmlns:a16="http://schemas.microsoft.com/office/drawing/2014/main" id="{9A6FDC44-8A60-809B-0DD1-F5EDB44DF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7872" y="4890427"/>
            <a:ext cx="864000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b="1" dirty="0"/>
              <a:t>٠٥: ٠١</a:t>
            </a:r>
            <a:endParaRPr lang="en-US" b="1" dirty="0"/>
          </a:p>
        </p:txBody>
      </p:sp>
      <p:sp>
        <p:nvSpPr>
          <p:cNvPr id="13" name="Text Box 79">
            <a:extLst>
              <a:ext uri="{FF2B5EF4-FFF2-40B4-BE49-F238E27FC236}">
                <a16:creationId xmlns:a16="http://schemas.microsoft.com/office/drawing/2014/main" id="{59C89746-310D-19F8-B22E-9D2A913C1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4530" y="4890427"/>
            <a:ext cx="864000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b="1" dirty="0"/>
              <a:t>٢٥: ٠١</a:t>
            </a:r>
            <a:endParaRPr lang="en-US" b="1" dirty="0"/>
          </a:p>
        </p:txBody>
      </p:sp>
      <p:sp>
        <p:nvSpPr>
          <p:cNvPr id="14" name="Text Box 79">
            <a:extLst>
              <a:ext uri="{FF2B5EF4-FFF2-40B4-BE49-F238E27FC236}">
                <a16:creationId xmlns:a16="http://schemas.microsoft.com/office/drawing/2014/main" id="{178FA74B-91C8-9840-5DED-EE3738086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8732" y="4890427"/>
            <a:ext cx="864000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b="1" dirty="0"/>
              <a:t>٤٥: ٠١</a:t>
            </a:r>
            <a:endParaRPr lang="en-US" b="1" dirty="0"/>
          </a:p>
        </p:txBody>
      </p:sp>
      <p:sp>
        <p:nvSpPr>
          <p:cNvPr id="16" name="Text Box 79">
            <a:extLst>
              <a:ext uri="{FF2B5EF4-FFF2-40B4-BE49-F238E27FC236}">
                <a16:creationId xmlns:a16="http://schemas.microsoft.com/office/drawing/2014/main" id="{7DFBF7E2-1C14-5865-0760-2C4A806A4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8210" y="4890427"/>
            <a:ext cx="864000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b="1" dirty="0"/>
              <a:t>٠٥: ٠٢</a:t>
            </a:r>
            <a:endParaRPr lang="en-US" b="1" dirty="0"/>
          </a:p>
        </p:txBody>
      </p:sp>
      <p:sp>
        <p:nvSpPr>
          <p:cNvPr id="17" name="Text Box 79">
            <a:extLst>
              <a:ext uri="{FF2B5EF4-FFF2-40B4-BE49-F238E27FC236}">
                <a16:creationId xmlns:a16="http://schemas.microsoft.com/office/drawing/2014/main" id="{1E1AF696-7EF1-7FFD-CEDB-AB9F22EE48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412" y="4890427"/>
            <a:ext cx="864000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b="1" dirty="0"/>
              <a:t>٢٥: ٠٢</a:t>
            </a:r>
            <a:endParaRPr lang="en-US" b="1" dirty="0"/>
          </a:p>
        </p:txBody>
      </p:sp>
      <p:sp>
        <p:nvSpPr>
          <p:cNvPr id="18" name="Text Box 79">
            <a:extLst>
              <a:ext uri="{FF2B5EF4-FFF2-40B4-BE49-F238E27FC236}">
                <a16:creationId xmlns:a16="http://schemas.microsoft.com/office/drawing/2014/main" id="{0226A70B-EF70-CF57-E1C9-7F5FB3590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3584" y="4890427"/>
            <a:ext cx="864000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b="1" dirty="0"/>
              <a:t>٤٥: ٠٢</a:t>
            </a:r>
            <a:endParaRPr lang="en-US" b="1" dirty="0"/>
          </a:p>
        </p:txBody>
      </p:sp>
      <p:sp>
        <p:nvSpPr>
          <p:cNvPr id="19" name="Text Box 79">
            <a:extLst>
              <a:ext uri="{FF2B5EF4-FFF2-40B4-BE49-F238E27FC236}">
                <a16:creationId xmlns:a16="http://schemas.microsoft.com/office/drawing/2014/main" id="{42684BDA-60B3-B484-F5F9-C37508E197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786" y="4890427"/>
            <a:ext cx="864000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b="1" dirty="0"/>
              <a:t>٠٥: ٠٣</a:t>
            </a:r>
            <a:endParaRPr lang="en-US" b="1" dirty="0"/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CD3A5722-2384-7EF8-37BB-34CB9F49C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084" y="3326943"/>
            <a:ext cx="747183" cy="411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 Box 79">
            <a:extLst>
              <a:ext uri="{FF2B5EF4-FFF2-40B4-BE49-F238E27FC236}">
                <a16:creationId xmlns:a16="http://schemas.microsoft.com/office/drawing/2014/main" id="{EF6F695E-30A7-B600-D6D0-23C6442D6A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1768" y="5757433"/>
            <a:ext cx="54714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أي أنه سيتدرب يوم السبت القادم </a:t>
            </a:r>
            <a:r>
              <a:rPr lang="ar-SA" sz="2000" b="1" dirty="0">
                <a:solidFill>
                  <a:srgbClr val="FF0000"/>
                </a:solidFill>
              </a:rPr>
              <a:t>ثلاث ساعات وخمس دقائق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2" name="Text Box 79">
            <a:extLst>
              <a:ext uri="{FF2B5EF4-FFF2-40B4-BE49-F238E27FC236}">
                <a16:creationId xmlns:a16="http://schemas.microsoft.com/office/drawing/2014/main" id="{2A7B9237-A511-21E7-1B4F-4E1272D45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0917" y="3381169"/>
            <a:ext cx="151216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=  ٢٠ دقيقة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619753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DE2FF"/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DE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B28A0FC8-2760-2E2F-84A8-100801D45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291</a:t>
            </a:fld>
            <a:endParaRPr lang="ar-SA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5E4D5F43-289B-B697-77D5-D3AE9F66D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905" y="286263"/>
            <a:ext cx="2440454" cy="3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E8819A-C9EF-CC3C-429E-1BAB98E15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047" y="1006343"/>
            <a:ext cx="4314825" cy="10953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 Box 24">
            <a:extLst>
              <a:ext uri="{FF2B5EF4-FFF2-40B4-BE49-F238E27FC236}">
                <a16:creationId xmlns:a16="http://schemas.microsoft.com/office/drawing/2014/main" id="{41C7AED0-09EF-672A-5C9D-EDF5840C1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57" y="2850434"/>
            <a:ext cx="17822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٣.١٤ × </a:t>
            </a:r>
            <a:r>
              <a:rPr lang="ar-SA" sz="3200" b="1" baseline="30000" dirty="0"/>
              <a:t>٢</a:t>
            </a:r>
            <a:r>
              <a:rPr lang="ar-SA" sz="2400" b="1" dirty="0"/>
              <a:t>٥ =</a:t>
            </a:r>
            <a:endParaRPr lang="en-US" sz="2400" b="1" dirty="0"/>
          </a:p>
        </p:txBody>
      </p:sp>
      <p:sp>
        <p:nvSpPr>
          <p:cNvPr id="5" name="Text Box 24">
            <a:extLst>
              <a:ext uri="{FF2B5EF4-FFF2-40B4-BE49-F238E27FC236}">
                <a16:creationId xmlns:a16="http://schemas.microsoft.com/office/drawing/2014/main" id="{D18554D5-66DC-3ADC-25A1-684DE5066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7929" y="2850434"/>
            <a:ext cx="12241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٧٨.٥ م</a:t>
            </a:r>
            <a:r>
              <a:rPr lang="ar-SA" sz="2400" b="1" baseline="30000" dirty="0"/>
              <a:t>٢</a:t>
            </a:r>
            <a:endParaRPr lang="en-US" sz="2400" b="1" baseline="30000" dirty="0"/>
          </a:p>
        </p:txBody>
      </p:sp>
      <p:sp>
        <p:nvSpPr>
          <p:cNvPr id="11" name="Text Box 24">
            <a:extLst>
              <a:ext uri="{FF2B5EF4-FFF2-40B4-BE49-F238E27FC236}">
                <a16:creationId xmlns:a16="http://schemas.microsoft.com/office/drawing/2014/main" id="{2CC2EFA9-7C59-5336-65EA-36D7F27BF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9977" y="5671760"/>
            <a:ext cx="25743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٢٥٤.٣٤ ــ ٧٨.٥  =</a:t>
            </a:r>
            <a:endParaRPr lang="en-US" sz="2400" b="1" dirty="0"/>
          </a:p>
        </p:txBody>
      </p:sp>
      <p:sp>
        <p:nvSpPr>
          <p:cNvPr id="13" name="Text Box 24">
            <a:extLst>
              <a:ext uri="{FF2B5EF4-FFF2-40B4-BE49-F238E27FC236}">
                <a16:creationId xmlns:a16="http://schemas.microsoft.com/office/drawing/2014/main" id="{CF5A8664-55FA-956F-0F58-1D60CD6DA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1825" y="5671760"/>
            <a:ext cx="15841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١٧٥.٨٤م</a:t>
            </a:r>
            <a:r>
              <a:rPr lang="ar-SA" sz="2400" b="1" baseline="30000" dirty="0"/>
              <a:t>٢</a:t>
            </a:r>
            <a:endParaRPr lang="en-US" sz="2400" b="1" baseline="30000" dirty="0"/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10762202-6E3D-F6B8-1A9F-125B605B1B27}"/>
              </a:ext>
            </a:extLst>
          </p:cNvPr>
          <p:cNvGrpSpPr/>
          <p:nvPr/>
        </p:nvGrpSpPr>
        <p:grpSpPr>
          <a:xfrm>
            <a:off x="6706774" y="3925927"/>
            <a:ext cx="2362751" cy="1080000"/>
            <a:chOff x="6414741" y="3828304"/>
            <a:chExt cx="2362751" cy="108000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5B608E81-FEFE-C702-4F5D-F16E579ACC9E}"/>
                </a:ext>
              </a:extLst>
            </p:cNvPr>
            <p:cNvGrpSpPr/>
            <p:nvPr/>
          </p:nvGrpSpPr>
          <p:grpSpPr>
            <a:xfrm>
              <a:off x="6414741" y="4139704"/>
              <a:ext cx="2362751" cy="500180"/>
              <a:chOff x="5755565" y="4844008"/>
              <a:chExt cx="2362751" cy="500180"/>
            </a:xfrm>
          </p:grpSpPr>
          <p:sp>
            <p:nvSpPr>
              <p:cNvPr id="18" name="Text Box 24">
                <a:extLst>
                  <a:ext uri="{FF2B5EF4-FFF2-40B4-BE49-F238E27FC236}">
                    <a16:creationId xmlns:a16="http://schemas.microsoft.com/office/drawing/2014/main" id="{6998522D-B5B1-E8EA-30B8-CAD1047FAC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75177" y="4844008"/>
                <a:ext cx="943139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400" b="1" dirty="0"/>
                  <a:t>مساحة</a:t>
                </a:r>
                <a:endParaRPr lang="en-US" sz="2400" b="1" dirty="0"/>
              </a:p>
            </p:txBody>
          </p:sp>
          <p:sp>
            <p:nvSpPr>
              <p:cNvPr id="19" name="Text Box 24">
                <a:extLst>
                  <a:ext uri="{FF2B5EF4-FFF2-40B4-BE49-F238E27FC236}">
                    <a16:creationId xmlns:a16="http://schemas.microsoft.com/office/drawing/2014/main" id="{2C332BEA-F9A9-0684-6122-953BA624D5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55565" y="4886988"/>
                <a:ext cx="47157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400" b="1" dirty="0"/>
                  <a:t>=</a:t>
                </a:r>
                <a:endParaRPr lang="en-US" sz="2400" b="1" dirty="0"/>
              </a:p>
            </p:txBody>
          </p:sp>
        </p:grpSp>
        <p:sp>
          <p:nvSpPr>
            <p:cNvPr id="17" name="شكل بيضاوي 16">
              <a:extLst>
                <a:ext uri="{FF2B5EF4-FFF2-40B4-BE49-F238E27FC236}">
                  <a16:creationId xmlns:a16="http://schemas.microsoft.com/office/drawing/2014/main" id="{7FF5C322-B7FC-8A60-068F-71DB852B9189}"/>
                </a:ext>
              </a:extLst>
            </p:cNvPr>
            <p:cNvSpPr/>
            <p:nvPr/>
          </p:nvSpPr>
          <p:spPr>
            <a:xfrm>
              <a:off x="6815325" y="3828304"/>
              <a:ext cx="1080000" cy="1080000"/>
            </a:xfrm>
            <a:prstGeom prst="ellipse">
              <a:avLst/>
            </a:prstGeom>
            <a:blipFill>
              <a:blip r:embed="rId8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280C49B8-5C39-E27B-A269-514D745B1344}"/>
              </a:ext>
            </a:extLst>
          </p:cNvPr>
          <p:cNvGrpSpPr/>
          <p:nvPr/>
        </p:nvGrpSpPr>
        <p:grpSpPr>
          <a:xfrm>
            <a:off x="6706774" y="2662527"/>
            <a:ext cx="2333723" cy="900000"/>
            <a:chOff x="6414741" y="2793343"/>
            <a:chExt cx="2333723" cy="900000"/>
          </a:xfrm>
        </p:grpSpPr>
        <p:grpSp>
          <p:nvGrpSpPr>
            <p:cNvPr id="21" name="مجموعة 20">
              <a:extLst>
                <a:ext uri="{FF2B5EF4-FFF2-40B4-BE49-F238E27FC236}">
                  <a16:creationId xmlns:a16="http://schemas.microsoft.com/office/drawing/2014/main" id="{DAE798F7-59A4-6C4B-526D-B881A3C47001}"/>
                </a:ext>
              </a:extLst>
            </p:cNvPr>
            <p:cNvGrpSpPr/>
            <p:nvPr/>
          </p:nvGrpSpPr>
          <p:grpSpPr>
            <a:xfrm>
              <a:off x="6414741" y="2985715"/>
              <a:ext cx="2333723" cy="486228"/>
              <a:chOff x="5784593" y="3690019"/>
              <a:chExt cx="2333723" cy="486228"/>
            </a:xfrm>
          </p:grpSpPr>
          <p:sp>
            <p:nvSpPr>
              <p:cNvPr id="23" name="Text Box 24">
                <a:extLst>
                  <a:ext uri="{FF2B5EF4-FFF2-40B4-BE49-F238E27FC236}">
                    <a16:creationId xmlns:a16="http://schemas.microsoft.com/office/drawing/2014/main" id="{80AD2962-5D21-FB10-D605-312453AF5F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75177" y="3719047"/>
                <a:ext cx="943139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400" b="1" dirty="0"/>
                  <a:t>مساحة</a:t>
                </a:r>
                <a:endParaRPr lang="en-US" sz="2400" b="1" dirty="0"/>
              </a:p>
            </p:txBody>
          </p:sp>
          <p:sp>
            <p:nvSpPr>
              <p:cNvPr id="24" name="Text Box 24">
                <a:extLst>
                  <a:ext uri="{FF2B5EF4-FFF2-40B4-BE49-F238E27FC236}">
                    <a16:creationId xmlns:a16="http://schemas.microsoft.com/office/drawing/2014/main" id="{545F7AA3-7D7A-B36A-DF3C-EFBFFBD4BE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84593" y="3690019"/>
                <a:ext cx="47157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400" b="1" dirty="0"/>
                  <a:t>=</a:t>
                </a:r>
                <a:endParaRPr lang="en-US" sz="2400" b="1" dirty="0"/>
              </a:p>
            </p:txBody>
          </p:sp>
        </p:grpSp>
        <p:sp>
          <p:nvSpPr>
            <p:cNvPr id="22" name="شكل بيضاوي 21">
              <a:extLst>
                <a:ext uri="{FF2B5EF4-FFF2-40B4-BE49-F238E27FC236}">
                  <a16:creationId xmlns:a16="http://schemas.microsoft.com/office/drawing/2014/main" id="{AB2DB59B-901E-DAFE-0203-89659C468859}"/>
                </a:ext>
              </a:extLst>
            </p:cNvPr>
            <p:cNvSpPr/>
            <p:nvPr/>
          </p:nvSpPr>
          <p:spPr>
            <a:xfrm>
              <a:off x="6905325" y="2793343"/>
              <a:ext cx="900000" cy="900000"/>
            </a:xfrm>
            <a:prstGeom prst="ellipse">
              <a:avLst/>
            </a:prstGeom>
            <a:blipFill>
              <a:blip r:embed="rId9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0959B6BF-8AB6-CEA7-8E8B-B117D599D697}"/>
              </a:ext>
            </a:extLst>
          </p:cNvPr>
          <p:cNvGrpSpPr/>
          <p:nvPr/>
        </p:nvGrpSpPr>
        <p:grpSpPr>
          <a:xfrm>
            <a:off x="6735802" y="5320799"/>
            <a:ext cx="2333723" cy="1080000"/>
            <a:chOff x="6414741" y="5223176"/>
            <a:chExt cx="2333723" cy="1080000"/>
          </a:xfrm>
        </p:grpSpPr>
        <p:grpSp>
          <p:nvGrpSpPr>
            <p:cNvPr id="26" name="مجموعة 25">
              <a:extLst>
                <a:ext uri="{FF2B5EF4-FFF2-40B4-BE49-F238E27FC236}">
                  <a16:creationId xmlns:a16="http://schemas.microsoft.com/office/drawing/2014/main" id="{36FD687E-5484-151B-C0C0-CC2E017DDAB5}"/>
                </a:ext>
              </a:extLst>
            </p:cNvPr>
            <p:cNvGrpSpPr/>
            <p:nvPr/>
          </p:nvGrpSpPr>
          <p:grpSpPr>
            <a:xfrm>
              <a:off x="6414741" y="5534576"/>
              <a:ext cx="2333723" cy="500180"/>
              <a:chOff x="5784593" y="5953156"/>
              <a:chExt cx="2333723" cy="500180"/>
            </a:xfrm>
          </p:grpSpPr>
          <p:sp>
            <p:nvSpPr>
              <p:cNvPr id="30" name="Text Box 24">
                <a:extLst>
                  <a:ext uri="{FF2B5EF4-FFF2-40B4-BE49-F238E27FC236}">
                    <a16:creationId xmlns:a16="http://schemas.microsoft.com/office/drawing/2014/main" id="{ACCE6B19-656D-BC5B-1F93-368F86BCAF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75177" y="5953156"/>
                <a:ext cx="943139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400" b="1" dirty="0"/>
                  <a:t>مساحة</a:t>
                </a:r>
                <a:endParaRPr lang="en-US" sz="2400" b="1" dirty="0"/>
              </a:p>
            </p:txBody>
          </p:sp>
          <p:sp>
            <p:nvSpPr>
              <p:cNvPr id="31" name="Text Box 24">
                <a:extLst>
                  <a:ext uri="{FF2B5EF4-FFF2-40B4-BE49-F238E27FC236}">
                    <a16:creationId xmlns:a16="http://schemas.microsoft.com/office/drawing/2014/main" id="{A5854106-8A40-D67B-E136-1DC17E1F46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84593" y="5996136"/>
                <a:ext cx="47157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400" b="1" dirty="0"/>
                  <a:t>=</a:t>
                </a:r>
                <a:endParaRPr lang="en-US" sz="2400" b="1" dirty="0"/>
              </a:p>
            </p:txBody>
          </p:sp>
        </p:grpSp>
        <p:grpSp>
          <p:nvGrpSpPr>
            <p:cNvPr id="27" name="مجموعة 26">
              <a:extLst>
                <a:ext uri="{FF2B5EF4-FFF2-40B4-BE49-F238E27FC236}">
                  <a16:creationId xmlns:a16="http://schemas.microsoft.com/office/drawing/2014/main" id="{7286FD92-E273-6A8D-FC11-BCC90CDE2EEF}"/>
                </a:ext>
              </a:extLst>
            </p:cNvPr>
            <p:cNvGrpSpPr/>
            <p:nvPr/>
          </p:nvGrpSpPr>
          <p:grpSpPr>
            <a:xfrm>
              <a:off x="6792888" y="5223176"/>
              <a:ext cx="1080000" cy="1080000"/>
              <a:chOff x="9900592" y="3871284"/>
              <a:chExt cx="1080000" cy="1080000"/>
            </a:xfrm>
          </p:grpSpPr>
          <p:sp>
            <p:nvSpPr>
              <p:cNvPr id="28" name="شكل بيضاوي 27">
                <a:extLst>
                  <a:ext uri="{FF2B5EF4-FFF2-40B4-BE49-F238E27FC236}">
                    <a16:creationId xmlns:a16="http://schemas.microsoft.com/office/drawing/2014/main" id="{C8B4D75B-E7BC-1D82-EEE4-DF164EAE8723}"/>
                  </a:ext>
                </a:extLst>
              </p:cNvPr>
              <p:cNvSpPr/>
              <p:nvPr/>
            </p:nvSpPr>
            <p:spPr>
              <a:xfrm>
                <a:off x="9900592" y="3871284"/>
                <a:ext cx="1080000" cy="1080000"/>
              </a:xfrm>
              <a:prstGeom prst="ellipse">
                <a:avLst/>
              </a:prstGeom>
              <a:blipFill>
                <a:blip r:embed="rId8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9" name="شكل بيضاوي 28">
                <a:extLst>
                  <a:ext uri="{FF2B5EF4-FFF2-40B4-BE49-F238E27FC236}">
                    <a16:creationId xmlns:a16="http://schemas.microsoft.com/office/drawing/2014/main" id="{D19A16F0-97FE-A557-8629-0D8073C64CAB}"/>
                  </a:ext>
                </a:extLst>
              </p:cNvPr>
              <p:cNvSpPr/>
              <p:nvPr/>
            </p:nvSpPr>
            <p:spPr>
              <a:xfrm>
                <a:off x="10116592" y="4087846"/>
                <a:ext cx="648000" cy="6480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</p:grpSp>
      <p:grpSp>
        <p:nvGrpSpPr>
          <p:cNvPr id="32" name="مجموعة 31">
            <a:extLst>
              <a:ext uri="{FF2B5EF4-FFF2-40B4-BE49-F238E27FC236}">
                <a16:creationId xmlns:a16="http://schemas.microsoft.com/office/drawing/2014/main" id="{8162B2FD-9C4A-2EE6-D658-19019E264718}"/>
              </a:ext>
            </a:extLst>
          </p:cNvPr>
          <p:cNvGrpSpPr/>
          <p:nvPr/>
        </p:nvGrpSpPr>
        <p:grpSpPr>
          <a:xfrm>
            <a:off x="1551905" y="934335"/>
            <a:ext cx="2160000" cy="2160000"/>
            <a:chOff x="4780326" y="4059120"/>
            <a:chExt cx="2160000" cy="2160000"/>
          </a:xfrm>
        </p:grpSpPr>
        <p:sp>
          <p:nvSpPr>
            <p:cNvPr id="33" name="شكل بيضاوي 32">
              <a:extLst>
                <a:ext uri="{FF2B5EF4-FFF2-40B4-BE49-F238E27FC236}">
                  <a16:creationId xmlns:a16="http://schemas.microsoft.com/office/drawing/2014/main" id="{2E765EFB-D6E1-2509-11EF-39F117ED3C6E}"/>
                </a:ext>
              </a:extLst>
            </p:cNvPr>
            <p:cNvSpPr/>
            <p:nvPr/>
          </p:nvSpPr>
          <p:spPr>
            <a:xfrm>
              <a:off x="4780326" y="4059120"/>
              <a:ext cx="2160000" cy="2160000"/>
            </a:xfrm>
            <a:prstGeom prst="ellipse">
              <a:avLst/>
            </a:prstGeom>
            <a:blipFill>
              <a:blip r:embed="rId8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4" name="شكل بيضاوي 33">
              <a:extLst>
                <a:ext uri="{FF2B5EF4-FFF2-40B4-BE49-F238E27FC236}">
                  <a16:creationId xmlns:a16="http://schemas.microsoft.com/office/drawing/2014/main" id="{EA0057ED-54CD-65F3-C99C-6AF01E9D9F99}"/>
                </a:ext>
              </a:extLst>
            </p:cNvPr>
            <p:cNvSpPr/>
            <p:nvPr/>
          </p:nvSpPr>
          <p:spPr>
            <a:xfrm>
              <a:off x="5230326" y="4509120"/>
              <a:ext cx="1260000" cy="1260000"/>
            </a:xfrm>
            <a:prstGeom prst="ellipse">
              <a:avLst/>
            </a:prstGeom>
            <a:blipFill>
              <a:blip r:embed="rId9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cxnSp>
          <p:nvCxnSpPr>
            <p:cNvPr id="35" name="رابط مستقيم 78">
              <a:extLst>
                <a:ext uri="{FF2B5EF4-FFF2-40B4-BE49-F238E27FC236}">
                  <a16:creationId xmlns:a16="http://schemas.microsoft.com/office/drawing/2014/main" id="{34241981-D42F-CE21-A095-9790D9770BF8}"/>
                </a:ext>
              </a:extLst>
            </p:cNvPr>
            <p:cNvCxnSpPr/>
            <p:nvPr/>
          </p:nvCxnSpPr>
          <p:spPr>
            <a:xfrm flipH="1">
              <a:off x="5868144" y="5139120"/>
              <a:ext cx="612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رابط مستقيم 79">
              <a:extLst>
                <a:ext uri="{FF2B5EF4-FFF2-40B4-BE49-F238E27FC236}">
                  <a16:creationId xmlns:a16="http://schemas.microsoft.com/office/drawing/2014/main" id="{262269AC-8A2A-51EB-2F1C-B88B44C41ADC}"/>
                </a:ext>
              </a:extLst>
            </p:cNvPr>
            <p:cNvCxnSpPr/>
            <p:nvPr/>
          </p:nvCxnSpPr>
          <p:spPr>
            <a:xfrm flipH="1">
              <a:off x="5111165" y="5140183"/>
              <a:ext cx="735421" cy="7626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 Box 79">
              <a:extLst>
                <a:ext uri="{FF2B5EF4-FFF2-40B4-BE49-F238E27FC236}">
                  <a16:creationId xmlns:a16="http://schemas.microsoft.com/office/drawing/2014/main" id="{95032EE1-D04B-ABF7-4828-85261D9E66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5014" y="4939065"/>
              <a:ext cx="370623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 dirty="0"/>
                <a:t>•</a:t>
              </a:r>
              <a:endParaRPr lang="en-US" sz="2000" b="1" dirty="0"/>
            </a:p>
          </p:txBody>
        </p:sp>
        <p:sp>
          <p:nvSpPr>
            <p:cNvPr id="38" name="Text Box 79">
              <a:extLst>
                <a:ext uri="{FF2B5EF4-FFF2-40B4-BE49-F238E27FC236}">
                  <a16:creationId xmlns:a16="http://schemas.microsoft.com/office/drawing/2014/main" id="{0251B0FD-0A2D-2ABF-40F2-8DB054BCAB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0570" y="5664158"/>
              <a:ext cx="597229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 dirty="0"/>
                <a:t>٩ م</a:t>
              </a:r>
              <a:endParaRPr lang="en-US" sz="2000" b="1" dirty="0"/>
            </a:p>
          </p:txBody>
        </p:sp>
        <p:sp>
          <p:nvSpPr>
            <p:cNvPr id="39" name="Text Box 79">
              <a:extLst>
                <a:ext uri="{FF2B5EF4-FFF2-40B4-BE49-F238E27FC236}">
                  <a16:creationId xmlns:a16="http://schemas.microsoft.com/office/drawing/2014/main" id="{3935A46D-B505-23B8-205E-D05DBF2BA6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73813" y="4754587"/>
              <a:ext cx="597229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 dirty="0"/>
                <a:t>٥ م</a:t>
              </a:r>
              <a:endParaRPr lang="en-US" sz="2000" b="1" dirty="0"/>
            </a:p>
          </p:txBody>
        </p:sp>
      </p:grpSp>
      <p:sp>
        <p:nvSpPr>
          <p:cNvPr id="40" name="Text Box 24">
            <a:extLst>
              <a:ext uri="{FF2B5EF4-FFF2-40B4-BE49-F238E27FC236}">
                <a16:creationId xmlns:a16="http://schemas.microsoft.com/office/drawing/2014/main" id="{27F52658-11AA-C32A-D31E-C3E474E9A9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4047" y="4274580"/>
            <a:ext cx="19782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٣.١٤ × </a:t>
            </a:r>
            <a:r>
              <a:rPr lang="ar-SA" sz="3200" b="1" baseline="30000" dirty="0"/>
              <a:t>٢</a:t>
            </a:r>
            <a:r>
              <a:rPr lang="ar-SA" sz="2400" b="1" dirty="0"/>
              <a:t>٩ =</a:t>
            </a:r>
            <a:endParaRPr lang="en-US" sz="2400" b="1" dirty="0"/>
          </a:p>
        </p:txBody>
      </p:sp>
      <p:sp>
        <p:nvSpPr>
          <p:cNvPr id="41" name="Text Box 24">
            <a:extLst>
              <a:ext uri="{FF2B5EF4-FFF2-40B4-BE49-F238E27FC236}">
                <a16:creationId xmlns:a16="http://schemas.microsoft.com/office/drawing/2014/main" id="{E99A283A-5401-838D-502B-677E948B3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7889" y="4274580"/>
            <a:ext cx="15841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٢٥٤.٣٤ م</a:t>
            </a:r>
            <a:r>
              <a:rPr lang="ar-SA" sz="2400" b="1" baseline="30000" dirty="0"/>
              <a:t>٢</a:t>
            </a:r>
            <a:endParaRPr lang="en-US" sz="2400" b="1" baseline="30000" dirty="0"/>
          </a:p>
        </p:txBody>
      </p:sp>
    </p:spTree>
    <p:extLst>
      <p:ext uri="{BB962C8B-B14F-4D97-AF65-F5344CB8AC3E}">
        <p14:creationId xmlns:p14="http://schemas.microsoft.com/office/powerpoint/2010/main" val="446872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  <p:bldP spid="13" grpId="0"/>
      <p:bldP spid="40" grpId="0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DE2FF"/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DE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DEFF37B3-BB80-30C3-99EE-2EC44403C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292</a:t>
            </a:fld>
            <a:endParaRPr lang="ar-SA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134FD4C-C368-38FF-C7AB-246E23C17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001" y="1187432"/>
            <a:ext cx="2440454" cy="3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E9F3071-838F-F4D9-07CC-8C1CE6CA0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727" y="2238580"/>
            <a:ext cx="4352925" cy="11811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54C0D8-D8EA-2901-92E8-AACDA9B84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673" y="1835744"/>
            <a:ext cx="3786837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52">
            <a:extLst>
              <a:ext uri="{FF2B5EF4-FFF2-40B4-BE49-F238E27FC236}">
                <a16:creationId xmlns:a16="http://schemas.microsoft.com/office/drawing/2014/main" id="{1F1E8A36-9268-BF96-EA93-4E2DAC15A22F}"/>
              </a:ext>
            </a:extLst>
          </p:cNvPr>
          <p:cNvGrpSpPr>
            <a:grpSpLocks/>
          </p:cNvGrpSpPr>
          <p:nvPr/>
        </p:nvGrpSpPr>
        <p:grpSpPr bwMode="auto">
          <a:xfrm>
            <a:off x="4505129" y="4148296"/>
            <a:ext cx="2405063" cy="654050"/>
            <a:chOff x="3515" y="1497"/>
            <a:chExt cx="1515" cy="412"/>
          </a:xfrm>
        </p:grpSpPr>
        <p:grpSp>
          <p:nvGrpSpPr>
            <p:cNvPr id="11" name="Group 53">
              <a:extLst>
                <a:ext uri="{FF2B5EF4-FFF2-40B4-BE49-F238E27FC236}">
                  <a16:creationId xmlns:a16="http://schemas.microsoft.com/office/drawing/2014/main" id="{BCA30FF4-8C18-455D-DCD3-298CB95BFF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41" y="1497"/>
              <a:ext cx="589" cy="412"/>
              <a:chOff x="3692" y="1905"/>
              <a:chExt cx="589" cy="412"/>
            </a:xfrm>
          </p:grpSpPr>
          <p:grpSp>
            <p:nvGrpSpPr>
              <p:cNvPr id="14" name="Group 54">
                <a:extLst>
                  <a:ext uri="{FF2B5EF4-FFF2-40B4-BE49-F238E27FC236}">
                    <a16:creationId xmlns:a16="http://schemas.microsoft.com/office/drawing/2014/main" id="{C38D5454-3551-BBCD-F468-D7DC95FCA5D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2" y="1905"/>
                <a:ext cx="589" cy="252"/>
                <a:chOff x="3692" y="1905"/>
                <a:chExt cx="589" cy="252"/>
              </a:xfrm>
            </p:grpSpPr>
            <p:sp>
              <p:nvSpPr>
                <p:cNvPr id="17" name="Text Box 55">
                  <a:extLst>
                    <a:ext uri="{FF2B5EF4-FFF2-40B4-BE49-F238E27FC236}">
                      <a16:creationId xmlns:a16="http://schemas.microsoft.com/office/drawing/2014/main" id="{937552C1-7F28-EE2D-F3AE-6E7F8A38C0A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92" y="1905"/>
                  <a:ext cx="589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sz="2000" b="1" dirty="0"/>
                    <a:t>٢٢</a:t>
                  </a:r>
                  <a:endParaRPr lang="en-US" sz="2000" b="1" dirty="0"/>
                </a:p>
              </p:txBody>
            </p:sp>
            <p:sp>
              <p:nvSpPr>
                <p:cNvPr id="18" name="Line 56">
                  <a:extLst>
                    <a:ext uri="{FF2B5EF4-FFF2-40B4-BE49-F238E27FC236}">
                      <a16:creationId xmlns:a16="http://schemas.microsoft.com/office/drawing/2014/main" id="{B269723A-1550-EA76-BEC7-B505295C57C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78" y="2107"/>
                  <a:ext cx="249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sp>
            <p:nvSpPr>
              <p:cNvPr id="16" name="Text Box 57">
                <a:extLst>
                  <a:ext uri="{FF2B5EF4-FFF2-40B4-BE49-F238E27FC236}">
                    <a16:creationId xmlns:a16="http://schemas.microsoft.com/office/drawing/2014/main" id="{01A5A413-3004-962B-DAA6-865CF0A982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92" y="2065"/>
                <a:ext cx="58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١٠٠</a:t>
                </a:r>
                <a:endParaRPr lang="en-US" sz="2000" b="1" dirty="0"/>
              </a:p>
            </p:txBody>
          </p:sp>
        </p:grpSp>
        <p:sp>
          <p:nvSpPr>
            <p:cNvPr id="13" name="Text Box 58">
              <a:extLst>
                <a:ext uri="{FF2B5EF4-FFF2-40B4-BE49-F238E27FC236}">
                  <a16:creationId xmlns:a16="http://schemas.microsoft.com/office/drawing/2014/main" id="{8F05BB7D-8A6C-8CD9-0787-CAB5C0A782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5" y="1566"/>
              <a:ext cx="111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 dirty="0"/>
                <a:t>×  ٣٧٤</a:t>
              </a:r>
              <a:endParaRPr lang="en-US" sz="2000" b="1" dirty="0"/>
            </a:p>
          </p:txBody>
        </p:sp>
      </p:grpSp>
      <p:sp>
        <p:nvSpPr>
          <p:cNvPr id="19" name="Text Box 79">
            <a:extLst>
              <a:ext uri="{FF2B5EF4-FFF2-40B4-BE49-F238E27FC236}">
                <a16:creationId xmlns:a16="http://schemas.microsoft.com/office/drawing/2014/main" id="{AEC1EC34-60B5-0D2B-AC8B-660F393377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3039" y="4259675"/>
            <a:ext cx="36686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عدد الطلاب الذين يفضلون كرة التنس  =</a:t>
            </a:r>
            <a:endParaRPr lang="en-US" sz="2000" b="1" dirty="0"/>
          </a:p>
        </p:txBody>
      </p:sp>
      <p:sp>
        <p:nvSpPr>
          <p:cNvPr id="20" name="Text Box 79">
            <a:extLst>
              <a:ext uri="{FF2B5EF4-FFF2-40B4-BE49-F238E27FC236}">
                <a16:creationId xmlns:a16="http://schemas.microsoft.com/office/drawing/2014/main" id="{9274F4B3-3ABD-6EED-6869-BA741CF66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5105" y="5075864"/>
            <a:ext cx="13413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=  ٧٦.٣٤</a:t>
            </a:r>
            <a:endParaRPr lang="en-US" sz="2000" b="1" dirty="0"/>
          </a:p>
        </p:txBody>
      </p:sp>
      <p:sp>
        <p:nvSpPr>
          <p:cNvPr id="21" name="Text Box 79">
            <a:extLst>
              <a:ext uri="{FF2B5EF4-FFF2-40B4-BE49-F238E27FC236}">
                <a16:creationId xmlns:a16="http://schemas.microsoft.com/office/drawing/2014/main" id="{25130C9D-0178-3BE1-5365-B52828C1F0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5105" y="5755874"/>
            <a:ext cx="13413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≈  ٧٦  </a:t>
            </a:r>
            <a:r>
              <a:rPr lang="ar-SA" sz="2000" b="1" dirty="0"/>
              <a:t>طالبا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516057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bg2"/>
            </a:gs>
            <a:gs pos="83000">
              <a:schemeClr val="bg2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283798" y="188270"/>
            <a:ext cx="11624404" cy="6481460"/>
            <a:chOff x="428030" y="0"/>
            <a:chExt cx="11624404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rgbClr val="FDE2FF"/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216496" y="241045"/>
                <a:ext cx="9841965" cy="550456"/>
              </a:xfrm>
              <a:prstGeom prst="roundRect">
                <a:avLst/>
              </a:prstGeom>
              <a:pattFill prst="pct20">
                <a:fgClr>
                  <a:srgbClr val="D883FF"/>
                </a:fgClr>
                <a:bgClr>
                  <a:schemeClr val="bg1"/>
                </a:bgClr>
              </a:patt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biLevel thresh="75000"/>
              <a:alphaModFix amt="5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LightScreen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428030" y="3465391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01600" prst="riblet"/>
            </a:sp3d>
          </p:spPr>
        </p:pic>
      </p:grp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464407" y="2527271"/>
            <a:ext cx="2191955" cy="1978304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3BAEC24D-7B80-3739-CB0A-27FB929F2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293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42289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bg2"/>
            </a:gs>
            <a:gs pos="83000">
              <a:schemeClr val="bg2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283798" y="188270"/>
            <a:ext cx="11624404" cy="6481460"/>
            <a:chOff x="428030" y="0"/>
            <a:chExt cx="11624404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rgbClr val="FDE2FF"/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216496" y="241045"/>
                <a:ext cx="9841965" cy="550456"/>
              </a:xfrm>
              <a:prstGeom prst="roundRect">
                <a:avLst/>
              </a:prstGeom>
              <a:pattFill prst="pct20">
                <a:fgClr>
                  <a:srgbClr val="D883FF"/>
                </a:fgClr>
                <a:bgClr>
                  <a:schemeClr val="bg1"/>
                </a:bgClr>
              </a:patt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biLevel thresh="75000"/>
              <a:alphaModFix amt="5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LightScreen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428030" y="3465391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01600" prst="riblet"/>
            </a:sp3d>
          </p:spPr>
        </p:pic>
      </p:grpSp>
      <p:sp>
        <p:nvSpPr>
          <p:cNvPr id="105" name="مستطيل 104">
            <a:extLst>
              <a:ext uri="{FF2B5EF4-FFF2-40B4-BE49-F238E27FC236}">
                <a16:creationId xmlns:a16="http://schemas.microsoft.com/office/drawing/2014/main" id="{7CAFE9A6-DF8F-9A44-B1A1-5A519CA53192}"/>
              </a:ext>
            </a:extLst>
          </p:cNvPr>
          <p:cNvSpPr/>
          <p:nvPr/>
        </p:nvSpPr>
        <p:spPr>
          <a:xfrm>
            <a:off x="3616684" y="3516423"/>
            <a:ext cx="5374516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>
              <a:defRPr/>
            </a:pPr>
            <a:r>
              <a:rPr lang="ar-SA" sz="40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استراتيجية حل المسألة ابسط </a:t>
            </a:r>
            <a:r>
              <a:rPr lang="ar-SA" sz="4000" dirty="0" err="1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مأيمكن</a:t>
            </a:r>
            <a:r>
              <a:rPr lang="ar-SA" sz="40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 </a:t>
            </a:r>
          </a:p>
        </p:txBody>
      </p: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464407" y="2527271"/>
            <a:ext cx="2191955" cy="1978304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2F02DD5C-5B1F-1642-C50D-B1B3F2C007B1}"/>
              </a:ext>
            </a:extLst>
          </p:cNvPr>
          <p:cNvSpPr/>
          <p:nvPr/>
        </p:nvSpPr>
        <p:spPr>
          <a:xfrm>
            <a:off x="4806151" y="2397628"/>
            <a:ext cx="2803525" cy="93345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500" dirty="0">
                <a:solidFill>
                  <a:srgbClr val="C00000"/>
                </a:solidFill>
                <a:latin typeface="18 Khebrat Musamim" pitchFamily="2" charset="0"/>
                <a:cs typeface="KufiStandardGK" pitchFamily="2" charset="-78"/>
              </a:rPr>
              <a:t>٨-٤</a:t>
            </a:r>
          </a:p>
        </p:txBody>
      </p:sp>
      <p:sp>
        <p:nvSpPr>
          <p:cNvPr id="13" name="عنصر نائب لرقم الشريحة 12">
            <a:extLst>
              <a:ext uri="{FF2B5EF4-FFF2-40B4-BE49-F238E27FC236}">
                <a16:creationId xmlns:a16="http://schemas.microsoft.com/office/drawing/2014/main" id="{A6F6EFE2-EC00-64A4-42D4-AD914761B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282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43204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E574B4E-CBF4-4E22-BF08-F866E5CA4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25437" y="126952"/>
            <a:ext cx="5515244" cy="106859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5703730-1C9F-4B5A-BE5E-03339422C3A6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" y="187960"/>
            <a:ext cx="1625600" cy="1625600"/>
          </a:xfrm>
          <a:prstGeom prst="rect">
            <a:avLst/>
          </a:prstGeom>
        </p:spPr>
      </p:pic>
      <p:sp>
        <p:nvSpPr>
          <p:cNvPr id="17" name="مربع نص 9">
            <a:extLst>
              <a:ext uri="{FF2B5EF4-FFF2-40B4-BE49-F238E27FC236}">
                <a16:creationId xmlns:a16="http://schemas.microsoft.com/office/drawing/2014/main" id="{EF82B83F-E53D-6F41-831D-27540992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481" y="2704880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4400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D75FBDD9-7BF2-114D-BDAB-68BB8326E587}"/>
              </a:ext>
            </a:extLst>
          </p:cNvPr>
          <p:cNvSpPr/>
          <p:nvPr/>
        </p:nvSpPr>
        <p:spPr>
          <a:xfrm>
            <a:off x="2656140" y="2098193"/>
            <a:ext cx="6879719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>
              <a:defRPr/>
            </a:pPr>
            <a:r>
              <a:rPr lang="ar-SA" sz="48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استراتيجية حل المسألة ابسط </a:t>
            </a:r>
            <a:r>
              <a:rPr lang="ar-SA" sz="4800" dirty="0" err="1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مأيمكن</a:t>
            </a:r>
            <a:r>
              <a:rPr lang="ar-SA" sz="48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 </a:t>
            </a:r>
          </a:p>
        </p:txBody>
      </p:sp>
      <p:sp>
        <p:nvSpPr>
          <p:cNvPr id="20" name="مربع نص 5">
            <a:extLst>
              <a:ext uri="{FF2B5EF4-FFF2-40B4-BE49-F238E27FC236}">
                <a16:creationId xmlns:a16="http://schemas.microsoft.com/office/drawing/2014/main" id="{186193D6-32B2-D044-B948-32ECA392C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1839" y="1333255"/>
            <a:ext cx="4630161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التاريخ   </a:t>
            </a:r>
            <a:r>
              <a:rPr lang="ar-SA" altLang="ar-SA" dirty="0">
                <a:solidFill>
                  <a:srgbClr val="002060"/>
                </a:solidFill>
              </a:rPr>
              <a:t>/    /  ١٤٤هـ</a:t>
            </a:r>
          </a:p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رقم الصفحة :</a:t>
            </a:r>
            <a:endParaRPr lang="ar-SA" altLang="ar-SA" dirty="0">
              <a:solidFill>
                <a:srgbClr val="00B050"/>
              </a:solidFill>
            </a:endParaRP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D811B8FC-53C6-F940-AC11-1CBCAA7270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50000"/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446567" y="5044441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192977B2-7D2E-AB41-A06B-48A769D67AA1}"/>
              </a:ext>
            </a:extLst>
          </p:cNvPr>
          <p:cNvSpPr txBox="1"/>
          <p:nvPr/>
        </p:nvSpPr>
        <p:spPr>
          <a:xfrm>
            <a:off x="4767280" y="3182587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14:cNvPr>
              <p14:cNvContentPartPr/>
              <p14:nvPr/>
            </p14:nvContentPartPr>
            <p14:xfrm>
              <a:off x="11799720" y="6248520"/>
              <a:ext cx="360" cy="3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790360" y="623916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28B0733A-C82D-D554-A67C-91761BA87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283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0776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6">
            <a:extLst>
              <a:ext uri="{FF2B5EF4-FFF2-40B4-BE49-F238E27FC236}">
                <a16:creationId xmlns:a16="http://schemas.microsoft.com/office/drawing/2014/main" id="{2C812E65-0528-9D4C-8757-56FC36AD6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0" y="360361"/>
            <a:ext cx="1524000" cy="6399216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ar-SA"/>
          </a:p>
        </p:txBody>
      </p:sp>
      <p:sp>
        <p:nvSpPr>
          <p:cNvPr id="2051" name="Rectangle 13">
            <a:extLst>
              <a:ext uri="{FF2B5EF4-FFF2-40B4-BE49-F238E27FC236}">
                <a16:creationId xmlns:a16="http://schemas.microsoft.com/office/drawing/2014/main" id="{1F14D205-7DA9-264A-A491-8F39BB083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50836"/>
            <a:ext cx="9144000" cy="6278564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2052" name="Rectangle 21">
            <a:extLst>
              <a:ext uri="{FF2B5EF4-FFF2-40B4-BE49-F238E27FC236}">
                <a16:creationId xmlns:a16="http://schemas.microsoft.com/office/drawing/2014/main" id="{A9B2151A-850F-D64A-8F5E-4495D8DAE8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2800" y="228600"/>
            <a:ext cx="6858000" cy="1143000"/>
          </a:xfrm>
        </p:spPr>
        <p:txBody>
          <a:bodyPr/>
          <a:lstStyle/>
          <a:p>
            <a:pPr algn="ctr" eaLnBrk="1" hangingPunct="1"/>
            <a:r>
              <a:rPr lang="ar-SA" altLang="ar-SA" dirty="0">
                <a:latin typeface="Arial Black" panose="020B0604020202020204" pitchFamily="34" charset="0"/>
              </a:rPr>
              <a:t>جدول الضرب</a:t>
            </a:r>
            <a:endParaRPr lang="en-US" altLang="ar-SA" dirty="0">
              <a:latin typeface="Arial Black" panose="020B0604020202020204" pitchFamily="34" charset="0"/>
            </a:endParaRPr>
          </a:p>
        </p:txBody>
      </p:sp>
      <p:graphicFrame>
        <p:nvGraphicFramePr>
          <p:cNvPr id="2407" name="Group 359">
            <a:extLst>
              <a:ext uri="{FF2B5EF4-FFF2-40B4-BE49-F238E27FC236}">
                <a16:creationId xmlns:a16="http://schemas.microsoft.com/office/drawing/2014/main" id="{43035325-AECC-2541-9BF8-FC6437A9844E}"/>
              </a:ext>
            </a:extLst>
          </p:cNvPr>
          <p:cNvGraphicFramePr>
            <a:graphicFrameLocks noGrp="1"/>
          </p:cNvGraphicFramePr>
          <p:nvPr>
            <p:ph sz="quarter" idx="3"/>
          </p:nvPr>
        </p:nvGraphicFramePr>
        <p:xfrm>
          <a:off x="3352800" y="1371600"/>
          <a:ext cx="6845300" cy="5105402"/>
        </p:xfrm>
        <a:graphic>
          <a:graphicData uri="http://schemas.openxmlformats.org/drawingml/2006/table">
            <a:tbl>
              <a:tblPr rtl="1"/>
              <a:tblGrid>
                <a:gridCol w="488950">
                  <a:extLst>
                    <a:ext uri="{9D8B030D-6E8A-4147-A177-3AD203B41FA5}">
                      <a16:colId xmlns:a16="http://schemas.microsoft.com/office/drawing/2014/main" val="3226942931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8650042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0849873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4196080147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91156666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64369463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741038355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5599824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72749338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5972724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2616147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384154053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24728409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547923522"/>
                    </a:ext>
                  </a:extLst>
                </a:gridCol>
              </a:tblGrid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n-US" altLang="ar-S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65123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97867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440670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472453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19832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528301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0893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910737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218844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52023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27</a:t>
                      </a:r>
                      <a:endParaRPr kumimoji="0" lang="en-US" alt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3034789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28988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41458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6458886"/>
                  </a:ext>
                </a:extLst>
              </a:tr>
            </a:tbl>
          </a:graphicData>
        </a:graphic>
      </p:graphicFrame>
      <p:grpSp>
        <p:nvGrpSpPr>
          <p:cNvPr id="2280" name="Group 1357" descr="Happy cartoon apple">
            <a:extLst>
              <a:ext uri="{FF2B5EF4-FFF2-40B4-BE49-F238E27FC236}">
                <a16:creationId xmlns:a16="http://schemas.microsoft.com/office/drawing/2014/main" id="{73A39C34-653A-2443-880C-ACC8F53CC3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46781" y="482866"/>
            <a:ext cx="1214438" cy="1347788"/>
            <a:chOff x="288" y="144"/>
            <a:chExt cx="765" cy="849"/>
          </a:xfrm>
        </p:grpSpPr>
        <p:sp>
          <p:nvSpPr>
            <p:cNvPr id="2376" name="AutoShape 1356">
              <a:extLst>
                <a:ext uri="{FF2B5EF4-FFF2-40B4-BE49-F238E27FC236}">
                  <a16:creationId xmlns:a16="http://schemas.microsoft.com/office/drawing/2014/main" id="{99B73353-E42E-2A47-BA3D-29D402B796F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8" y="144"/>
              <a:ext cx="765" cy="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77" name="Freeform 1358">
              <a:extLst>
                <a:ext uri="{FF2B5EF4-FFF2-40B4-BE49-F238E27FC236}">
                  <a16:creationId xmlns:a16="http://schemas.microsoft.com/office/drawing/2014/main" id="{120E5C05-EA0C-B042-86C3-750BB9A8F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" y="400"/>
              <a:ext cx="365" cy="538"/>
            </a:xfrm>
            <a:custGeom>
              <a:avLst/>
              <a:gdLst>
                <a:gd name="T0" fmla="*/ 403 w 1096"/>
                <a:gd name="T1" fmla="*/ 128 h 1612"/>
                <a:gd name="T2" fmla="*/ 582 w 1096"/>
                <a:gd name="T3" fmla="*/ 25 h 1612"/>
                <a:gd name="T4" fmla="*/ 797 w 1096"/>
                <a:gd name="T5" fmla="*/ 0 h 1612"/>
                <a:gd name="T6" fmla="*/ 964 w 1096"/>
                <a:gd name="T7" fmla="*/ 86 h 1612"/>
                <a:gd name="T8" fmla="*/ 1058 w 1096"/>
                <a:gd name="T9" fmla="*/ 231 h 1612"/>
                <a:gd name="T10" fmla="*/ 1096 w 1096"/>
                <a:gd name="T11" fmla="*/ 445 h 1612"/>
                <a:gd name="T12" fmla="*/ 1071 w 1096"/>
                <a:gd name="T13" fmla="*/ 695 h 1612"/>
                <a:gd name="T14" fmla="*/ 1033 w 1096"/>
                <a:gd name="T15" fmla="*/ 947 h 1612"/>
                <a:gd name="T16" fmla="*/ 933 w 1096"/>
                <a:gd name="T17" fmla="*/ 1196 h 1612"/>
                <a:gd name="T18" fmla="*/ 745 w 1096"/>
                <a:gd name="T19" fmla="*/ 1389 h 1612"/>
                <a:gd name="T20" fmla="*/ 565 w 1096"/>
                <a:gd name="T21" fmla="*/ 1535 h 1612"/>
                <a:gd name="T22" fmla="*/ 355 w 1096"/>
                <a:gd name="T23" fmla="*/ 1612 h 1612"/>
                <a:gd name="T24" fmla="*/ 142 w 1096"/>
                <a:gd name="T25" fmla="*/ 1600 h 1612"/>
                <a:gd name="T26" fmla="*/ 0 w 1096"/>
                <a:gd name="T27" fmla="*/ 1449 h 1612"/>
                <a:gd name="T28" fmla="*/ 193 w 1096"/>
                <a:gd name="T29" fmla="*/ 1119 h 1612"/>
                <a:gd name="T30" fmla="*/ 446 w 1096"/>
                <a:gd name="T31" fmla="*/ 459 h 1612"/>
                <a:gd name="T32" fmla="*/ 403 w 1096"/>
                <a:gd name="T33" fmla="*/ 128 h 1612"/>
                <a:gd name="T34" fmla="*/ 403 w 1096"/>
                <a:gd name="T35" fmla="*/ 128 h 16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96"/>
                <a:gd name="T55" fmla="*/ 0 h 1612"/>
                <a:gd name="T56" fmla="*/ 1096 w 1096"/>
                <a:gd name="T57" fmla="*/ 1612 h 16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96" h="1612">
                  <a:moveTo>
                    <a:pt x="403" y="128"/>
                  </a:moveTo>
                  <a:lnTo>
                    <a:pt x="582" y="25"/>
                  </a:lnTo>
                  <a:lnTo>
                    <a:pt x="797" y="0"/>
                  </a:lnTo>
                  <a:lnTo>
                    <a:pt x="964" y="86"/>
                  </a:lnTo>
                  <a:lnTo>
                    <a:pt x="1058" y="231"/>
                  </a:lnTo>
                  <a:lnTo>
                    <a:pt x="1096" y="445"/>
                  </a:lnTo>
                  <a:lnTo>
                    <a:pt x="1071" y="695"/>
                  </a:lnTo>
                  <a:lnTo>
                    <a:pt x="1033" y="947"/>
                  </a:lnTo>
                  <a:lnTo>
                    <a:pt x="933" y="1196"/>
                  </a:lnTo>
                  <a:lnTo>
                    <a:pt x="745" y="1389"/>
                  </a:lnTo>
                  <a:lnTo>
                    <a:pt x="565" y="1535"/>
                  </a:lnTo>
                  <a:lnTo>
                    <a:pt x="355" y="1612"/>
                  </a:lnTo>
                  <a:lnTo>
                    <a:pt x="142" y="1600"/>
                  </a:lnTo>
                  <a:lnTo>
                    <a:pt x="0" y="1449"/>
                  </a:lnTo>
                  <a:lnTo>
                    <a:pt x="193" y="1119"/>
                  </a:lnTo>
                  <a:lnTo>
                    <a:pt x="446" y="459"/>
                  </a:lnTo>
                  <a:lnTo>
                    <a:pt x="403" y="128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8" name="Freeform 1359">
              <a:extLst>
                <a:ext uri="{FF2B5EF4-FFF2-40B4-BE49-F238E27FC236}">
                  <a16:creationId xmlns:a16="http://schemas.microsoft.com/office/drawing/2014/main" id="{09FF6CE8-7B20-F249-AF70-3FFCBB2FD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" y="302"/>
              <a:ext cx="730" cy="660"/>
            </a:xfrm>
            <a:custGeom>
              <a:avLst/>
              <a:gdLst>
                <a:gd name="T0" fmla="*/ 891 w 2192"/>
                <a:gd name="T1" fmla="*/ 9 h 1981"/>
                <a:gd name="T2" fmla="*/ 707 w 2192"/>
                <a:gd name="T3" fmla="*/ 0 h 1981"/>
                <a:gd name="T4" fmla="*/ 574 w 2192"/>
                <a:gd name="T5" fmla="*/ 17 h 1981"/>
                <a:gd name="T6" fmla="*/ 450 w 2192"/>
                <a:gd name="T7" fmla="*/ 55 h 1981"/>
                <a:gd name="T8" fmla="*/ 360 w 2192"/>
                <a:gd name="T9" fmla="*/ 116 h 1981"/>
                <a:gd name="T10" fmla="*/ 236 w 2192"/>
                <a:gd name="T11" fmla="*/ 232 h 1981"/>
                <a:gd name="T12" fmla="*/ 90 w 2192"/>
                <a:gd name="T13" fmla="*/ 535 h 1981"/>
                <a:gd name="T14" fmla="*/ 4 w 2192"/>
                <a:gd name="T15" fmla="*/ 850 h 1981"/>
                <a:gd name="T16" fmla="*/ 0 w 2192"/>
                <a:gd name="T17" fmla="*/ 1098 h 1981"/>
                <a:gd name="T18" fmla="*/ 64 w 2192"/>
                <a:gd name="T19" fmla="*/ 1402 h 1981"/>
                <a:gd name="T20" fmla="*/ 172 w 2192"/>
                <a:gd name="T21" fmla="*/ 1646 h 1981"/>
                <a:gd name="T22" fmla="*/ 326 w 2192"/>
                <a:gd name="T23" fmla="*/ 1814 h 1981"/>
                <a:gd name="T24" fmla="*/ 515 w 2192"/>
                <a:gd name="T25" fmla="*/ 1891 h 1981"/>
                <a:gd name="T26" fmla="*/ 669 w 2192"/>
                <a:gd name="T27" fmla="*/ 1878 h 1981"/>
                <a:gd name="T28" fmla="*/ 766 w 2192"/>
                <a:gd name="T29" fmla="*/ 1950 h 1981"/>
                <a:gd name="T30" fmla="*/ 895 w 2192"/>
                <a:gd name="T31" fmla="*/ 1969 h 1981"/>
                <a:gd name="T32" fmla="*/ 985 w 2192"/>
                <a:gd name="T33" fmla="*/ 1930 h 1981"/>
                <a:gd name="T34" fmla="*/ 1071 w 2192"/>
                <a:gd name="T35" fmla="*/ 1900 h 1981"/>
                <a:gd name="T36" fmla="*/ 1186 w 2192"/>
                <a:gd name="T37" fmla="*/ 1981 h 1981"/>
                <a:gd name="T38" fmla="*/ 1319 w 2192"/>
                <a:gd name="T39" fmla="*/ 1950 h 1981"/>
                <a:gd name="T40" fmla="*/ 1298 w 2192"/>
                <a:gd name="T41" fmla="*/ 1904 h 1981"/>
                <a:gd name="T42" fmla="*/ 1195 w 2192"/>
                <a:gd name="T43" fmla="*/ 1870 h 1981"/>
                <a:gd name="T44" fmla="*/ 1122 w 2192"/>
                <a:gd name="T45" fmla="*/ 1809 h 1981"/>
                <a:gd name="T46" fmla="*/ 1105 w 2192"/>
                <a:gd name="T47" fmla="*/ 1749 h 1981"/>
                <a:gd name="T48" fmla="*/ 1303 w 2192"/>
                <a:gd name="T49" fmla="*/ 1458 h 1981"/>
                <a:gd name="T50" fmla="*/ 1431 w 2192"/>
                <a:gd name="T51" fmla="*/ 1118 h 1981"/>
                <a:gd name="T52" fmla="*/ 1486 w 2192"/>
                <a:gd name="T53" fmla="*/ 798 h 1981"/>
                <a:gd name="T54" fmla="*/ 1469 w 2192"/>
                <a:gd name="T55" fmla="*/ 531 h 1981"/>
                <a:gd name="T56" fmla="*/ 1435 w 2192"/>
                <a:gd name="T57" fmla="*/ 424 h 1981"/>
                <a:gd name="T58" fmla="*/ 1649 w 2192"/>
                <a:gd name="T59" fmla="*/ 326 h 1981"/>
                <a:gd name="T60" fmla="*/ 1790 w 2192"/>
                <a:gd name="T61" fmla="*/ 309 h 1981"/>
                <a:gd name="T62" fmla="*/ 1902 w 2192"/>
                <a:gd name="T63" fmla="*/ 351 h 1981"/>
                <a:gd name="T64" fmla="*/ 2017 w 2192"/>
                <a:gd name="T65" fmla="*/ 442 h 1981"/>
                <a:gd name="T66" fmla="*/ 2090 w 2192"/>
                <a:gd name="T67" fmla="*/ 565 h 1981"/>
                <a:gd name="T68" fmla="*/ 2133 w 2192"/>
                <a:gd name="T69" fmla="*/ 708 h 1981"/>
                <a:gd name="T70" fmla="*/ 2124 w 2192"/>
                <a:gd name="T71" fmla="*/ 879 h 1981"/>
                <a:gd name="T72" fmla="*/ 2103 w 2192"/>
                <a:gd name="T73" fmla="*/ 1068 h 1981"/>
                <a:gd name="T74" fmla="*/ 2086 w 2192"/>
                <a:gd name="T75" fmla="*/ 1273 h 1981"/>
                <a:gd name="T76" fmla="*/ 2192 w 2192"/>
                <a:gd name="T77" fmla="*/ 1016 h 1981"/>
                <a:gd name="T78" fmla="*/ 2192 w 2192"/>
                <a:gd name="T79" fmla="*/ 681 h 1981"/>
                <a:gd name="T80" fmla="*/ 2150 w 2192"/>
                <a:gd name="T81" fmla="*/ 466 h 1981"/>
                <a:gd name="T82" fmla="*/ 2065 w 2192"/>
                <a:gd name="T83" fmla="*/ 318 h 1981"/>
                <a:gd name="T84" fmla="*/ 1905 w 2192"/>
                <a:gd name="T85" fmla="*/ 193 h 1981"/>
                <a:gd name="T86" fmla="*/ 1748 w 2192"/>
                <a:gd name="T87" fmla="*/ 133 h 1981"/>
                <a:gd name="T88" fmla="*/ 1606 w 2192"/>
                <a:gd name="T89" fmla="*/ 133 h 1981"/>
                <a:gd name="T90" fmla="*/ 1439 w 2192"/>
                <a:gd name="T91" fmla="*/ 145 h 1981"/>
                <a:gd name="T92" fmla="*/ 1328 w 2192"/>
                <a:gd name="T93" fmla="*/ 167 h 1981"/>
                <a:gd name="T94" fmla="*/ 1273 w 2192"/>
                <a:gd name="T95" fmla="*/ 223 h 1981"/>
                <a:gd name="T96" fmla="*/ 1204 w 2192"/>
                <a:gd name="T97" fmla="*/ 176 h 1981"/>
                <a:gd name="T98" fmla="*/ 1092 w 2192"/>
                <a:gd name="T99" fmla="*/ 85 h 1981"/>
                <a:gd name="T100" fmla="*/ 929 w 2192"/>
                <a:gd name="T101" fmla="*/ 17 h 1981"/>
                <a:gd name="T102" fmla="*/ 891 w 2192"/>
                <a:gd name="T103" fmla="*/ 9 h 1981"/>
                <a:gd name="T104" fmla="*/ 891 w 2192"/>
                <a:gd name="T105" fmla="*/ 9 h 19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192"/>
                <a:gd name="T160" fmla="*/ 0 h 1981"/>
                <a:gd name="T161" fmla="*/ 2192 w 2192"/>
                <a:gd name="T162" fmla="*/ 1981 h 19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192" h="1981">
                  <a:moveTo>
                    <a:pt x="891" y="9"/>
                  </a:moveTo>
                  <a:lnTo>
                    <a:pt x="707" y="0"/>
                  </a:lnTo>
                  <a:lnTo>
                    <a:pt x="574" y="17"/>
                  </a:lnTo>
                  <a:lnTo>
                    <a:pt x="450" y="55"/>
                  </a:lnTo>
                  <a:lnTo>
                    <a:pt x="360" y="116"/>
                  </a:lnTo>
                  <a:lnTo>
                    <a:pt x="236" y="232"/>
                  </a:lnTo>
                  <a:lnTo>
                    <a:pt x="90" y="535"/>
                  </a:lnTo>
                  <a:lnTo>
                    <a:pt x="4" y="850"/>
                  </a:lnTo>
                  <a:lnTo>
                    <a:pt x="0" y="1098"/>
                  </a:lnTo>
                  <a:lnTo>
                    <a:pt x="64" y="1402"/>
                  </a:lnTo>
                  <a:lnTo>
                    <a:pt x="172" y="1646"/>
                  </a:lnTo>
                  <a:lnTo>
                    <a:pt x="326" y="1814"/>
                  </a:lnTo>
                  <a:lnTo>
                    <a:pt x="515" y="1891"/>
                  </a:lnTo>
                  <a:lnTo>
                    <a:pt x="669" y="1878"/>
                  </a:lnTo>
                  <a:lnTo>
                    <a:pt x="766" y="1950"/>
                  </a:lnTo>
                  <a:lnTo>
                    <a:pt x="895" y="1969"/>
                  </a:lnTo>
                  <a:lnTo>
                    <a:pt x="985" y="1930"/>
                  </a:lnTo>
                  <a:lnTo>
                    <a:pt x="1071" y="1900"/>
                  </a:lnTo>
                  <a:lnTo>
                    <a:pt x="1186" y="1981"/>
                  </a:lnTo>
                  <a:lnTo>
                    <a:pt x="1319" y="1950"/>
                  </a:lnTo>
                  <a:lnTo>
                    <a:pt x="1298" y="1904"/>
                  </a:lnTo>
                  <a:lnTo>
                    <a:pt x="1195" y="1870"/>
                  </a:lnTo>
                  <a:lnTo>
                    <a:pt x="1122" y="1809"/>
                  </a:lnTo>
                  <a:lnTo>
                    <a:pt x="1105" y="1749"/>
                  </a:lnTo>
                  <a:lnTo>
                    <a:pt x="1303" y="1458"/>
                  </a:lnTo>
                  <a:lnTo>
                    <a:pt x="1431" y="1118"/>
                  </a:lnTo>
                  <a:lnTo>
                    <a:pt x="1486" y="798"/>
                  </a:lnTo>
                  <a:lnTo>
                    <a:pt x="1469" y="531"/>
                  </a:lnTo>
                  <a:lnTo>
                    <a:pt x="1435" y="424"/>
                  </a:lnTo>
                  <a:lnTo>
                    <a:pt x="1649" y="326"/>
                  </a:lnTo>
                  <a:lnTo>
                    <a:pt x="1790" y="309"/>
                  </a:lnTo>
                  <a:lnTo>
                    <a:pt x="1902" y="351"/>
                  </a:lnTo>
                  <a:lnTo>
                    <a:pt x="2017" y="442"/>
                  </a:lnTo>
                  <a:lnTo>
                    <a:pt x="2090" y="565"/>
                  </a:lnTo>
                  <a:lnTo>
                    <a:pt x="2133" y="708"/>
                  </a:lnTo>
                  <a:lnTo>
                    <a:pt x="2124" y="879"/>
                  </a:lnTo>
                  <a:lnTo>
                    <a:pt x="2103" y="1068"/>
                  </a:lnTo>
                  <a:lnTo>
                    <a:pt x="2086" y="1273"/>
                  </a:lnTo>
                  <a:lnTo>
                    <a:pt x="2192" y="1016"/>
                  </a:lnTo>
                  <a:lnTo>
                    <a:pt x="2192" y="681"/>
                  </a:lnTo>
                  <a:lnTo>
                    <a:pt x="2150" y="466"/>
                  </a:lnTo>
                  <a:lnTo>
                    <a:pt x="2065" y="318"/>
                  </a:lnTo>
                  <a:lnTo>
                    <a:pt x="1905" y="193"/>
                  </a:lnTo>
                  <a:lnTo>
                    <a:pt x="1748" y="133"/>
                  </a:lnTo>
                  <a:lnTo>
                    <a:pt x="1606" y="133"/>
                  </a:lnTo>
                  <a:lnTo>
                    <a:pt x="1439" y="145"/>
                  </a:lnTo>
                  <a:lnTo>
                    <a:pt x="1328" y="167"/>
                  </a:lnTo>
                  <a:lnTo>
                    <a:pt x="1273" y="223"/>
                  </a:lnTo>
                  <a:lnTo>
                    <a:pt x="1204" y="176"/>
                  </a:lnTo>
                  <a:lnTo>
                    <a:pt x="1092" y="85"/>
                  </a:lnTo>
                  <a:lnTo>
                    <a:pt x="929" y="17"/>
                  </a:lnTo>
                  <a:lnTo>
                    <a:pt x="891" y="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9" name="Freeform 1360">
              <a:extLst>
                <a:ext uri="{FF2B5EF4-FFF2-40B4-BE49-F238E27FC236}">
                  <a16:creationId xmlns:a16="http://schemas.microsoft.com/office/drawing/2014/main" id="{9E81401D-4F7A-224C-899C-C7FB9EEB3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" y="320"/>
              <a:ext cx="441" cy="509"/>
            </a:xfrm>
            <a:custGeom>
              <a:avLst/>
              <a:gdLst>
                <a:gd name="T0" fmla="*/ 416 w 1323"/>
                <a:gd name="T1" fmla="*/ 56 h 1527"/>
                <a:gd name="T2" fmla="*/ 312 w 1323"/>
                <a:gd name="T3" fmla="*/ 108 h 1527"/>
                <a:gd name="T4" fmla="*/ 214 w 1323"/>
                <a:gd name="T5" fmla="*/ 211 h 1527"/>
                <a:gd name="T6" fmla="*/ 124 w 1323"/>
                <a:gd name="T7" fmla="*/ 353 h 1527"/>
                <a:gd name="T8" fmla="*/ 59 w 1323"/>
                <a:gd name="T9" fmla="*/ 523 h 1527"/>
                <a:gd name="T10" fmla="*/ 8 w 1323"/>
                <a:gd name="T11" fmla="*/ 704 h 1527"/>
                <a:gd name="T12" fmla="*/ 0 w 1323"/>
                <a:gd name="T13" fmla="*/ 876 h 1527"/>
                <a:gd name="T14" fmla="*/ 17 w 1323"/>
                <a:gd name="T15" fmla="*/ 1063 h 1527"/>
                <a:gd name="T16" fmla="*/ 68 w 1323"/>
                <a:gd name="T17" fmla="*/ 1214 h 1527"/>
                <a:gd name="T18" fmla="*/ 146 w 1323"/>
                <a:gd name="T19" fmla="*/ 1386 h 1527"/>
                <a:gd name="T20" fmla="*/ 137 w 1323"/>
                <a:gd name="T21" fmla="*/ 1137 h 1527"/>
                <a:gd name="T22" fmla="*/ 257 w 1323"/>
                <a:gd name="T23" fmla="*/ 1493 h 1527"/>
                <a:gd name="T24" fmla="*/ 206 w 1323"/>
                <a:gd name="T25" fmla="*/ 1124 h 1527"/>
                <a:gd name="T26" fmla="*/ 360 w 1323"/>
                <a:gd name="T27" fmla="*/ 1523 h 1527"/>
                <a:gd name="T28" fmla="*/ 321 w 1323"/>
                <a:gd name="T29" fmla="*/ 1142 h 1527"/>
                <a:gd name="T30" fmla="*/ 467 w 1323"/>
                <a:gd name="T31" fmla="*/ 1527 h 1527"/>
                <a:gd name="T32" fmla="*/ 428 w 1323"/>
                <a:gd name="T33" fmla="*/ 1133 h 1527"/>
                <a:gd name="T34" fmla="*/ 557 w 1323"/>
                <a:gd name="T35" fmla="*/ 1523 h 1527"/>
                <a:gd name="T36" fmla="*/ 543 w 1323"/>
                <a:gd name="T37" fmla="*/ 1146 h 1527"/>
                <a:gd name="T38" fmla="*/ 685 w 1323"/>
                <a:gd name="T39" fmla="*/ 1502 h 1527"/>
                <a:gd name="T40" fmla="*/ 697 w 1323"/>
                <a:gd name="T41" fmla="*/ 1154 h 1527"/>
                <a:gd name="T42" fmla="*/ 826 w 1323"/>
                <a:gd name="T43" fmla="*/ 1479 h 1527"/>
                <a:gd name="T44" fmla="*/ 821 w 1323"/>
                <a:gd name="T45" fmla="*/ 1142 h 1527"/>
                <a:gd name="T46" fmla="*/ 920 w 1323"/>
                <a:gd name="T47" fmla="*/ 1411 h 1527"/>
                <a:gd name="T48" fmla="*/ 920 w 1323"/>
                <a:gd name="T49" fmla="*/ 1095 h 1527"/>
                <a:gd name="T50" fmla="*/ 1023 w 1323"/>
                <a:gd name="T51" fmla="*/ 1351 h 1527"/>
                <a:gd name="T52" fmla="*/ 1036 w 1323"/>
                <a:gd name="T53" fmla="*/ 1043 h 1527"/>
                <a:gd name="T54" fmla="*/ 1117 w 1323"/>
                <a:gd name="T55" fmla="*/ 1218 h 1527"/>
                <a:gd name="T56" fmla="*/ 1126 w 1323"/>
                <a:gd name="T57" fmla="*/ 996 h 1527"/>
                <a:gd name="T58" fmla="*/ 1186 w 1323"/>
                <a:gd name="T59" fmla="*/ 1112 h 1527"/>
                <a:gd name="T60" fmla="*/ 1199 w 1323"/>
                <a:gd name="T61" fmla="*/ 871 h 1527"/>
                <a:gd name="T62" fmla="*/ 1259 w 1323"/>
                <a:gd name="T63" fmla="*/ 944 h 1527"/>
                <a:gd name="T64" fmla="*/ 1323 w 1323"/>
                <a:gd name="T65" fmla="*/ 670 h 1527"/>
                <a:gd name="T66" fmla="*/ 1284 w 1323"/>
                <a:gd name="T67" fmla="*/ 399 h 1527"/>
                <a:gd name="T68" fmla="*/ 1216 w 1323"/>
                <a:gd name="T69" fmla="*/ 296 h 1527"/>
                <a:gd name="T70" fmla="*/ 1048 w 1323"/>
                <a:gd name="T71" fmla="*/ 198 h 1527"/>
                <a:gd name="T72" fmla="*/ 878 w 1323"/>
                <a:gd name="T73" fmla="*/ 66 h 1527"/>
                <a:gd name="T74" fmla="*/ 723 w 1323"/>
                <a:gd name="T75" fmla="*/ 5 h 1527"/>
                <a:gd name="T76" fmla="*/ 595 w 1323"/>
                <a:gd name="T77" fmla="*/ 0 h 1527"/>
                <a:gd name="T78" fmla="*/ 509 w 1323"/>
                <a:gd name="T79" fmla="*/ 30 h 1527"/>
                <a:gd name="T80" fmla="*/ 416 w 1323"/>
                <a:gd name="T81" fmla="*/ 56 h 1527"/>
                <a:gd name="T82" fmla="*/ 416 w 1323"/>
                <a:gd name="T83" fmla="*/ 56 h 152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23"/>
                <a:gd name="T127" fmla="*/ 0 h 1527"/>
                <a:gd name="T128" fmla="*/ 1323 w 1323"/>
                <a:gd name="T129" fmla="*/ 1527 h 152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23" h="1527">
                  <a:moveTo>
                    <a:pt x="416" y="56"/>
                  </a:moveTo>
                  <a:lnTo>
                    <a:pt x="312" y="108"/>
                  </a:lnTo>
                  <a:lnTo>
                    <a:pt x="214" y="211"/>
                  </a:lnTo>
                  <a:lnTo>
                    <a:pt x="124" y="353"/>
                  </a:lnTo>
                  <a:lnTo>
                    <a:pt x="59" y="523"/>
                  </a:lnTo>
                  <a:lnTo>
                    <a:pt x="8" y="704"/>
                  </a:lnTo>
                  <a:lnTo>
                    <a:pt x="0" y="876"/>
                  </a:lnTo>
                  <a:lnTo>
                    <a:pt x="17" y="1063"/>
                  </a:lnTo>
                  <a:lnTo>
                    <a:pt x="68" y="1214"/>
                  </a:lnTo>
                  <a:lnTo>
                    <a:pt x="146" y="1386"/>
                  </a:lnTo>
                  <a:lnTo>
                    <a:pt x="137" y="1137"/>
                  </a:lnTo>
                  <a:lnTo>
                    <a:pt x="257" y="1493"/>
                  </a:lnTo>
                  <a:lnTo>
                    <a:pt x="206" y="1124"/>
                  </a:lnTo>
                  <a:lnTo>
                    <a:pt x="360" y="1523"/>
                  </a:lnTo>
                  <a:lnTo>
                    <a:pt x="321" y="1142"/>
                  </a:lnTo>
                  <a:lnTo>
                    <a:pt x="467" y="1527"/>
                  </a:lnTo>
                  <a:lnTo>
                    <a:pt x="428" y="1133"/>
                  </a:lnTo>
                  <a:lnTo>
                    <a:pt x="557" y="1523"/>
                  </a:lnTo>
                  <a:lnTo>
                    <a:pt x="543" y="1146"/>
                  </a:lnTo>
                  <a:lnTo>
                    <a:pt x="685" y="1502"/>
                  </a:lnTo>
                  <a:lnTo>
                    <a:pt x="697" y="1154"/>
                  </a:lnTo>
                  <a:lnTo>
                    <a:pt x="826" y="1479"/>
                  </a:lnTo>
                  <a:lnTo>
                    <a:pt x="821" y="1142"/>
                  </a:lnTo>
                  <a:lnTo>
                    <a:pt x="920" y="1411"/>
                  </a:lnTo>
                  <a:lnTo>
                    <a:pt x="920" y="1095"/>
                  </a:lnTo>
                  <a:lnTo>
                    <a:pt x="1023" y="1351"/>
                  </a:lnTo>
                  <a:lnTo>
                    <a:pt x="1036" y="1043"/>
                  </a:lnTo>
                  <a:lnTo>
                    <a:pt x="1117" y="1218"/>
                  </a:lnTo>
                  <a:lnTo>
                    <a:pt x="1126" y="996"/>
                  </a:lnTo>
                  <a:lnTo>
                    <a:pt x="1186" y="1112"/>
                  </a:lnTo>
                  <a:lnTo>
                    <a:pt x="1199" y="871"/>
                  </a:lnTo>
                  <a:lnTo>
                    <a:pt x="1259" y="944"/>
                  </a:lnTo>
                  <a:lnTo>
                    <a:pt x="1323" y="670"/>
                  </a:lnTo>
                  <a:lnTo>
                    <a:pt x="1284" y="399"/>
                  </a:lnTo>
                  <a:lnTo>
                    <a:pt x="1216" y="296"/>
                  </a:lnTo>
                  <a:lnTo>
                    <a:pt x="1048" y="198"/>
                  </a:lnTo>
                  <a:lnTo>
                    <a:pt x="878" y="66"/>
                  </a:lnTo>
                  <a:lnTo>
                    <a:pt x="723" y="5"/>
                  </a:lnTo>
                  <a:lnTo>
                    <a:pt x="595" y="0"/>
                  </a:lnTo>
                  <a:lnTo>
                    <a:pt x="509" y="30"/>
                  </a:lnTo>
                  <a:lnTo>
                    <a:pt x="416" y="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0" name="Freeform 1361">
              <a:extLst>
                <a:ext uri="{FF2B5EF4-FFF2-40B4-BE49-F238E27FC236}">
                  <a16:creationId xmlns:a16="http://schemas.microsoft.com/office/drawing/2014/main" id="{E3491423-1C80-DB41-BDE3-896F567D1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" y="357"/>
              <a:ext cx="210" cy="309"/>
            </a:xfrm>
            <a:custGeom>
              <a:avLst/>
              <a:gdLst>
                <a:gd name="T0" fmla="*/ 429 w 630"/>
                <a:gd name="T1" fmla="*/ 21 h 927"/>
                <a:gd name="T2" fmla="*/ 283 w 630"/>
                <a:gd name="T3" fmla="*/ 69 h 927"/>
                <a:gd name="T4" fmla="*/ 175 w 630"/>
                <a:gd name="T5" fmla="*/ 171 h 927"/>
                <a:gd name="T6" fmla="*/ 94 w 630"/>
                <a:gd name="T7" fmla="*/ 305 h 927"/>
                <a:gd name="T8" fmla="*/ 39 w 630"/>
                <a:gd name="T9" fmla="*/ 459 h 927"/>
                <a:gd name="T10" fmla="*/ 8 w 630"/>
                <a:gd name="T11" fmla="*/ 596 h 927"/>
                <a:gd name="T12" fmla="*/ 0 w 630"/>
                <a:gd name="T13" fmla="*/ 746 h 927"/>
                <a:gd name="T14" fmla="*/ 21 w 630"/>
                <a:gd name="T15" fmla="*/ 857 h 927"/>
                <a:gd name="T16" fmla="*/ 90 w 630"/>
                <a:gd name="T17" fmla="*/ 927 h 927"/>
                <a:gd name="T18" fmla="*/ 167 w 630"/>
                <a:gd name="T19" fmla="*/ 927 h 927"/>
                <a:gd name="T20" fmla="*/ 209 w 630"/>
                <a:gd name="T21" fmla="*/ 874 h 927"/>
                <a:gd name="T22" fmla="*/ 214 w 630"/>
                <a:gd name="T23" fmla="*/ 729 h 927"/>
                <a:gd name="T24" fmla="*/ 239 w 630"/>
                <a:gd name="T25" fmla="*/ 579 h 927"/>
                <a:gd name="T26" fmla="*/ 300 w 630"/>
                <a:gd name="T27" fmla="*/ 381 h 927"/>
                <a:gd name="T28" fmla="*/ 390 w 630"/>
                <a:gd name="T29" fmla="*/ 250 h 927"/>
                <a:gd name="T30" fmla="*/ 531 w 630"/>
                <a:gd name="T31" fmla="*/ 154 h 927"/>
                <a:gd name="T32" fmla="*/ 630 w 630"/>
                <a:gd name="T33" fmla="*/ 82 h 927"/>
                <a:gd name="T34" fmla="*/ 604 w 630"/>
                <a:gd name="T35" fmla="*/ 5 h 927"/>
                <a:gd name="T36" fmla="*/ 510 w 630"/>
                <a:gd name="T37" fmla="*/ 0 h 927"/>
                <a:gd name="T38" fmla="*/ 450 w 630"/>
                <a:gd name="T39" fmla="*/ 18 h 927"/>
                <a:gd name="T40" fmla="*/ 429 w 630"/>
                <a:gd name="T41" fmla="*/ 21 h 927"/>
                <a:gd name="T42" fmla="*/ 429 w 630"/>
                <a:gd name="T43" fmla="*/ 21 h 92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30"/>
                <a:gd name="T67" fmla="*/ 0 h 927"/>
                <a:gd name="T68" fmla="*/ 630 w 630"/>
                <a:gd name="T69" fmla="*/ 927 h 92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30" h="927">
                  <a:moveTo>
                    <a:pt x="429" y="21"/>
                  </a:moveTo>
                  <a:lnTo>
                    <a:pt x="283" y="69"/>
                  </a:lnTo>
                  <a:lnTo>
                    <a:pt x="175" y="171"/>
                  </a:lnTo>
                  <a:lnTo>
                    <a:pt x="94" y="305"/>
                  </a:lnTo>
                  <a:lnTo>
                    <a:pt x="39" y="459"/>
                  </a:lnTo>
                  <a:lnTo>
                    <a:pt x="8" y="596"/>
                  </a:lnTo>
                  <a:lnTo>
                    <a:pt x="0" y="746"/>
                  </a:lnTo>
                  <a:lnTo>
                    <a:pt x="21" y="857"/>
                  </a:lnTo>
                  <a:lnTo>
                    <a:pt x="90" y="927"/>
                  </a:lnTo>
                  <a:lnTo>
                    <a:pt x="167" y="927"/>
                  </a:lnTo>
                  <a:lnTo>
                    <a:pt x="209" y="874"/>
                  </a:lnTo>
                  <a:lnTo>
                    <a:pt x="214" y="729"/>
                  </a:lnTo>
                  <a:lnTo>
                    <a:pt x="239" y="579"/>
                  </a:lnTo>
                  <a:lnTo>
                    <a:pt x="300" y="381"/>
                  </a:lnTo>
                  <a:lnTo>
                    <a:pt x="390" y="250"/>
                  </a:lnTo>
                  <a:lnTo>
                    <a:pt x="531" y="154"/>
                  </a:lnTo>
                  <a:lnTo>
                    <a:pt x="630" y="82"/>
                  </a:lnTo>
                  <a:lnTo>
                    <a:pt x="604" y="5"/>
                  </a:lnTo>
                  <a:lnTo>
                    <a:pt x="510" y="0"/>
                  </a:lnTo>
                  <a:lnTo>
                    <a:pt x="450" y="18"/>
                  </a:lnTo>
                  <a:lnTo>
                    <a:pt x="429" y="21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1" name="Freeform 1362">
              <a:extLst>
                <a:ext uri="{FF2B5EF4-FFF2-40B4-BE49-F238E27FC236}">
                  <a16:creationId xmlns:a16="http://schemas.microsoft.com/office/drawing/2014/main" id="{62730EDC-57F7-4B45-A51A-894A1089F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" y="159"/>
              <a:ext cx="78" cy="224"/>
            </a:xfrm>
            <a:custGeom>
              <a:avLst/>
              <a:gdLst>
                <a:gd name="T0" fmla="*/ 60 w 235"/>
                <a:gd name="T1" fmla="*/ 0 h 673"/>
                <a:gd name="T2" fmla="*/ 0 w 235"/>
                <a:gd name="T3" fmla="*/ 26 h 673"/>
                <a:gd name="T4" fmla="*/ 0 w 235"/>
                <a:gd name="T5" fmla="*/ 69 h 673"/>
                <a:gd name="T6" fmla="*/ 81 w 235"/>
                <a:gd name="T7" fmla="*/ 250 h 673"/>
                <a:gd name="T8" fmla="*/ 133 w 235"/>
                <a:gd name="T9" fmla="*/ 429 h 673"/>
                <a:gd name="T10" fmla="*/ 141 w 235"/>
                <a:gd name="T11" fmla="*/ 550 h 673"/>
                <a:gd name="T12" fmla="*/ 111 w 235"/>
                <a:gd name="T13" fmla="*/ 626 h 673"/>
                <a:gd name="T14" fmla="*/ 193 w 235"/>
                <a:gd name="T15" fmla="*/ 673 h 673"/>
                <a:gd name="T16" fmla="*/ 235 w 235"/>
                <a:gd name="T17" fmla="*/ 519 h 673"/>
                <a:gd name="T18" fmla="*/ 202 w 235"/>
                <a:gd name="T19" fmla="*/ 308 h 673"/>
                <a:gd name="T20" fmla="*/ 150 w 235"/>
                <a:gd name="T21" fmla="*/ 129 h 673"/>
                <a:gd name="T22" fmla="*/ 133 w 235"/>
                <a:gd name="T23" fmla="*/ 14 h 673"/>
                <a:gd name="T24" fmla="*/ 60 w 235"/>
                <a:gd name="T25" fmla="*/ 0 h 673"/>
                <a:gd name="T26" fmla="*/ 60 w 235"/>
                <a:gd name="T27" fmla="*/ 0 h 6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5"/>
                <a:gd name="T43" fmla="*/ 0 h 673"/>
                <a:gd name="T44" fmla="*/ 235 w 235"/>
                <a:gd name="T45" fmla="*/ 673 h 6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5" h="673">
                  <a:moveTo>
                    <a:pt x="60" y="0"/>
                  </a:moveTo>
                  <a:lnTo>
                    <a:pt x="0" y="26"/>
                  </a:lnTo>
                  <a:lnTo>
                    <a:pt x="0" y="69"/>
                  </a:lnTo>
                  <a:lnTo>
                    <a:pt x="81" y="250"/>
                  </a:lnTo>
                  <a:lnTo>
                    <a:pt x="133" y="429"/>
                  </a:lnTo>
                  <a:lnTo>
                    <a:pt x="141" y="550"/>
                  </a:lnTo>
                  <a:lnTo>
                    <a:pt x="111" y="626"/>
                  </a:lnTo>
                  <a:lnTo>
                    <a:pt x="193" y="673"/>
                  </a:lnTo>
                  <a:lnTo>
                    <a:pt x="235" y="519"/>
                  </a:lnTo>
                  <a:lnTo>
                    <a:pt x="202" y="308"/>
                  </a:lnTo>
                  <a:lnTo>
                    <a:pt x="150" y="129"/>
                  </a:lnTo>
                  <a:lnTo>
                    <a:pt x="133" y="1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2" name="Freeform 1363">
              <a:extLst>
                <a:ext uri="{FF2B5EF4-FFF2-40B4-BE49-F238E27FC236}">
                  <a16:creationId xmlns:a16="http://schemas.microsoft.com/office/drawing/2014/main" id="{4D5E7E07-25CA-F24E-9E4B-AF32F8AEA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" y="497"/>
              <a:ext cx="248" cy="126"/>
            </a:xfrm>
            <a:custGeom>
              <a:avLst/>
              <a:gdLst>
                <a:gd name="T0" fmla="*/ 0 w 744"/>
                <a:gd name="T1" fmla="*/ 154 h 378"/>
                <a:gd name="T2" fmla="*/ 170 w 744"/>
                <a:gd name="T3" fmla="*/ 151 h 378"/>
                <a:gd name="T4" fmla="*/ 368 w 744"/>
                <a:gd name="T5" fmla="*/ 129 h 378"/>
                <a:gd name="T6" fmla="*/ 548 w 744"/>
                <a:gd name="T7" fmla="*/ 78 h 378"/>
                <a:gd name="T8" fmla="*/ 723 w 744"/>
                <a:gd name="T9" fmla="*/ 0 h 378"/>
                <a:gd name="T10" fmla="*/ 744 w 744"/>
                <a:gd name="T11" fmla="*/ 30 h 378"/>
                <a:gd name="T12" fmla="*/ 684 w 744"/>
                <a:gd name="T13" fmla="*/ 151 h 378"/>
                <a:gd name="T14" fmla="*/ 595 w 744"/>
                <a:gd name="T15" fmla="*/ 275 h 378"/>
                <a:gd name="T16" fmla="*/ 475 w 744"/>
                <a:gd name="T17" fmla="*/ 353 h 378"/>
                <a:gd name="T18" fmla="*/ 351 w 744"/>
                <a:gd name="T19" fmla="*/ 378 h 378"/>
                <a:gd name="T20" fmla="*/ 222 w 744"/>
                <a:gd name="T21" fmla="*/ 365 h 378"/>
                <a:gd name="T22" fmla="*/ 111 w 744"/>
                <a:gd name="T23" fmla="*/ 300 h 378"/>
                <a:gd name="T24" fmla="*/ 0 w 744"/>
                <a:gd name="T25" fmla="*/ 154 h 378"/>
                <a:gd name="T26" fmla="*/ 0 w 744"/>
                <a:gd name="T27" fmla="*/ 154 h 3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44"/>
                <a:gd name="T43" fmla="*/ 0 h 378"/>
                <a:gd name="T44" fmla="*/ 744 w 744"/>
                <a:gd name="T45" fmla="*/ 378 h 37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44" h="378">
                  <a:moveTo>
                    <a:pt x="0" y="154"/>
                  </a:moveTo>
                  <a:lnTo>
                    <a:pt x="170" y="151"/>
                  </a:lnTo>
                  <a:lnTo>
                    <a:pt x="368" y="129"/>
                  </a:lnTo>
                  <a:lnTo>
                    <a:pt x="548" y="78"/>
                  </a:lnTo>
                  <a:lnTo>
                    <a:pt x="723" y="0"/>
                  </a:lnTo>
                  <a:lnTo>
                    <a:pt x="744" y="30"/>
                  </a:lnTo>
                  <a:lnTo>
                    <a:pt x="684" y="151"/>
                  </a:lnTo>
                  <a:lnTo>
                    <a:pt x="595" y="275"/>
                  </a:lnTo>
                  <a:lnTo>
                    <a:pt x="475" y="353"/>
                  </a:lnTo>
                  <a:lnTo>
                    <a:pt x="351" y="378"/>
                  </a:lnTo>
                  <a:lnTo>
                    <a:pt x="222" y="365"/>
                  </a:lnTo>
                  <a:lnTo>
                    <a:pt x="111" y="300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3" name="Freeform 1364">
              <a:extLst>
                <a:ext uri="{FF2B5EF4-FFF2-40B4-BE49-F238E27FC236}">
                  <a16:creationId xmlns:a16="http://schemas.microsoft.com/office/drawing/2014/main" id="{BFA100EA-BAA0-B449-A5FE-E8A100D6A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" y="340"/>
              <a:ext cx="209" cy="167"/>
            </a:xfrm>
            <a:custGeom>
              <a:avLst/>
              <a:gdLst>
                <a:gd name="T0" fmla="*/ 115 w 629"/>
                <a:gd name="T1" fmla="*/ 77 h 501"/>
                <a:gd name="T2" fmla="*/ 51 w 629"/>
                <a:gd name="T3" fmla="*/ 116 h 501"/>
                <a:gd name="T4" fmla="*/ 21 w 629"/>
                <a:gd name="T5" fmla="*/ 205 h 501"/>
                <a:gd name="T6" fmla="*/ 0 w 629"/>
                <a:gd name="T7" fmla="*/ 317 h 501"/>
                <a:gd name="T8" fmla="*/ 26 w 629"/>
                <a:gd name="T9" fmla="*/ 432 h 501"/>
                <a:gd name="T10" fmla="*/ 73 w 629"/>
                <a:gd name="T11" fmla="*/ 480 h 501"/>
                <a:gd name="T12" fmla="*/ 142 w 629"/>
                <a:gd name="T13" fmla="*/ 501 h 501"/>
                <a:gd name="T14" fmla="*/ 218 w 629"/>
                <a:gd name="T15" fmla="*/ 489 h 501"/>
                <a:gd name="T16" fmla="*/ 257 w 629"/>
                <a:gd name="T17" fmla="*/ 449 h 501"/>
                <a:gd name="T18" fmla="*/ 284 w 629"/>
                <a:gd name="T19" fmla="*/ 390 h 501"/>
                <a:gd name="T20" fmla="*/ 300 w 629"/>
                <a:gd name="T21" fmla="*/ 331 h 501"/>
                <a:gd name="T22" fmla="*/ 398 w 629"/>
                <a:gd name="T23" fmla="*/ 411 h 501"/>
                <a:gd name="T24" fmla="*/ 489 w 629"/>
                <a:gd name="T25" fmla="*/ 429 h 501"/>
                <a:gd name="T26" fmla="*/ 590 w 629"/>
                <a:gd name="T27" fmla="*/ 386 h 501"/>
                <a:gd name="T28" fmla="*/ 629 w 629"/>
                <a:gd name="T29" fmla="*/ 278 h 501"/>
                <a:gd name="T30" fmla="*/ 613 w 629"/>
                <a:gd name="T31" fmla="*/ 107 h 501"/>
                <a:gd name="T32" fmla="*/ 553 w 629"/>
                <a:gd name="T33" fmla="*/ 29 h 501"/>
                <a:gd name="T34" fmla="*/ 489 w 629"/>
                <a:gd name="T35" fmla="*/ 0 h 501"/>
                <a:gd name="T36" fmla="*/ 411 w 629"/>
                <a:gd name="T37" fmla="*/ 5 h 501"/>
                <a:gd name="T38" fmla="*/ 339 w 629"/>
                <a:gd name="T39" fmla="*/ 42 h 501"/>
                <a:gd name="T40" fmla="*/ 312 w 629"/>
                <a:gd name="T41" fmla="*/ 99 h 501"/>
                <a:gd name="T42" fmla="*/ 287 w 629"/>
                <a:gd name="T43" fmla="*/ 150 h 501"/>
                <a:gd name="T44" fmla="*/ 278 w 629"/>
                <a:gd name="T45" fmla="*/ 232 h 501"/>
                <a:gd name="T46" fmla="*/ 236 w 629"/>
                <a:gd name="T47" fmla="*/ 116 h 501"/>
                <a:gd name="T48" fmla="*/ 185 w 629"/>
                <a:gd name="T49" fmla="*/ 77 h 501"/>
                <a:gd name="T50" fmla="*/ 115 w 629"/>
                <a:gd name="T51" fmla="*/ 77 h 501"/>
                <a:gd name="T52" fmla="*/ 115 w 629"/>
                <a:gd name="T53" fmla="*/ 77 h 50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29"/>
                <a:gd name="T82" fmla="*/ 0 h 501"/>
                <a:gd name="T83" fmla="*/ 629 w 629"/>
                <a:gd name="T84" fmla="*/ 501 h 50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29" h="501">
                  <a:moveTo>
                    <a:pt x="115" y="77"/>
                  </a:moveTo>
                  <a:lnTo>
                    <a:pt x="51" y="116"/>
                  </a:lnTo>
                  <a:lnTo>
                    <a:pt x="21" y="205"/>
                  </a:lnTo>
                  <a:lnTo>
                    <a:pt x="0" y="317"/>
                  </a:lnTo>
                  <a:lnTo>
                    <a:pt x="26" y="432"/>
                  </a:lnTo>
                  <a:lnTo>
                    <a:pt x="73" y="480"/>
                  </a:lnTo>
                  <a:lnTo>
                    <a:pt x="142" y="501"/>
                  </a:lnTo>
                  <a:lnTo>
                    <a:pt x="218" y="489"/>
                  </a:lnTo>
                  <a:lnTo>
                    <a:pt x="257" y="449"/>
                  </a:lnTo>
                  <a:lnTo>
                    <a:pt x="284" y="390"/>
                  </a:lnTo>
                  <a:lnTo>
                    <a:pt x="300" y="331"/>
                  </a:lnTo>
                  <a:lnTo>
                    <a:pt x="398" y="411"/>
                  </a:lnTo>
                  <a:lnTo>
                    <a:pt x="489" y="429"/>
                  </a:lnTo>
                  <a:lnTo>
                    <a:pt x="590" y="386"/>
                  </a:lnTo>
                  <a:lnTo>
                    <a:pt x="629" y="278"/>
                  </a:lnTo>
                  <a:lnTo>
                    <a:pt x="613" y="107"/>
                  </a:lnTo>
                  <a:lnTo>
                    <a:pt x="553" y="29"/>
                  </a:lnTo>
                  <a:lnTo>
                    <a:pt x="489" y="0"/>
                  </a:lnTo>
                  <a:lnTo>
                    <a:pt x="411" y="5"/>
                  </a:lnTo>
                  <a:lnTo>
                    <a:pt x="339" y="42"/>
                  </a:lnTo>
                  <a:lnTo>
                    <a:pt x="312" y="99"/>
                  </a:lnTo>
                  <a:lnTo>
                    <a:pt x="287" y="150"/>
                  </a:lnTo>
                  <a:lnTo>
                    <a:pt x="278" y="232"/>
                  </a:lnTo>
                  <a:lnTo>
                    <a:pt x="236" y="116"/>
                  </a:lnTo>
                  <a:lnTo>
                    <a:pt x="185" y="77"/>
                  </a:lnTo>
                  <a:lnTo>
                    <a:pt x="115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4" name="Freeform 1365">
              <a:extLst>
                <a:ext uri="{FF2B5EF4-FFF2-40B4-BE49-F238E27FC236}">
                  <a16:creationId xmlns:a16="http://schemas.microsoft.com/office/drawing/2014/main" id="{A008DF95-0B5A-694A-A2FC-C55063FB1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" y="432"/>
              <a:ext cx="294" cy="478"/>
            </a:xfrm>
            <a:custGeom>
              <a:avLst/>
              <a:gdLst>
                <a:gd name="T0" fmla="*/ 363 w 882"/>
                <a:gd name="T1" fmla="*/ 76 h 1436"/>
                <a:gd name="T2" fmla="*/ 449 w 882"/>
                <a:gd name="T3" fmla="*/ 12 h 1436"/>
                <a:gd name="T4" fmla="*/ 534 w 882"/>
                <a:gd name="T5" fmla="*/ 0 h 1436"/>
                <a:gd name="T6" fmla="*/ 641 w 882"/>
                <a:gd name="T7" fmla="*/ 18 h 1436"/>
                <a:gd name="T8" fmla="*/ 753 w 882"/>
                <a:gd name="T9" fmla="*/ 64 h 1436"/>
                <a:gd name="T10" fmla="*/ 830 w 882"/>
                <a:gd name="T11" fmla="*/ 145 h 1436"/>
                <a:gd name="T12" fmla="*/ 873 w 882"/>
                <a:gd name="T13" fmla="*/ 257 h 1436"/>
                <a:gd name="T14" fmla="*/ 882 w 882"/>
                <a:gd name="T15" fmla="*/ 390 h 1436"/>
                <a:gd name="T16" fmla="*/ 861 w 882"/>
                <a:gd name="T17" fmla="*/ 601 h 1436"/>
                <a:gd name="T18" fmla="*/ 813 w 882"/>
                <a:gd name="T19" fmla="*/ 793 h 1436"/>
                <a:gd name="T20" fmla="*/ 737 w 882"/>
                <a:gd name="T21" fmla="*/ 973 h 1436"/>
                <a:gd name="T22" fmla="*/ 664 w 882"/>
                <a:gd name="T23" fmla="*/ 1110 h 1436"/>
                <a:gd name="T24" fmla="*/ 561 w 882"/>
                <a:gd name="T25" fmla="*/ 1214 h 1436"/>
                <a:gd name="T26" fmla="*/ 445 w 882"/>
                <a:gd name="T27" fmla="*/ 1308 h 1436"/>
                <a:gd name="T28" fmla="*/ 326 w 882"/>
                <a:gd name="T29" fmla="*/ 1380 h 1436"/>
                <a:gd name="T30" fmla="*/ 188 w 882"/>
                <a:gd name="T31" fmla="*/ 1433 h 1436"/>
                <a:gd name="T32" fmla="*/ 94 w 882"/>
                <a:gd name="T33" fmla="*/ 1436 h 1436"/>
                <a:gd name="T34" fmla="*/ 34 w 882"/>
                <a:gd name="T35" fmla="*/ 1389 h 1436"/>
                <a:gd name="T36" fmla="*/ 0 w 882"/>
                <a:gd name="T37" fmla="*/ 1313 h 1436"/>
                <a:gd name="T38" fmla="*/ 163 w 882"/>
                <a:gd name="T39" fmla="*/ 1007 h 1436"/>
                <a:gd name="T40" fmla="*/ 326 w 882"/>
                <a:gd name="T41" fmla="*/ 904 h 1436"/>
                <a:gd name="T42" fmla="*/ 449 w 882"/>
                <a:gd name="T43" fmla="*/ 819 h 1436"/>
                <a:gd name="T44" fmla="*/ 544 w 882"/>
                <a:gd name="T45" fmla="*/ 720 h 1436"/>
                <a:gd name="T46" fmla="*/ 561 w 882"/>
                <a:gd name="T47" fmla="*/ 592 h 1436"/>
                <a:gd name="T48" fmla="*/ 531 w 882"/>
                <a:gd name="T49" fmla="*/ 463 h 1436"/>
                <a:gd name="T50" fmla="*/ 466 w 882"/>
                <a:gd name="T51" fmla="*/ 378 h 1436"/>
                <a:gd name="T52" fmla="*/ 377 w 882"/>
                <a:gd name="T53" fmla="*/ 271 h 1436"/>
                <a:gd name="T54" fmla="*/ 326 w 882"/>
                <a:gd name="T55" fmla="*/ 155 h 1436"/>
                <a:gd name="T56" fmla="*/ 363 w 882"/>
                <a:gd name="T57" fmla="*/ 76 h 1436"/>
                <a:gd name="T58" fmla="*/ 363 w 882"/>
                <a:gd name="T59" fmla="*/ 76 h 14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82"/>
                <a:gd name="T91" fmla="*/ 0 h 1436"/>
                <a:gd name="T92" fmla="*/ 882 w 882"/>
                <a:gd name="T93" fmla="*/ 1436 h 14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82" h="1436">
                  <a:moveTo>
                    <a:pt x="363" y="76"/>
                  </a:moveTo>
                  <a:lnTo>
                    <a:pt x="449" y="12"/>
                  </a:lnTo>
                  <a:lnTo>
                    <a:pt x="534" y="0"/>
                  </a:lnTo>
                  <a:lnTo>
                    <a:pt x="641" y="18"/>
                  </a:lnTo>
                  <a:lnTo>
                    <a:pt x="753" y="64"/>
                  </a:lnTo>
                  <a:lnTo>
                    <a:pt x="830" y="145"/>
                  </a:lnTo>
                  <a:lnTo>
                    <a:pt x="873" y="257"/>
                  </a:lnTo>
                  <a:lnTo>
                    <a:pt x="882" y="390"/>
                  </a:lnTo>
                  <a:lnTo>
                    <a:pt x="861" y="601"/>
                  </a:lnTo>
                  <a:lnTo>
                    <a:pt x="813" y="793"/>
                  </a:lnTo>
                  <a:lnTo>
                    <a:pt x="737" y="973"/>
                  </a:lnTo>
                  <a:lnTo>
                    <a:pt x="664" y="1110"/>
                  </a:lnTo>
                  <a:lnTo>
                    <a:pt x="561" y="1214"/>
                  </a:lnTo>
                  <a:lnTo>
                    <a:pt x="445" y="1308"/>
                  </a:lnTo>
                  <a:lnTo>
                    <a:pt x="326" y="1380"/>
                  </a:lnTo>
                  <a:lnTo>
                    <a:pt x="188" y="1433"/>
                  </a:lnTo>
                  <a:lnTo>
                    <a:pt x="94" y="1436"/>
                  </a:lnTo>
                  <a:lnTo>
                    <a:pt x="34" y="1389"/>
                  </a:lnTo>
                  <a:lnTo>
                    <a:pt x="0" y="1313"/>
                  </a:lnTo>
                  <a:lnTo>
                    <a:pt x="163" y="1007"/>
                  </a:lnTo>
                  <a:lnTo>
                    <a:pt x="326" y="904"/>
                  </a:lnTo>
                  <a:lnTo>
                    <a:pt x="449" y="819"/>
                  </a:lnTo>
                  <a:lnTo>
                    <a:pt x="544" y="720"/>
                  </a:lnTo>
                  <a:lnTo>
                    <a:pt x="561" y="592"/>
                  </a:lnTo>
                  <a:lnTo>
                    <a:pt x="531" y="463"/>
                  </a:lnTo>
                  <a:lnTo>
                    <a:pt x="466" y="378"/>
                  </a:lnTo>
                  <a:lnTo>
                    <a:pt x="377" y="271"/>
                  </a:lnTo>
                  <a:lnTo>
                    <a:pt x="326" y="155"/>
                  </a:lnTo>
                  <a:lnTo>
                    <a:pt x="36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5" name="Freeform 1366">
              <a:extLst>
                <a:ext uri="{FF2B5EF4-FFF2-40B4-BE49-F238E27FC236}">
                  <a16:creationId xmlns:a16="http://schemas.microsoft.com/office/drawing/2014/main" id="{63187152-14CA-1B4C-B9C5-D2E88D482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" y="150"/>
              <a:ext cx="758" cy="836"/>
            </a:xfrm>
            <a:custGeom>
              <a:avLst/>
              <a:gdLst>
                <a:gd name="T0" fmla="*/ 1315 w 2273"/>
                <a:gd name="T1" fmla="*/ 82 h 2506"/>
                <a:gd name="T2" fmla="*/ 1361 w 2273"/>
                <a:gd name="T3" fmla="*/ 303 h 2506"/>
                <a:gd name="T4" fmla="*/ 1412 w 2273"/>
                <a:gd name="T5" fmla="*/ 549 h 2506"/>
                <a:gd name="T6" fmla="*/ 1594 w 2273"/>
                <a:gd name="T7" fmla="*/ 567 h 2506"/>
                <a:gd name="T8" fmla="*/ 1999 w 2273"/>
                <a:gd name="T9" fmla="*/ 649 h 2506"/>
                <a:gd name="T10" fmla="*/ 2236 w 2273"/>
                <a:gd name="T11" fmla="*/ 984 h 2506"/>
                <a:gd name="T12" fmla="*/ 2262 w 2273"/>
                <a:gd name="T13" fmla="*/ 1480 h 2506"/>
                <a:gd name="T14" fmla="*/ 2150 w 2273"/>
                <a:gd name="T15" fmla="*/ 1839 h 2506"/>
                <a:gd name="T16" fmla="*/ 2034 w 2273"/>
                <a:gd name="T17" fmla="*/ 2024 h 2506"/>
                <a:gd name="T18" fmla="*/ 1589 w 2273"/>
                <a:gd name="T19" fmla="*/ 2424 h 2506"/>
                <a:gd name="T20" fmla="*/ 1206 w 2273"/>
                <a:gd name="T21" fmla="*/ 2477 h 2506"/>
                <a:gd name="T22" fmla="*/ 1084 w 2273"/>
                <a:gd name="T23" fmla="*/ 2401 h 2506"/>
                <a:gd name="T24" fmla="*/ 941 w 2273"/>
                <a:gd name="T25" fmla="*/ 2480 h 2506"/>
                <a:gd name="T26" fmla="*/ 683 w 2273"/>
                <a:gd name="T27" fmla="*/ 2390 h 2506"/>
                <a:gd name="T28" fmla="*/ 347 w 2273"/>
                <a:gd name="T29" fmla="*/ 2282 h 2506"/>
                <a:gd name="T30" fmla="*/ 91 w 2273"/>
                <a:gd name="T31" fmla="*/ 1910 h 2506"/>
                <a:gd name="T32" fmla="*/ 20 w 2273"/>
                <a:gd name="T33" fmla="*/ 1630 h 2506"/>
                <a:gd name="T34" fmla="*/ 7 w 2273"/>
                <a:gd name="T35" fmla="*/ 1302 h 2506"/>
                <a:gd name="T36" fmla="*/ 37 w 2273"/>
                <a:gd name="T37" fmla="*/ 1149 h 2506"/>
                <a:gd name="T38" fmla="*/ 143 w 2273"/>
                <a:gd name="T39" fmla="*/ 886 h 2506"/>
                <a:gd name="T40" fmla="*/ 440 w 2273"/>
                <a:gd name="T41" fmla="*/ 554 h 2506"/>
                <a:gd name="T42" fmla="*/ 254 w 2273"/>
                <a:gd name="T43" fmla="*/ 798 h 2506"/>
                <a:gd name="T44" fmla="*/ 124 w 2273"/>
                <a:gd name="T45" fmla="*/ 1071 h 2506"/>
                <a:gd name="T46" fmla="*/ 73 w 2273"/>
                <a:gd name="T47" fmla="*/ 1331 h 2506"/>
                <a:gd name="T48" fmla="*/ 122 w 2273"/>
                <a:gd name="T49" fmla="*/ 1762 h 2506"/>
                <a:gd name="T50" fmla="*/ 389 w 2273"/>
                <a:gd name="T51" fmla="*/ 2198 h 2506"/>
                <a:gd name="T52" fmla="*/ 683 w 2273"/>
                <a:gd name="T53" fmla="*/ 2282 h 2506"/>
                <a:gd name="T54" fmla="*/ 725 w 2273"/>
                <a:gd name="T55" fmla="*/ 2259 h 2506"/>
                <a:gd name="T56" fmla="*/ 975 w 2273"/>
                <a:gd name="T57" fmla="*/ 2341 h 2506"/>
                <a:gd name="T58" fmla="*/ 1153 w 2273"/>
                <a:gd name="T59" fmla="*/ 2326 h 2506"/>
                <a:gd name="T60" fmla="*/ 1305 w 2273"/>
                <a:gd name="T61" fmla="*/ 2373 h 2506"/>
                <a:gd name="T62" fmla="*/ 1192 w 2273"/>
                <a:gd name="T63" fmla="*/ 2311 h 2506"/>
                <a:gd name="T64" fmla="*/ 1208 w 2273"/>
                <a:gd name="T65" fmla="*/ 2290 h 2506"/>
                <a:gd name="T66" fmla="*/ 1630 w 2273"/>
                <a:gd name="T67" fmla="*/ 2241 h 2506"/>
                <a:gd name="T68" fmla="*/ 1978 w 2273"/>
                <a:gd name="T69" fmla="*/ 1901 h 2506"/>
                <a:gd name="T70" fmla="*/ 2071 w 2273"/>
                <a:gd name="T71" fmla="*/ 1725 h 2506"/>
                <a:gd name="T72" fmla="*/ 2131 w 2273"/>
                <a:gd name="T73" fmla="*/ 1492 h 2506"/>
                <a:gd name="T74" fmla="*/ 2137 w 2273"/>
                <a:gd name="T75" fmla="*/ 1088 h 2506"/>
                <a:gd name="T76" fmla="*/ 1918 w 2273"/>
                <a:gd name="T77" fmla="*/ 810 h 2506"/>
                <a:gd name="T78" fmla="*/ 1614 w 2273"/>
                <a:gd name="T79" fmla="*/ 827 h 2506"/>
                <a:gd name="T80" fmla="*/ 1507 w 2273"/>
                <a:gd name="T81" fmla="*/ 846 h 2506"/>
                <a:gd name="T82" fmla="*/ 1844 w 2273"/>
                <a:gd name="T83" fmla="*/ 742 h 2506"/>
                <a:gd name="T84" fmla="*/ 2131 w 2273"/>
                <a:gd name="T85" fmla="*/ 988 h 2506"/>
                <a:gd name="T86" fmla="*/ 2188 w 2273"/>
                <a:gd name="T87" fmla="*/ 1213 h 2506"/>
                <a:gd name="T88" fmla="*/ 2163 w 2273"/>
                <a:gd name="T89" fmla="*/ 1574 h 2506"/>
                <a:gd name="T90" fmla="*/ 2201 w 2273"/>
                <a:gd name="T91" fmla="*/ 1436 h 2506"/>
                <a:gd name="T92" fmla="*/ 2191 w 2273"/>
                <a:gd name="T93" fmla="*/ 1020 h 2506"/>
                <a:gd name="T94" fmla="*/ 2025 w 2273"/>
                <a:gd name="T95" fmla="*/ 730 h 2506"/>
                <a:gd name="T96" fmla="*/ 1612 w 2273"/>
                <a:gd name="T97" fmla="*/ 637 h 2506"/>
                <a:gd name="T98" fmla="*/ 1484 w 2273"/>
                <a:gd name="T99" fmla="*/ 658 h 2506"/>
                <a:gd name="T100" fmla="*/ 1379 w 2273"/>
                <a:gd name="T101" fmla="*/ 711 h 2506"/>
                <a:gd name="T102" fmla="*/ 1108 w 2273"/>
                <a:gd name="T103" fmla="*/ 552 h 2506"/>
                <a:gd name="T104" fmla="*/ 918 w 2273"/>
                <a:gd name="T105" fmla="*/ 488 h 2506"/>
                <a:gd name="T106" fmla="*/ 997 w 2273"/>
                <a:gd name="T107" fmla="*/ 458 h 2506"/>
                <a:gd name="T108" fmla="*/ 1301 w 2273"/>
                <a:gd name="T109" fmla="*/ 662 h 2506"/>
                <a:gd name="T110" fmla="*/ 1340 w 2273"/>
                <a:gd name="T111" fmla="*/ 556 h 2506"/>
                <a:gd name="T112" fmla="*/ 1298 w 2273"/>
                <a:gd name="T113" fmla="*/ 251 h 2506"/>
                <a:gd name="T114" fmla="*/ 1238 w 2273"/>
                <a:gd name="T115" fmla="*/ 40 h 2506"/>
                <a:gd name="T116" fmla="*/ 1226 w 2273"/>
                <a:gd name="T117" fmla="*/ 194 h 2506"/>
                <a:gd name="T118" fmla="*/ 1298 w 2273"/>
                <a:gd name="T119" fmla="*/ 544 h 2506"/>
                <a:gd name="T120" fmla="*/ 1275 w 2273"/>
                <a:gd name="T121" fmla="*/ 524 h 2506"/>
                <a:gd name="T122" fmla="*/ 1162 w 2273"/>
                <a:gd name="T123" fmla="*/ 166 h 2506"/>
                <a:gd name="T124" fmla="*/ 1180 w 2273"/>
                <a:gd name="T125" fmla="*/ 9 h 250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73"/>
                <a:gd name="T190" fmla="*/ 0 h 2506"/>
                <a:gd name="T191" fmla="*/ 2273 w 2273"/>
                <a:gd name="T192" fmla="*/ 2506 h 250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73" h="2506">
                  <a:moveTo>
                    <a:pt x="1285" y="15"/>
                  </a:moveTo>
                  <a:lnTo>
                    <a:pt x="1301" y="31"/>
                  </a:lnTo>
                  <a:lnTo>
                    <a:pt x="1298" y="47"/>
                  </a:lnTo>
                  <a:lnTo>
                    <a:pt x="1291" y="69"/>
                  </a:lnTo>
                  <a:lnTo>
                    <a:pt x="1315" y="82"/>
                  </a:lnTo>
                  <a:lnTo>
                    <a:pt x="1319" y="87"/>
                  </a:lnTo>
                  <a:lnTo>
                    <a:pt x="1317" y="122"/>
                  </a:lnTo>
                  <a:lnTo>
                    <a:pt x="1319" y="175"/>
                  </a:lnTo>
                  <a:lnTo>
                    <a:pt x="1351" y="264"/>
                  </a:lnTo>
                  <a:lnTo>
                    <a:pt x="1361" y="303"/>
                  </a:lnTo>
                  <a:lnTo>
                    <a:pt x="1385" y="382"/>
                  </a:lnTo>
                  <a:lnTo>
                    <a:pt x="1393" y="410"/>
                  </a:lnTo>
                  <a:lnTo>
                    <a:pt x="1398" y="431"/>
                  </a:lnTo>
                  <a:lnTo>
                    <a:pt x="1408" y="482"/>
                  </a:lnTo>
                  <a:lnTo>
                    <a:pt x="1412" y="549"/>
                  </a:lnTo>
                  <a:lnTo>
                    <a:pt x="1410" y="588"/>
                  </a:lnTo>
                  <a:lnTo>
                    <a:pt x="1419" y="598"/>
                  </a:lnTo>
                  <a:lnTo>
                    <a:pt x="1461" y="593"/>
                  </a:lnTo>
                  <a:lnTo>
                    <a:pt x="1519" y="581"/>
                  </a:lnTo>
                  <a:lnTo>
                    <a:pt x="1594" y="567"/>
                  </a:lnTo>
                  <a:lnTo>
                    <a:pt x="1721" y="558"/>
                  </a:lnTo>
                  <a:lnTo>
                    <a:pt x="1767" y="560"/>
                  </a:lnTo>
                  <a:lnTo>
                    <a:pt x="1825" y="570"/>
                  </a:lnTo>
                  <a:lnTo>
                    <a:pt x="1911" y="598"/>
                  </a:lnTo>
                  <a:lnTo>
                    <a:pt x="1999" y="649"/>
                  </a:lnTo>
                  <a:lnTo>
                    <a:pt x="2086" y="721"/>
                  </a:lnTo>
                  <a:lnTo>
                    <a:pt x="2131" y="772"/>
                  </a:lnTo>
                  <a:lnTo>
                    <a:pt x="2184" y="858"/>
                  </a:lnTo>
                  <a:lnTo>
                    <a:pt x="2217" y="933"/>
                  </a:lnTo>
                  <a:lnTo>
                    <a:pt x="2236" y="984"/>
                  </a:lnTo>
                  <a:lnTo>
                    <a:pt x="2252" y="1058"/>
                  </a:lnTo>
                  <a:lnTo>
                    <a:pt x="2268" y="1204"/>
                  </a:lnTo>
                  <a:lnTo>
                    <a:pt x="2273" y="1269"/>
                  </a:lnTo>
                  <a:lnTo>
                    <a:pt x="2271" y="1420"/>
                  </a:lnTo>
                  <a:lnTo>
                    <a:pt x="2262" y="1480"/>
                  </a:lnTo>
                  <a:lnTo>
                    <a:pt x="2258" y="1501"/>
                  </a:lnTo>
                  <a:lnTo>
                    <a:pt x="2250" y="1558"/>
                  </a:lnTo>
                  <a:lnTo>
                    <a:pt x="2231" y="1630"/>
                  </a:lnTo>
                  <a:lnTo>
                    <a:pt x="2201" y="1723"/>
                  </a:lnTo>
                  <a:lnTo>
                    <a:pt x="2150" y="1839"/>
                  </a:lnTo>
                  <a:lnTo>
                    <a:pt x="2103" y="1919"/>
                  </a:lnTo>
                  <a:lnTo>
                    <a:pt x="2080" y="1955"/>
                  </a:lnTo>
                  <a:lnTo>
                    <a:pt x="2052" y="1994"/>
                  </a:lnTo>
                  <a:lnTo>
                    <a:pt x="2037" y="2015"/>
                  </a:lnTo>
                  <a:lnTo>
                    <a:pt x="2034" y="2024"/>
                  </a:lnTo>
                  <a:lnTo>
                    <a:pt x="1999" y="2068"/>
                  </a:lnTo>
                  <a:lnTo>
                    <a:pt x="1951" y="2131"/>
                  </a:lnTo>
                  <a:lnTo>
                    <a:pt x="1841" y="2252"/>
                  </a:lnTo>
                  <a:lnTo>
                    <a:pt x="1700" y="2357"/>
                  </a:lnTo>
                  <a:lnTo>
                    <a:pt x="1589" y="2424"/>
                  </a:lnTo>
                  <a:lnTo>
                    <a:pt x="1478" y="2476"/>
                  </a:lnTo>
                  <a:lnTo>
                    <a:pt x="1408" y="2496"/>
                  </a:lnTo>
                  <a:lnTo>
                    <a:pt x="1315" y="2506"/>
                  </a:lnTo>
                  <a:lnTo>
                    <a:pt x="1247" y="2494"/>
                  </a:lnTo>
                  <a:lnTo>
                    <a:pt x="1206" y="2477"/>
                  </a:lnTo>
                  <a:lnTo>
                    <a:pt x="1122" y="2417"/>
                  </a:lnTo>
                  <a:lnTo>
                    <a:pt x="1097" y="2377"/>
                  </a:lnTo>
                  <a:lnTo>
                    <a:pt x="1090" y="2377"/>
                  </a:lnTo>
                  <a:lnTo>
                    <a:pt x="1084" y="2384"/>
                  </a:lnTo>
                  <a:lnTo>
                    <a:pt x="1084" y="2401"/>
                  </a:lnTo>
                  <a:lnTo>
                    <a:pt x="1078" y="2424"/>
                  </a:lnTo>
                  <a:lnTo>
                    <a:pt x="1067" y="2440"/>
                  </a:lnTo>
                  <a:lnTo>
                    <a:pt x="1039" y="2462"/>
                  </a:lnTo>
                  <a:lnTo>
                    <a:pt x="991" y="2476"/>
                  </a:lnTo>
                  <a:lnTo>
                    <a:pt x="941" y="2480"/>
                  </a:lnTo>
                  <a:lnTo>
                    <a:pt x="876" y="2473"/>
                  </a:lnTo>
                  <a:lnTo>
                    <a:pt x="834" y="2462"/>
                  </a:lnTo>
                  <a:lnTo>
                    <a:pt x="769" y="2426"/>
                  </a:lnTo>
                  <a:lnTo>
                    <a:pt x="714" y="2384"/>
                  </a:lnTo>
                  <a:lnTo>
                    <a:pt x="683" y="2390"/>
                  </a:lnTo>
                  <a:lnTo>
                    <a:pt x="577" y="2387"/>
                  </a:lnTo>
                  <a:lnTo>
                    <a:pt x="539" y="2377"/>
                  </a:lnTo>
                  <a:lnTo>
                    <a:pt x="484" y="2364"/>
                  </a:lnTo>
                  <a:lnTo>
                    <a:pt x="405" y="2326"/>
                  </a:lnTo>
                  <a:lnTo>
                    <a:pt x="347" y="2282"/>
                  </a:lnTo>
                  <a:lnTo>
                    <a:pt x="315" y="2257"/>
                  </a:lnTo>
                  <a:lnTo>
                    <a:pt x="245" y="2178"/>
                  </a:lnTo>
                  <a:lnTo>
                    <a:pt x="196" y="2114"/>
                  </a:lnTo>
                  <a:lnTo>
                    <a:pt x="136" y="2008"/>
                  </a:lnTo>
                  <a:lnTo>
                    <a:pt x="91" y="1910"/>
                  </a:lnTo>
                  <a:lnTo>
                    <a:pt x="81" y="1869"/>
                  </a:lnTo>
                  <a:lnTo>
                    <a:pt x="73" y="1827"/>
                  </a:lnTo>
                  <a:lnTo>
                    <a:pt x="51" y="1762"/>
                  </a:lnTo>
                  <a:lnTo>
                    <a:pt x="29" y="1687"/>
                  </a:lnTo>
                  <a:lnTo>
                    <a:pt x="20" y="1630"/>
                  </a:lnTo>
                  <a:lnTo>
                    <a:pt x="16" y="1613"/>
                  </a:lnTo>
                  <a:lnTo>
                    <a:pt x="13" y="1592"/>
                  </a:lnTo>
                  <a:lnTo>
                    <a:pt x="4" y="1498"/>
                  </a:lnTo>
                  <a:lnTo>
                    <a:pt x="0" y="1436"/>
                  </a:lnTo>
                  <a:lnTo>
                    <a:pt x="7" y="1302"/>
                  </a:lnTo>
                  <a:lnTo>
                    <a:pt x="7" y="1291"/>
                  </a:lnTo>
                  <a:lnTo>
                    <a:pt x="16" y="1234"/>
                  </a:lnTo>
                  <a:lnTo>
                    <a:pt x="22" y="1204"/>
                  </a:lnTo>
                  <a:lnTo>
                    <a:pt x="31" y="1155"/>
                  </a:lnTo>
                  <a:lnTo>
                    <a:pt x="37" y="1149"/>
                  </a:lnTo>
                  <a:lnTo>
                    <a:pt x="41" y="1125"/>
                  </a:lnTo>
                  <a:lnTo>
                    <a:pt x="66" y="1048"/>
                  </a:lnTo>
                  <a:lnTo>
                    <a:pt x="76" y="1032"/>
                  </a:lnTo>
                  <a:lnTo>
                    <a:pt x="111" y="949"/>
                  </a:lnTo>
                  <a:lnTo>
                    <a:pt x="143" y="886"/>
                  </a:lnTo>
                  <a:lnTo>
                    <a:pt x="215" y="768"/>
                  </a:lnTo>
                  <a:lnTo>
                    <a:pt x="294" y="662"/>
                  </a:lnTo>
                  <a:lnTo>
                    <a:pt x="322" y="630"/>
                  </a:lnTo>
                  <a:lnTo>
                    <a:pt x="401" y="570"/>
                  </a:lnTo>
                  <a:lnTo>
                    <a:pt x="440" y="554"/>
                  </a:lnTo>
                  <a:lnTo>
                    <a:pt x="465" y="556"/>
                  </a:lnTo>
                  <a:lnTo>
                    <a:pt x="465" y="565"/>
                  </a:lnTo>
                  <a:lnTo>
                    <a:pt x="375" y="637"/>
                  </a:lnTo>
                  <a:lnTo>
                    <a:pt x="336" y="681"/>
                  </a:lnTo>
                  <a:lnTo>
                    <a:pt x="254" y="798"/>
                  </a:lnTo>
                  <a:lnTo>
                    <a:pt x="229" y="848"/>
                  </a:lnTo>
                  <a:lnTo>
                    <a:pt x="184" y="923"/>
                  </a:lnTo>
                  <a:lnTo>
                    <a:pt x="161" y="974"/>
                  </a:lnTo>
                  <a:lnTo>
                    <a:pt x="136" y="1048"/>
                  </a:lnTo>
                  <a:lnTo>
                    <a:pt x="124" y="1071"/>
                  </a:lnTo>
                  <a:lnTo>
                    <a:pt x="117" y="1102"/>
                  </a:lnTo>
                  <a:lnTo>
                    <a:pt x="112" y="1109"/>
                  </a:lnTo>
                  <a:lnTo>
                    <a:pt x="99" y="1168"/>
                  </a:lnTo>
                  <a:lnTo>
                    <a:pt x="85" y="1213"/>
                  </a:lnTo>
                  <a:lnTo>
                    <a:pt x="73" y="1331"/>
                  </a:lnTo>
                  <a:lnTo>
                    <a:pt x="69" y="1397"/>
                  </a:lnTo>
                  <a:lnTo>
                    <a:pt x="71" y="1504"/>
                  </a:lnTo>
                  <a:lnTo>
                    <a:pt x="76" y="1525"/>
                  </a:lnTo>
                  <a:lnTo>
                    <a:pt x="91" y="1644"/>
                  </a:lnTo>
                  <a:lnTo>
                    <a:pt x="122" y="1762"/>
                  </a:lnTo>
                  <a:lnTo>
                    <a:pt x="154" y="1848"/>
                  </a:lnTo>
                  <a:lnTo>
                    <a:pt x="215" y="1971"/>
                  </a:lnTo>
                  <a:lnTo>
                    <a:pt x="257" y="2042"/>
                  </a:lnTo>
                  <a:lnTo>
                    <a:pt x="336" y="2145"/>
                  </a:lnTo>
                  <a:lnTo>
                    <a:pt x="389" y="2198"/>
                  </a:lnTo>
                  <a:lnTo>
                    <a:pt x="444" y="2242"/>
                  </a:lnTo>
                  <a:lnTo>
                    <a:pt x="484" y="2267"/>
                  </a:lnTo>
                  <a:lnTo>
                    <a:pt x="547" y="2282"/>
                  </a:lnTo>
                  <a:lnTo>
                    <a:pt x="651" y="2290"/>
                  </a:lnTo>
                  <a:lnTo>
                    <a:pt x="683" y="2282"/>
                  </a:lnTo>
                  <a:lnTo>
                    <a:pt x="686" y="2282"/>
                  </a:lnTo>
                  <a:lnTo>
                    <a:pt x="690" y="2278"/>
                  </a:lnTo>
                  <a:lnTo>
                    <a:pt x="690" y="2252"/>
                  </a:lnTo>
                  <a:lnTo>
                    <a:pt x="698" y="2248"/>
                  </a:lnTo>
                  <a:lnTo>
                    <a:pt x="725" y="2259"/>
                  </a:lnTo>
                  <a:lnTo>
                    <a:pt x="804" y="2333"/>
                  </a:lnTo>
                  <a:lnTo>
                    <a:pt x="844" y="2352"/>
                  </a:lnTo>
                  <a:lnTo>
                    <a:pt x="872" y="2357"/>
                  </a:lnTo>
                  <a:lnTo>
                    <a:pt x="934" y="2352"/>
                  </a:lnTo>
                  <a:lnTo>
                    <a:pt x="975" y="2341"/>
                  </a:lnTo>
                  <a:lnTo>
                    <a:pt x="1054" y="2321"/>
                  </a:lnTo>
                  <a:lnTo>
                    <a:pt x="1099" y="2312"/>
                  </a:lnTo>
                  <a:lnTo>
                    <a:pt x="1113" y="2299"/>
                  </a:lnTo>
                  <a:lnTo>
                    <a:pt x="1126" y="2301"/>
                  </a:lnTo>
                  <a:lnTo>
                    <a:pt x="1153" y="2326"/>
                  </a:lnTo>
                  <a:lnTo>
                    <a:pt x="1194" y="2360"/>
                  </a:lnTo>
                  <a:lnTo>
                    <a:pt x="1241" y="2380"/>
                  </a:lnTo>
                  <a:lnTo>
                    <a:pt x="1280" y="2387"/>
                  </a:lnTo>
                  <a:lnTo>
                    <a:pt x="1296" y="2384"/>
                  </a:lnTo>
                  <a:lnTo>
                    <a:pt x="1305" y="2373"/>
                  </a:lnTo>
                  <a:lnTo>
                    <a:pt x="1304" y="2360"/>
                  </a:lnTo>
                  <a:lnTo>
                    <a:pt x="1291" y="2350"/>
                  </a:lnTo>
                  <a:lnTo>
                    <a:pt x="1247" y="2341"/>
                  </a:lnTo>
                  <a:lnTo>
                    <a:pt x="1213" y="2324"/>
                  </a:lnTo>
                  <a:lnTo>
                    <a:pt x="1192" y="2311"/>
                  </a:lnTo>
                  <a:lnTo>
                    <a:pt x="1156" y="2275"/>
                  </a:lnTo>
                  <a:lnTo>
                    <a:pt x="1148" y="2259"/>
                  </a:lnTo>
                  <a:lnTo>
                    <a:pt x="1148" y="2248"/>
                  </a:lnTo>
                  <a:lnTo>
                    <a:pt x="1164" y="2248"/>
                  </a:lnTo>
                  <a:lnTo>
                    <a:pt x="1208" y="2290"/>
                  </a:lnTo>
                  <a:lnTo>
                    <a:pt x="1274" y="2321"/>
                  </a:lnTo>
                  <a:lnTo>
                    <a:pt x="1304" y="2331"/>
                  </a:lnTo>
                  <a:lnTo>
                    <a:pt x="1389" y="2335"/>
                  </a:lnTo>
                  <a:lnTo>
                    <a:pt x="1486" y="2312"/>
                  </a:lnTo>
                  <a:lnTo>
                    <a:pt x="1630" y="2241"/>
                  </a:lnTo>
                  <a:lnTo>
                    <a:pt x="1756" y="2152"/>
                  </a:lnTo>
                  <a:lnTo>
                    <a:pt x="1851" y="2064"/>
                  </a:lnTo>
                  <a:lnTo>
                    <a:pt x="1865" y="2045"/>
                  </a:lnTo>
                  <a:lnTo>
                    <a:pt x="1927" y="1973"/>
                  </a:lnTo>
                  <a:lnTo>
                    <a:pt x="1978" y="1901"/>
                  </a:lnTo>
                  <a:lnTo>
                    <a:pt x="2006" y="1854"/>
                  </a:lnTo>
                  <a:lnTo>
                    <a:pt x="2018" y="1829"/>
                  </a:lnTo>
                  <a:lnTo>
                    <a:pt x="2041" y="1792"/>
                  </a:lnTo>
                  <a:lnTo>
                    <a:pt x="2065" y="1734"/>
                  </a:lnTo>
                  <a:lnTo>
                    <a:pt x="2071" y="1725"/>
                  </a:lnTo>
                  <a:lnTo>
                    <a:pt x="2078" y="1704"/>
                  </a:lnTo>
                  <a:lnTo>
                    <a:pt x="2097" y="1651"/>
                  </a:lnTo>
                  <a:lnTo>
                    <a:pt x="2110" y="1604"/>
                  </a:lnTo>
                  <a:lnTo>
                    <a:pt x="2120" y="1564"/>
                  </a:lnTo>
                  <a:lnTo>
                    <a:pt x="2131" y="1492"/>
                  </a:lnTo>
                  <a:lnTo>
                    <a:pt x="2145" y="1392"/>
                  </a:lnTo>
                  <a:lnTo>
                    <a:pt x="2150" y="1356"/>
                  </a:lnTo>
                  <a:lnTo>
                    <a:pt x="2148" y="1151"/>
                  </a:lnTo>
                  <a:lnTo>
                    <a:pt x="2142" y="1120"/>
                  </a:lnTo>
                  <a:lnTo>
                    <a:pt x="2137" y="1088"/>
                  </a:lnTo>
                  <a:lnTo>
                    <a:pt x="2127" y="1058"/>
                  </a:lnTo>
                  <a:lnTo>
                    <a:pt x="2097" y="990"/>
                  </a:lnTo>
                  <a:lnTo>
                    <a:pt x="2046" y="909"/>
                  </a:lnTo>
                  <a:lnTo>
                    <a:pt x="1980" y="846"/>
                  </a:lnTo>
                  <a:lnTo>
                    <a:pt x="1918" y="810"/>
                  </a:lnTo>
                  <a:lnTo>
                    <a:pt x="1865" y="789"/>
                  </a:lnTo>
                  <a:lnTo>
                    <a:pt x="1809" y="778"/>
                  </a:lnTo>
                  <a:lnTo>
                    <a:pt x="1743" y="782"/>
                  </a:lnTo>
                  <a:lnTo>
                    <a:pt x="1670" y="802"/>
                  </a:lnTo>
                  <a:lnTo>
                    <a:pt x="1614" y="827"/>
                  </a:lnTo>
                  <a:lnTo>
                    <a:pt x="1544" y="865"/>
                  </a:lnTo>
                  <a:lnTo>
                    <a:pt x="1523" y="874"/>
                  </a:lnTo>
                  <a:lnTo>
                    <a:pt x="1512" y="872"/>
                  </a:lnTo>
                  <a:lnTo>
                    <a:pt x="1505" y="863"/>
                  </a:lnTo>
                  <a:lnTo>
                    <a:pt x="1507" y="846"/>
                  </a:lnTo>
                  <a:lnTo>
                    <a:pt x="1544" y="823"/>
                  </a:lnTo>
                  <a:lnTo>
                    <a:pt x="1635" y="772"/>
                  </a:lnTo>
                  <a:lnTo>
                    <a:pt x="1737" y="739"/>
                  </a:lnTo>
                  <a:lnTo>
                    <a:pt x="1788" y="734"/>
                  </a:lnTo>
                  <a:lnTo>
                    <a:pt x="1844" y="742"/>
                  </a:lnTo>
                  <a:lnTo>
                    <a:pt x="1914" y="765"/>
                  </a:lnTo>
                  <a:lnTo>
                    <a:pt x="1969" y="795"/>
                  </a:lnTo>
                  <a:lnTo>
                    <a:pt x="2037" y="852"/>
                  </a:lnTo>
                  <a:lnTo>
                    <a:pt x="2071" y="891"/>
                  </a:lnTo>
                  <a:lnTo>
                    <a:pt x="2131" y="988"/>
                  </a:lnTo>
                  <a:lnTo>
                    <a:pt x="2167" y="1071"/>
                  </a:lnTo>
                  <a:lnTo>
                    <a:pt x="2169" y="1087"/>
                  </a:lnTo>
                  <a:lnTo>
                    <a:pt x="2180" y="1130"/>
                  </a:lnTo>
                  <a:lnTo>
                    <a:pt x="2182" y="1160"/>
                  </a:lnTo>
                  <a:lnTo>
                    <a:pt x="2188" y="1213"/>
                  </a:lnTo>
                  <a:lnTo>
                    <a:pt x="2188" y="1371"/>
                  </a:lnTo>
                  <a:lnTo>
                    <a:pt x="2180" y="1450"/>
                  </a:lnTo>
                  <a:lnTo>
                    <a:pt x="2175" y="1477"/>
                  </a:lnTo>
                  <a:lnTo>
                    <a:pt x="2161" y="1571"/>
                  </a:lnTo>
                  <a:lnTo>
                    <a:pt x="2163" y="1574"/>
                  </a:lnTo>
                  <a:lnTo>
                    <a:pt x="2167" y="1574"/>
                  </a:lnTo>
                  <a:lnTo>
                    <a:pt x="2180" y="1536"/>
                  </a:lnTo>
                  <a:lnTo>
                    <a:pt x="2188" y="1507"/>
                  </a:lnTo>
                  <a:lnTo>
                    <a:pt x="2191" y="1471"/>
                  </a:lnTo>
                  <a:lnTo>
                    <a:pt x="2201" y="1436"/>
                  </a:lnTo>
                  <a:lnTo>
                    <a:pt x="2215" y="1286"/>
                  </a:lnTo>
                  <a:lnTo>
                    <a:pt x="2210" y="1141"/>
                  </a:lnTo>
                  <a:lnTo>
                    <a:pt x="2205" y="1109"/>
                  </a:lnTo>
                  <a:lnTo>
                    <a:pt x="2199" y="1047"/>
                  </a:lnTo>
                  <a:lnTo>
                    <a:pt x="2191" y="1020"/>
                  </a:lnTo>
                  <a:lnTo>
                    <a:pt x="2184" y="981"/>
                  </a:lnTo>
                  <a:lnTo>
                    <a:pt x="2170" y="928"/>
                  </a:lnTo>
                  <a:lnTo>
                    <a:pt x="2131" y="842"/>
                  </a:lnTo>
                  <a:lnTo>
                    <a:pt x="2108" y="807"/>
                  </a:lnTo>
                  <a:lnTo>
                    <a:pt x="2025" y="730"/>
                  </a:lnTo>
                  <a:lnTo>
                    <a:pt x="1945" y="681"/>
                  </a:lnTo>
                  <a:lnTo>
                    <a:pt x="1881" y="653"/>
                  </a:lnTo>
                  <a:lnTo>
                    <a:pt x="1851" y="645"/>
                  </a:lnTo>
                  <a:lnTo>
                    <a:pt x="1742" y="630"/>
                  </a:lnTo>
                  <a:lnTo>
                    <a:pt x="1612" y="637"/>
                  </a:lnTo>
                  <a:lnTo>
                    <a:pt x="1591" y="642"/>
                  </a:lnTo>
                  <a:lnTo>
                    <a:pt x="1554" y="645"/>
                  </a:lnTo>
                  <a:lnTo>
                    <a:pt x="1537" y="649"/>
                  </a:lnTo>
                  <a:lnTo>
                    <a:pt x="1505" y="653"/>
                  </a:lnTo>
                  <a:lnTo>
                    <a:pt x="1484" y="658"/>
                  </a:lnTo>
                  <a:lnTo>
                    <a:pt x="1412" y="656"/>
                  </a:lnTo>
                  <a:lnTo>
                    <a:pt x="1410" y="653"/>
                  </a:lnTo>
                  <a:lnTo>
                    <a:pt x="1406" y="653"/>
                  </a:lnTo>
                  <a:lnTo>
                    <a:pt x="1396" y="662"/>
                  </a:lnTo>
                  <a:lnTo>
                    <a:pt x="1379" y="711"/>
                  </a:lnTo>
                  <a:lnTo>
                    <a:pt x="1361" y="730"/>
                  </a:lnTo>
                  <a:lnTo>
                    <a:pt x="1304" y="714"/>
                  </a:lnTo>
                  <a:lnTo>
                    <a:pt x="1277" y="696"/>
                  </a:lnTo>
                  <a:lnTo>
                    <a:pt x="1162" y="581"/>
                  </a:lnTo>
                  <a:lnTo>
                    <a:pt x="1108" y="552"/>
                  </a:lnTo>
                  <a:lnTo>
                    <a:pt x="1071" y="535"/>
                  </a:lnTo>
                  <a:lnTo>
                    <a:pt x="1036" y="519"/>
                  </a:lnTo>
                  <a:lnTo>
                    <a:pt x="1022" y="516"/>
                  </a:lnTo>
                  <a:lnTo>
                    <a:pt x="946" y="494"/>
                  </a:lnTo>
                  <a:lnTo>
                    <a:pt x="918" y="488"/>
                  </a:lnTo>
                  <a:lnTo>
                    <a:pt x="899" y="470"/>
                  </a:lnTo>
                  <a:lnTo>
                    <a:pt x="897" y="461"/>
                  </a:lnTo>
                  <a:lnTo>
                    <a:pt x="897" y="454"/>
                  </a:lnTo>
                  <a:lnTo>
                    <a:pt x="904" y="450"/>
                  </a:lnTo>
                  <a:lnTo>
                    <a:pt x="997" y="458"/>
                  </a:lnTo>
                  <a:lnTo>
                    <a:pt x="1076" y="484"/>
                  </a:lnTo>
                  <a:lnTo>
                    <a:pt x="1143" y="516"/>
                  </a:lnTo>
                  <a:lnTo>
                    <a:pt x="1194" y="556"/>
                  </a:lnTo>
                  <a:lnTo>
                    <a:pt x="1296" y="658"/>
                  </a:lnTo>
                  <a:lnTo>
                    <a:pt x="1301" y="662"/>
                  </a:lnTo>
                  <a:lnTo>
                    <a:pt x="1305" y="662"/>
                  </a:lnTo>
                  <a:lnTo>
                    <a:pt x="1321" y="642"/>
                  </a:lnTo>
                  <a:lnTo>
                    <a:pt x="1330" y="611"/>
                  </a:lnTo>
                  <a:lnTo>
                    <a:pt x="1334" y="593"/>
                  </a:lnTo>
                  <a:lnTo>
                    <a:pt x="1340" y="556"/>
                  </a:lnTo>
                  <a:lnTo>
                    <a:pt x="1338" y="447"/>
                  </a:lnTo>
                  <a:lnTo>
                    <a:pt x="1335" y="424"/>
                  </a:lnTo>
                  <a:lnTo>
                    <a:pt x="1326" y="363"/>
                  </a:lnTo>
                  <a:lnTo>
                    <a:pt x="1315" y="312"/>
                  </a:lnTo>
                  <a:lnTo>
                    <a:pt x="1298" y="251"/>
                  </a:lnTo>
                  <a:lnTo>
                    <a:pt x="1291" y="225"/>
                  </a:lnTo>
                  <a:lnTo>
                    <a:pt x="1283" y="204"/>
                  </a:lnTo>
                  <a:lnTo>
                    <a:pt x="1274" y="145"/>
                  </a:lnTo>
                  <a:lnTo>
                    <a:pt x="1280" y="75"/>
                  </a:lnTo>
                  <a:lnTo>
                    <a:pt x="1238" y="40"/>
                  </a:lnTo>
                  <a:lnTo>
                    <a:pt x="1196" y="52"/>
                  </a:lnTo>
                  <a:lnTo>
                    <a:pt x="1183" y="61"/>
                  </a:lnTo>
                  <a:lnTo>
                    <a:pt x="1173" y="75"/>
                  </a:lnTo>
                  <a:lnTo>
                    <a:pt x="1176" y="98"/>
                  </a:lnTo>
                  <a:lnTo>
                    <a:pt x="1226" y="194"/>
                  </a:lnTo>
                  <a:lnTo>
                    <a:pt x="1274" y="319"/>
                  </a:lnTo>
                  <a:lnTo>
                    <a:pt x="1285" y="363"/>
                  </a:lnTo>
                  <a:lnTo>
                    <a:pt x="1298" y="429"/>
                  </a:lnTo>
                  <a:lnTo>
                    <a:pt x="1304" y="463"/>
                  </a:lnTo>
                  <a:lnTo>
                    <a:pt x="1298" y="544"/>
                  </a:lnTo>
                  <a:lnTo>
                    <a:pt x="1285" y="600"/>
                  </a:lnTo>
                  <a:lnTo>
                    <a:pt x="1280" y="605"/>
                  </a:lnTo>
                  <a:lnTo>
                    <a:pt x="1270" y="605"/>
                  </a:lnTo>
                  <a:lnTo>
                    <a:pt x="1266" y="600"/>
                  </a:lnTo>
                  <a:lnTo>
                    <a:pt x="1275" y="524"/>
                  </a:lnTo>
                  <a:lnTo>
                    <a:pt x="1275" y="447"/>
                  </a:lnTo>
                  <a:lnTo>
                    <a:pt x="1262" y="401"/>
                  </a:lnTo>
                  <a:lnTo>
                    <a:pt x="1253" y="361"/>
                  </a:lnTo>
                  <a:lnTo>
                    <a:pt x="1222" y="286"/>
                  </a:lnTo>
                  <a:lnTo>
                    <a:pt x="1162" y="166"/>
                  </a:lnTo>
                  <a:lnTo>
                    <a:pt x="1111" y="87"/>
                  </a:lnTo>
                  <a:lnTo>
                    <a:pt x="1113" y="59"/>
                  </a:lnTo>
                  <a:lnTo>
                    <a:pt x="1124" y="40"/>
                  </a:lnTo>
                  <a:lnTo>
                    <a:pt x="1150" y="19"/>
                  </a:lnTo>
                  <a:lnTo>
                    <a:pt x="1180" y="9"/>
                  </a:lnTo>
                  <a:lnTo>
                    <a:pt x="1208" y="0"/>
                  </a:lnTo>
                  <a:lnTo>
                    <a:pt x="1253" y="3"/>
                  </a:lnTo>
                  <a:lnTo>
                    <a:pt x="1285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6" name="Freeform 1367">
              <a:extLst>
                <a:ext uri="{FF2B5EF4-FFF2-40B4-BE49-F238E27FC236}">
                  <a16:creationId xmlns:a16="http://schemas.microsoft.com/office/drawing/2014/main" id="{DC9F8E71-AE27-D842-94E0-7C9107D7A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269"/>
              <a:ext cx="65" cy="55"/>
            </a:xfrm>
            <a:custGeom>
              <a:avLst/>
              <a:gdLst>
                <a:gd name="T0" fmla="*/ 79 w 195"/>
                <a:gd name="T1" fmla="*/ 18 h 165"/>
                <a:gd name="T2" fmla="*/ 116 w 195"/>
                <a:gd name="T3" fmla="*/ 38 h 165"/>
                <a:gd name="T4" fmla="*/ 156 w 195"/>
                <a:gd name="T5" fmla="*/ 69 h 165"/>
                <a:gd name="T6" fmla="*/ 170 w 195"/>
                <a:gd name="T7" fmla="*/ 78 h 165"/>
                <a:gd name="T8" fmla="*/ 177 w 195"/>
                <a:gd name="T9" fmla="*/ 94 h 165"/>
                <a:gd name="T10" fmla="*/ 174 w 195"/>
                <a:gd name="T11" fmla="*/ 108 h 165"/>
                <a:gd name="T12" fmla="*/ 174 w 195"/>
                <a:gd name="T13" fmla="*/ 118 h 165"/>
                <a:gd name="T14" fmla="*/ 195 w 195"/>
                <a:gd name="T15" fmla="*/ 148 h 165"/>
                <a:gd name="T16" fmla="*/ 195 w 195"/>
                <a:gd name="T17" fmla="*/ 157 h 165"/>
                <a:gd name="T18" fmla="*/ 186 w 195"/>
                <a:gd name="T19" fmla="*/ 165 h 165"/>
                <a:gd name="T20" fmla="*/ 161 w 195"/>
                <a:gd name="T21" fmla="*/ 159 h 165"/>
                <a:gd name="T22" fmla="*/ 147 w 195"/>
                <a:gd name="T23" fmla="*/ 141 h 165"/>
                <a:gd name="T24" fmla="*/ 82 w 195"/>
                <a:gd name="T25" fmla="*/ 97 h 165"/>
                <a:gd name="T26" fmla="*/ 59 w 195"/>
                <a:gd name="T27" fmla="*/ 78 h 165"/>
                <a:gd name="T28" fmla="*/ 50 w 195"/>
                <a:gd name="T29" fmla="*/ 64 h 165"/>
                <a:gd name="T30" fmla="*/ 7 w 195"/>
                <a:gd name="T31" fmla="*/ 44 h 165"/>
                <a:gd name="T32" fmla="*/ 0 w 195"/>
                <a:gd name="T33" fmla="*/ 32 h 165"/>
                <a:gd name="T34" fmla="*/ 0 w 195"/>
                <a:gd name="T35" fmla="*/ 15 h 165"/>
                <a:gd name="T36" fmla="*/ 19 w 195"/>
                <a:gd name="T37" fmla="*/ 0 h 165"/>
                <a:gd name="T38" fmla="*/ 42 w 195"/>
                <a:gd name="T39" fmla="*/ 1 h 165"/>
                <a:gd name="T40" fmla="*/ 79 w 195"/>
                <a:gd name="T41" fmla="*/ 18 h 165"/>
                <a:gd name="T42" fmla="*/ 79 w 195"/>
                <a:gd name="T43" fmla="*/ 18 h 16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5"/>
                <a:gd name="T67" fmla="*/ 0 h 165"/>
                <a:gd name="T68" fmla="*/ 195 w 195"/>
                <a:gd name="T69" fmla="*/ 165 h 16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5" h="165">
                  <a:moveTo>
                    <a:pt x="79" y="18"/>
                  </a:moveTo>
                  <a:lnTo>
                    <a:pt x="116" y="38"/>
                  </a:lnTo>
                  <a:lnTo>
                    <a:pt x="156" y="69"/>
                  </a:lnTo>
                  <a:lnTo>
                    <a:pt x="170" y="78"/>
                  </a:lnTo>
                  <a:lnTo>
                    <a:pt x="177" y="94"/>
                  </a:lnTo>
                  <a:lnTo>
                    <a:pt x="174" y="108"/>
                  </a:lnTo>
                  <a:lnTo>
                    <a:pt x="174" y="118"/>
                  </a:lnTo>
                  <a:lnTo>
                    <a:pt x="195" y="148"/>
                  </a:lnTo>
                  <a:lnTo>
                    <a:pt x="195" y="157"/>
                  </a:lnTo>
                  <a:lnTo>
                    <a:pt x="186" y="165"/>
                  </a:lnTo>
                  <a:lnTo>
                    <a:pt x="161" y="159"/>
                  </a:lnTo>
                  <a:lnTo>
                    <a:pt x="147" y="141"/>
                  </a:lnTo>
                  <a:lnTo>
                    <a:pt x="82" y="97"/>
                  </a:lnTo>
                  <a:lnTo>
                    <a:pt x="59" y="78"/>
                  </a:lnTo>
                  <a:lnTo>
                    <a:pt x="50" y="64"/>
                  </a:lnTo>
                  <a:lnTo>
                    <a:pt x="7" y="44"/>
                  </a:lnTo>
                  <a:lnTo>
                    <a:pt x="0" y="32"/>
                  </a:lnTo>
                  <a:lnTo>
                    <a:pt x="0" y="15"/>
                  </a:lnTo>
                  <a:lnTo>
                    <a:pt x="19" y="0"/>
                  </a:lnTo>
                  <a:lnTo>
                    <a:pt x="42" y="1"/>
                  </a:lnTo>
                  <a:lnTo>
                    <a:pt x="79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7" name="Freeform 1368">
              <a:extLst>
                <a:ext uri="{FF2B5EF4-FFF2-40B4-BE49-F238E27FC236}">
                  <a16:creationId xmlns:a16="http://schemas.microsoft.com/office/drawing/2014/main" id="{9F9A8196-5899-E547-93C7-5A863109E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" y="298"/>
              <a:ext cx="74" cy="35"/>
            </a:xfrm>
            <a:custGeom>
              <a:avLst/>
              <a:gdLst>
                <a:gd name="T0" fmla="*/ 107 w 220"/>
                <a:gd name="T1" fmla="*/ 14 h 105"/>
                <a:gd name="T2" fmla="*/ 123 w 220"/>
                <a:gd name="T3" fmla="*/ 17 h 105"/>
                <a:gd name="T4" fmla="*/ 161 w 220"/>
                <a:gd name="T5" fmla="*/ 28 h 105"/>
                <a:gd name="T6" fmla="*/ 214 w 220"/>
                <a:gd name="T7" fmla="*/ 52 h 105"/>
                <a:gd name="T8" fmla="*/ 220 w 220"/>
                <a:gd name="T9" fmla="*/ 61 h 105"/>
                <a:gd name="T10" fmla="*/ 220 w 220"/>
                <a:gd name="T11" fmla="*/ 70 h 105"/>
                <a:gd name="T12" fmla="*/ 202 w 220"/>
                <a:gd name="T13" fmla="*/ 82 h 105"/>
                <a:gd name="T14" fmla="*/ 202 w 220"/>
                <a:gd name="T15" fmla="*/ 95 h 105"/>
                <a:gd name="T16" fmla="*/ 188 w 220"/>
                <a:gd name="T17" fmla="*/ 105 h 105"/>
                <a:gd name="T18" fmla="*/ 156 w 220"/>
                <a:gd name="T19" fmla="*/ 103 h 105"/>
                <a:gd name="T20" fmla="*/ 142 w 220"/>
                <a:gd name="T21" fmla="*/ 95 h 105"/>
                <a:gd name="T22" fmla="*/ 112 w 220"/>
                <a:gd name="T23" fmla="*/ 89 h 105"/>
                <a:gd name="T24" fmla="*/ 95 w 220"/>
                <a:gd name="T25" fmla="*/ 84 h 105"/>
                <a:gd name="T26" fmla="*/ 68 w 220"/>
                <a:gd name="T27" fmla="*/ 82 h 105"/>
                <a:gd name="T28" fmla="*/ 47 w 220"/>
                <a:gd name="T29" fmla="*/ 70 h 105"/>
                <a:gd name="T30" fmla="*/ 7 w 220"/>
                <a:gd name="T31" fmla="*/ 31 h 105"/>
                <a:gd name="T32" fmla="*/ 0 w 220"/>
                <a:gd name="T33" fmla="*/ 14 h 105"/>
                <a:gd name="T34" fmla="*/ 3 w 220"/>
                <a:gd name="T35" fmla="*/ 6 h 105"/>
                <a:gd name="T36" fmla="*/ 47 w 220"/>
                <a:gd name="T37" fmla="*/ 0 h 105"/>
                <a:gd name="T38" fmla="*/ 79 w 220"/>
                <a:gd name="T39" fmla="*/ 3 h 105"/>
                <a:gd name="T40" fmla="*/ 107 w 220"/>
                <a:gd name="T41" fmla="*/ 14 h 105"/>
                <a:gd name="T42" fmla="*/ 107 w 220"/>
                <a:gd name="T43" fmla="*/ 14 h 10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20"/>
                <a:gd name="T67" fmla="*/ 0 h 105"/>
                <a:gd name="T68" fmla="*/ 220 w 220"/>
                <a:gd name="T69" fmla="*/ 105 h 10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20" h="105">
                  <a:moveTo>
                    <a:pt x="107" y="14"/>
                  </a:moveTo>
                  <a:lnTo>
                    <a:pt x="123" y="17"/>
                  </a:lnTo>
                  <a:lnTo>
                    <a:pt x="161" y="28"/>
                  </a:lnTo>
                  <a:lnTo>
                    <a:pt x="214" y="52"/>
                  </a:lnTo>
                  <a:lnTo>
                    <a:pt x="220" y="61"/>
                  </a:lnTo>
                  <a:lnTo>
                    <a:pt x="220" y="70"/>
                  </a:lnTo>
                  <a:lnTo>
                    <a:pt x="202" y="82"/>
                  </a:lnTo>
                  <a:lnTo>
                    <a:pt x="202" y="95"/>
                  </a:lnTo>
                  <a:lnTo>
                    <a:pt x="188" y="105"/>
                  </a:lnTo>
                  <a:lnTo>
                    <a:pt x="156" y="103"/>
                  </a:lnTo>
                  <a:lnTo>
                    <a:pt x="142" y="95"/>
                  </a:lnTo>
                  <a:lnTo>
                    <a:pt x="112" y="89"/>
                  </a:lnTo>
                  <a:lnTo>
                    <a:pt x="95" y="84"/>
                  </a:lnTo>
                  <a:lnTo>
                    <a:pt x="68" y="82"/>
                  </a:lnTo>
                  <a:lnTo>
                    <a:pt x="47" y="70"/>
                  </a:lnTo>
                  <a:lnTo>
                    <a:pt x="7" y="31"/>
                  </a:lnTo>
                  <a:lnTo>
                    <a:pt x="0" y="14"/>
                  </a:lnTo>
                  <a:lnTo>
                    <a:pt x="3" y="6"/>
                  </a:lnTo>
                  <a:lnTo>
                    <a:pt x="47" y="0"/>
                  </a:lnTo>
                  <a:lnTo>
                    <a:pt x="79" y="3"/>
                  </a:lnTo>
                  <a:lnTo>
                    <a:pt x="107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8" name="Freeform 1369">
              <a:extLst>
                <a:ext uri="{FF2B5EF4-FFF2-40B4-BE49-F238E27FC236}">
                  <a16:creationId xmlns:a16="http://schemas.microsoft.com/office/drawing/2014/main" id="{2E71F5F3-5944-CB4A-A58F-EBD5022D8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" y="336"/>
              <a:ext cx="107" cy="151"/>
            </a:xfrm>
            <a:custGeom>
              <a:avLst/>
              <a:gdLst>
                <a:gd name="T0" fmla="*/ 211 w 322"/>
                <a:gd name="T1" fmla="*/ 19 h 453"/>
                <a:gd name="T2" fmla="*/ 262 w 322"/>
                <a:gd name="T3" fmla="*/ 68 h 453"/>
                <a:gd name="T4" fmla="*/ 290 w 322"/>
                <a:gd name="T5" fmla="*/ 112 h 453"/>
                <a:gd name="T6" fmla="*/ 304 w 322"/>
                <a:gd name="T7" fmla="*/ 159 h 453"/>
                <a:gd name="T8" fmla="*/ 308 w 322"/>
                <a:gd name="T9" fmla="*/ 189 h 453"/>
                <a:gd name="T10" fmla="*/ 308 w 322"/>
                <a:gd name="T11" fmla="*/ 264 h 453"/>
                <a:gd name="T12" fmla="*/ 317 w 322"/>
                <a:gd name="T13" fmla="*/ 277 h 453"/>
                <a:gd name="T14" fmla="*/ 322 w 322"/>
                <a:gd name="T15" fmla="*/ 326 h 453"/>
                <a:gd name="T16" fmla="*/ 311 w 322"/>
                <a:gd name="T17" fmla="*/ 367 h 453"/>
                <a:gd name="T18" fmla="*/ 292 w 322"/>
                <a:gd name="T19" fmla="*/ 402 h 453"/>
                <a:gd name="T20" fmla="*/ 257 w 322"/>
                <a:gd name="T21" fmla="*/ 437 h 453"/>
                <a:gd name="T22" fmla="*/ 239 w 322"/>
                <a:gd name="T23" fmla="*/ 444 h 453"/>
                <a:gd name="T24" fmla="*/ 208 w 322"/>
                <a:gd name="T25" fmla="*/ 441 h 453"/>
                <a:gd name="T26" fmla="*/ 202 w 322"/>
                <a:gd name="T27" fmla="*/ 437 h 453"/>
                <a:gd name="T28" fmla="*/ 151 w 322"/>
                <a:gd name="T29" fmla="*/ 453 h 453"/>
                <a:gd name="T30" fmla="*/ 93 w 322"/>
                <a:gd name="T31" fmla="*/ 453 h 453"/>
                <a:gd name="T32" fmla="*/ 46 w 322"/>
                <a:gd name="T33" fmla="*/ 432 h 453"/>
                <a:gd name="T34" fmla="*/ 0 w 322"/>
                <a:gd name="T35" fmla="*/ 384 h 453"/>
                <a:gd name="T36" fmla="*/ 0 w 322"/>
                <a:gd name="T37" fmla="*/ 377 h 453"/>
                <a:gd name="T38" fmla="*/ 14 w 322"/>
                <a:gd name="T39" fmla="*/ 377 h 453"/>
                <a:gd name="T40" fmla="*/ 48 w 322"/>
                <a:gd name="T41" fmla="*/ 407 h 453"/>
                <a:gd name="T42" fmla="*/ 83 w 322"/>
                <a:gd name="T43" fmla="*/ 426 h 453"/>
                <a:gd name="T44" fmla="*/ 128 w 322"/>
                <a:gd name="T45" fmla="*/ 426 h 453"/>
                <a:gd name="T46" fmla="*/ 162 w 322"/>
                <a:gd name="T47" fmla="*/ 411 h 453"/>
                <a:gd name="T48" fmla="*/ 188 w 322"/>
                <a:gd name="T49" fmla="*/ 391 h 453"/>
                <a:gd name="T50" fmla="*/ 202 w 322"/>
                <a:gd name="T51" fmla="*/ 381 h 453"/>
                <a:gd name="T52" fmla="*/ 225 w 322"/>
                <a:gd name="T53" fmla="*/ 354 h 453"/>
                <a:gd name="T54" fmla="*/ 251 w 322"/>
                <a:gd name="T55" fmla="*/ 300 h 453"/>
                <a:gd name="T56" fmla="*/ 257 w 322"/>
                <a:gd name="T57" fmla="*/ 273 h 453"/>
                <a:gd name="T58" fmla="*/ 262 w 322"/>
                <a:gd name="T59" fmla="*/ 221 h 453"/>
                <a:gd name="T60" fmla="*/ 261 w 322"/>
                <a:gd name="T61" fmla="*/ 163 h 453"/>
                <a:gd name="T62" fmla="*/ 247 w 322"/>
                <a:gd name="T63" fmla="*/ 117 h 453"/>
                <a:gd name="T64" fmla="*/ 236 w 322"/>
                <a:gd name="T65" fmla="*/ 95 h 453"/>
                <a:gd name="T66" fmla="*/ 204 w 322"/>
                <a:gd name="T67" fmla="*/ 53 h 453"/>
                <a:gd name="T68" fmla="*/ 181 w 322"/>
                <a:gd name="T69" fmla="*/ 35 h 453"/>
                <a:gd name="T70" fmla="*/ 148 w 322"/>
                <a:gd name="T71" fmla="*/ 26 h 453"/>
                <a:gd name="T72" fmla="*/ 111 w 322"/>
                <a:gd name="T73" fmla="*/ 23 h 453"/>
                <a:gd name="T74" fmla="*/ 105 w 322"/>
                <a:gd name="T75" fmla="*/ 19 h 453"/>
                <a:gd name="T76" fmla="*/ 100 w 322"/>
                <a:gd name="T77" fmla="*/ 15 h 453"/>
                <a:gd name="T78" fmla="*/ 100 w 322"/>
                <a:gd name="T79" fmla="*/ 9 h 453"/>
                <a:gd name="T80" fmla="*/ 105 w 322"/>
                <a:gd name="T81" fmla="*/ 5 h 453"/>
                <a:gd name="T82" fmla="*/ 126 w 322"/>
                <a:gd name="T83" fmla="*/ 0 h 453"/>
                <a:gd name="T84" fmla="*/ 172 w 322"/>
                <a:gd name="T85" fmla="*/ 2 h 453"/>
                <a:gd name="T86" fmla="*/ 211 w 322"/>
                <a:gd name="T87" fmla="*/ 19 h 453"/>
                <a:gd name="T88" fmla="*/ 211 w 322"/>
                <a:gd name="T89" fmla="*/ 19 h 4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22"/>
                <a:gd name="T136" fmla="*/ 0 h 453"/>
                <a:gd name="T137" fmla="*/ 322 w 322"/>
                <a:gd name="T138" fmla="*/ 453 h 4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22" h="453">
                  <a:moveTo>
                    <a:pt x="211" y="19"/>
                  </a:moveTo>
                  <a:lnTo>
                    <a:pt x="262" y="68"/>
                  </a:lnTo>
                  <a:lnTo>
                    <a:pt x="290" y="112"/>
                  </a:lnTo>
                  <a:lnTo>
                    <a:pt x="304" y="159"/>
                  </a:lnTo>
                  <a:lnTo>
                    <a:pt x="308" y="189"/>
                  </a:lnTo>
                  <a:lnTo>
                    <a:pt x="308" y="264"/>
                  </a:lnTo>
                  <a:lnTo>
                    <a:pt x="317" y="277"/>
                  </a:lnTo>
                  <a:lnTo>
                    <a:pt x="322" y="326"/>
                  </a:lnTo>
                  <a:lnTo>
                    <a:pt x="311" y="367"/>
                  </a:lnTo>
                  <a:lnTo>
                    <a:pt x="292" y="402"/>
                  </a:lnTo>
                  <a:lnTo>
                    <a:pt x="257" y="437"/>
                  </a:lnTo>
                  <a:lnTo>
                    <a:pt x="239" y="444"/>
                  </a:lnTo>
                  <a:lnTo>
                    <a:pt x="208" y="441"/>
                  </a:lnTo>
                  <a:lnTo>
                    <a:pt x="202" y="437"/>
                  </a:lnTo>
                  <a:lnTo>
                    <a:pt x="151" y="453"/>
                  </a:lnTo>
                  <a:lnTo>
                    <a:pt x="93" y="453"/>
                  </a:lnTo>
                  <a:lnTo>
                    <a:pt x="46" y="432"/>
                  </a:lnTo>
                  <a:lnTo>
                    <a:pt x="0" y="384"/>
                  </a:lnTo>
                  <a:lnTo>
                    <a:pt x="0" y="377"/>
                  </a:lnTo>
                  <a:lnTo>
                    <a:pt x="14" y="377"/>
                  </a:lnTo>
                  <a:lnTo>
                    <a:pt x="48" y="407"/>
                  </a:lnTo>
                  <a:lnTo>
                    <a:pt x="83" y="426"/>
                  </a:lnTo>
                  <a:lnTo>
                    <a:pt x="128" y="426"/>
                  </a:lnTo>
                  <a:lnTo>
                    <a:pt x="162" y="411"/>
                  </a:lnTo>
                  <a:lnTo>
                    <a:pt x="188" y="391"/>
                  </a:lnTo>
                  <a:lnTo>
                    <a:pt x="202" y="381"/>
                  </a:lnTo>
                  <a:lnTo>
                    <a:pt x="225" y="354"/>
                  </a:lnTo>
                  <a:lnTo>
                    <a:pt x="251" y="300"/>
                  </a:lnTo>
                  <a:lnTo>
                    <a:pt x="257" y="273"/>
                  </a:lnTo>
                  <a:lnTo>
                    <a:pt x="262" y="221"/>
                  </a:lnTo>
                  <a:lnTo>
                    <a:pt x="261" y="163"/>
                  </a:lnTo>
                  <a:lnTo>
                    <a:pt x="247" y="117"/>
                  </a:lnTo>
                  <a:lnTo>
                    <a:pt x="236" y="95"/>
                  </a:lnTo>
                  <a:lnTo>
                    <a:pt x="204" y="53"/>
                  </a:lnTo>
                  <a:lnTo>
                    <a:pt x="181" y="35"/>
                  </a:lnTo>
                  <a:lnTo>
                    <a:pt x="148" y="26"/>
                  </a:lnTo>
                  <a:lnTo>
                    <a:pt x="111" y="23"/>
                  </a:lnTo>
                  <a:lnTo>
                    <a:pt x="105" y="19"/>
                  </a:lnTo>
                  <a:lnTo>
                    <a:pt x="100" y="15"/>
                  </a:lnTo>
                  <a:lnTo>
                    <a:pt x="100" y="9"/>
                  </a:lnTo>
                  <a:lnTo>
                    <a:pt x="105" y="5"/>
                  </a:lnTo>
                  <a:lnTo>
                    <a:pt x="126" y="0"/>
                  </a:lnTo>
                  <a:lnTo>
                    <a:pt x="172" y="2"/>
                  </a:lnTo>
                  <a:lnTo>
                    <a:pt x="211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9" name="Freeform 1370">
              <a:extLst>
                <a:ext uri="{FF2B5EF4-FFF2-40B4-BE49-F238E27FC236}">
                  <a16:creationId xmlns:a16="http://schemas.microsoft.com/office/drawing/2014/main" id="{D91F5069-E41A-9D47-8418-0CE0F0BFD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" y="343"/>
              <a:ext cx="38" cy="38"/>
            </a:xfrm>
            <a:custGeom>
              <a:avLst/>
              <a:gdLst>
                <a:gd name="T0" fmla="*/ 113 w 113"/>
                <a:gd name="T1" fmla="*/ 9 h 114"/>
                <a:gd name="T2" fmla="*/ 99 w 113"/>
                <a:gd name="T3" fmla="*/ 21 h 114"/>
                <a:gd name="T4" fmla="*/ 87 w 113"/>
                <a:gd name="T5" fmla="*/ 26 h 114"/>
                <a:gd name="T6" fmla="*/ 45 w 113"/>
                <a:gd name="T7" fmla="*/ 67 h 114"/>
                <a:gd name="T8" fmla="*/ 27 w 113"/>
                <a:gd name="T9" fmla="*/ 93 h 114"/>
                <a:gd name="T10" fmla="*/ 1 w 113"/>
                <a:gd name="T11" fmla="*/ 114 h 114"/>
                <a:gd name="T12" fmla="*/ 0 w 113"/>
                <a:gd name="T13" fmla="*/ 114 h 114"/>
                <a:gd name="T14" fmla="*/ 0 w 113"/>
                <a:gd name="T15" fmla="*/ 102 h 114"/>
                <a:gd name="T16" fmla="*/ 11 w 113"/>
                <a:gd name="T17" fmla="*/ 81 h 114"/>
                <a:gd name="T18" fmla="*/ 24 w 113"/>
                <a:gd name="T19" fmla="*/ 51 h 114"/>
                <a:gd name="T20" fmla="*/ 44 w 113"/>
                <a:gd name="T21" fmla="*/ 26 h 114"/>
                <a:gd name="T22" fmla="*/ 69 w 113"/>
                <a:gd name="T23" fmla="*/ 7 h 114"/>
                <a:gd name="T24" fmla="*/ 87 w 113"/>
                <a:gd name="T25" fmla="*/ 0 h 114"/>
                <a:gd name="T26" fmla="*/ 108 w 113"/>
                <a:gd name="T27" fmla="*/ 2 h 114"/>
                <a:gd name="T28" fmla="*/ 113 w 113"/>
                <a:gd name="T29" fmla="*/ 9 h 114"/>
                <a:gd name="T30" fmla="*/ 113 w 113"/>
                <a:gd name="T31" fmla="*/ 9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3"/>
                <a:gd name="T49" fmla="*/ 0 h 114"/>
                <a:gd name="T50" fmla="*/ 113 w 113"/>
                <a:gd name="T51" fmla="*/ 114 h 1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3" h="114">
                  <a:moveTo>
                    <a:pt x="113" y="9"/>
                  </a:moveTo>
                  <a:lnTo>
                    <a:pt x="99" y="21"/>
                  </a:lnTo>
                  <a:lnTo>
                    <a:pt x="87" y="26"/>
                  </a:lnTo>
                  <a:lnTo>
                    <a:pt x="45" y="67"/>
                  </a:lnTo>
                  <a:lnTo>
                    <a:pt x="27" y="93"/>
                  </a:lnTo>
                  <a:lnTo>
                    <a:pt x="1" y="114"/>
                  </a:lnTo>
                  <a:lnTo>
                    <a:pt x="0" y="114"/>
                  </a:lnTo>
                  <a:lnTo>
                    <a:pt x="0" y="102"/>
                  </a:lnTo>
                  <a:lnTo>
                    <a:pt x="11" y="81"/>
                  </a:lnTo>
                  <a:lnTo>
                    <a:pt x="24" y="51"/>
                  </a:lnTo>
                  <a:lnTo>
                    <a:pt x="44" y="26"/>
                  </a:lnTo>
                  <a:lnTo>
                    <a:pt x="69" y="7"/>
                  </a:lnTo>
                  <a:lnTo>
                    <a:pt x="87" y="0"/>
                  </a:lnTo>
                  <a:lnTo>
                    <a:pt x="108" y="2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0" name="Freeform 1371">
              <a:extLst>
                <a:ext uri="{FF2B5EF4-FFF2-40B4-BE49-F238E27FC236}">
                  <a16:creationId xmlns:a16="http://schemas.microsoft.com/office/drawing/2014/main" id="{32687354-C748-AA45-BED6-D4AD90E2E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" y="363"/>
              <a:ext cx="120" cy="151"/>
            </a:xfrm>
            <a:custGeom>
              <a:avLst/>
              <a:gdLst>
                <a:gd name="T0" fmla="*/ 206 w 360"/>
                <a:gd name="T1" fmla="*/ 14 h 455"/>
                <a:gd name="T2" fmla="*/ 224 w 360"/>
                <a:gd name="T3" fmla="*/ 33 h 455"/>
                <a:gd name="T4" fmla="*/ 224 w 360"/>
                <a:gd name="T5" fmla="*/ 35 h 455"/>
                <a:gd name="T6" fmla="*/ 216 w 360"/>
                <a:gd name="T7" fmla="*/ 35 h 455"/>
                <a:gd name="T8" fmla="*/ 195 w 360"/>
                <a:gd name="T9" fmla="*/ 16 h 455"/>
                <a:gd name="T10" fmla="*/ 161 w 360"/>
                <a:gd name="T11" fmla="*/ 16 h 455"/>
                <a:gd name="T12" fmla="*/ 119 w 360"/>
                <a:gd name="T13" fmla="*/ 33 h 455"/>
                <a:gd name="T14" fmla="*/ 102 w 360"/>
                <a:gd name="T15" fmla="*/ 54 h 455"/>
                <a:gd name="T16" fmla="*/ 70 w 360"/>
                <a:gd name="T17" fmla="*/ 107 h 455"/>
                <a:gd name="T18" fmla="*/ 53 w 360"/>
                <a:gd name="T19" fmla="*/ 154 h 455"/>
                <a:gd name="T20" fmla="*/ 45 w 360"/>
                <a:gd name="T21" fmla="*/ 205 h 455"/>
                <a:gd name="T22" fmla="*/ 47 w 360"/>
                <a:gd name="T23" fmla="*/ 288 h 455"/>
                <a:gd name="T24" fmla="*/ 68 w 360"/>
                <a:gd name="T25" fmla="*/ 347 h 455"/>
                <a:gd name="T26" fmla="*/ 79 w 360"/>
                <a:gd name="T27" fmla="*/ 368 h 455"/>
                <a:gd name="T28" fmla="*/ 119 w 360"/>
                <a:gd name="T29" fmla="*/ 402 h 455"/>
                <a:gd name="T30" fmla="*/ 146 w 360"/>
                <a:gd name="T31" fmla="*/ 416 h 455"/>
                <a:gd name="T32" fmla="*/ 186 w 360"/>
                <a:gd name="T33" fmla="*/ 416 h 455"/>
                <a:gd name="T34" fmla="*/ 242 w 360"/>
                <a:gd name="T35" fmla="*/ 398 h 455"/>
                <a:gd name="T36" fmla="*/ 276 w 360"/>
                <a:gd name="T37" fmla="*/ 362 h 455"/>
                <a:gd name="T38" fmla="*/ 305 w 360"/>
                <a:gd name="T39" fmla="*/ 307 h 455"/>
                <a:gd name="T40" fmla="*/ 316 w 360"/>
                <a:gd name="T41" fmla="*/ 235 h 455"/>
                <a:gd name="T42" fmla="*/ 316 w 360"/>
                <a:gd name="T43" fmla="*/ 219 h 455"/>
                <a:gd name="T44" fmla="*/ 324 w 360"/>
                <a:gd name="T45" fmla="*/ 219 h 455"/>
                <a:gd name="T46" fmla="*/ 335 w 360"/>
                <a:gd name="T47" fmla="*/ 256 h 455"/>
                <a:gd name="T48" fmla="*/ 339 w 360"/>
                <a:gd name="T49" fmla="*/ 318 h 455"/>
                <a:gd name="T50" fmla="*/ 341 w 360"/>
                <a:gd name="T51" fmla="*/ 328 h 455"/>
                <a:gd name="T52" fmla="*/ 360 w 360"/>
                <a:gd name="T53" fmla="*/ 351 h 455"/>
                <a:gd name="T54" fmla="*/ 360 w 360"/>
                <a:gd name="T55" fmla="*/ 391 h 455"/>
                <a:gd name="T56" fmla="*/ 341 w 360"/>
                <a:gd name="T57" fmla="*/ 419 h 455"/>
                <a:gd name="T58" fmla="*/ 311 w 360"/>
                <a:gd name="T59" fmla="*/ 446 h 455"/>
                <a:gd name="T60" fmla="*/ 276 w 360"/>
                <a:gd name="T61" fmla="*/ 455 h 455"/>
                <a:gd name="T62" fmla="*/ 235 w 360"/>
                <a:gd name="T63" fmla="*/ 444 h 455"/>
                <a:gd name="T64" fmla="*/ 195 w 360"/>
                <a:gd name="T65" fmla="*/ 451 h 455"/>
                <a:gd name="T66" fmla="*/ 152 w 360"/>
                <a:gd name="T67" fmla="*/ 450 h 455"/>
                <a:gd name="T68" fmla="*/ 101 w 360"/>
                <a:gd name="T69" fmla="*/ 429 h 455"/>
                <a:gd name="T70" fmla="*/ 52 w 360"/>
                <a:gd name="T71" fmla="*/ 389 h 455"/>
                <a:gd name="T72" fmla="*/ 29 w 360"/>
                <a:gd name="T73" fmla="*/ 353 h 455"/>
                <a:gd name="T74" fmla="*/ 8 w 360"/>
                <a:gd name="T75" fmla="*/ 298 h 455"/>
                <a:gd name="T76" fmla="*/ 0 w 360"/>
                <a:gd name="T77" fmla="*/ 249 h 455"/>
                <a:gd name="T78" fmla="*/ 5 w 360"/>
                <a:gd name="T79" fmla="*/ 182 h 455"/>
                <a:gd name="T80" fmla="*/ 17 w 360"/>
                <a:gd name="T81" fmla="*/ 135 h 455"/>
                <a:gd name="T82" fmla="*/ 33 w 360"/>
                <a:gd name="T83" fmla="*/ 93 h 455"/>
                <a:gd name="T84" fmla="*/ 77 w 360"/>
                <a:gd name="T85" fmla="*/ 30 h 455"/>
                <a:gd name="T86" fmla="*/ 104 w 360"/>
                <a:gd name="T87" fmla="*/ 9 h 455"/>
                <a:gd name="T88" fmla="*/ 140 w 360"/>
                <a:gd name="T89" fmla="*/ 0 h 455"/>
                <a:gd name="T90" fmla="*/ 186 w 360"/>
                <a:gd name="T91" fmla="*/ 2 h 455"/>
                <a:gd name="T92" fmla="*/ 206 w 360"/>
                <a:gd name="T93" fmla="*/ 14 h 455"/>
                <a:gd name="T94" fmla="*/ 206 w 360"/>
                <a:gd name="T95" fmla="*/ 14 h 45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0"/>
                <a:gd name="T145" fmla="*/ 0 h 455"/>
                <a:gd name="T146" fmla="*/ 360 w 360"/>
                <a:gd name="T147" fmla="*/ 455 h 45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0" h="455">
                  <a:moveTo>
                    <a:pt x="206" y="14"/>
                  </a:moveTo>
                  <a:lnTo>
                    <a:pt x="224" y="33"/>
                  </a:lnTo>
                  <a:lnTo>
                    <a:pt x="224" y="35"/>
                  </a:lnTo>
                  <a:lnTo>
                    <a:pt x="216" y="35"/>
                  </a:lnTo>
                  <a:lnTo>
                    <a:pt x="195" y="16"/>
                  </a:lnTo>
                  <a:lnTo>
                    <a:pt x="161" y="16"/>
                  </a:lnTo>
                  <a:lnTo>
                    <a:pt x="119" y="33"/>
                  </a:lnTo>
                  <a:lnTo>
                    <a:pt x="102" y="54"/>
                  </a:lnTo>
                  <a:lnTo>
                    <a:pt x="70" y="107"/>
                  </a:lnTo>
                  <a:lnTo>
                    <a:pt x="53" y="154"/>
                  </a:lnTo>
                  <a:lnTo>
                    <a:pt x="45" y="205"/>
                  </a:lnTo>
                  <a:lnTo>
                    <a:pt x="47" y="288"/>
                  </a:lnTo>
                  <a:lnTo>
                    <a:pt x="68" y="347"/>
                  </a:lnTo>
                  <a:lnTo>
                    <a:pt x="79" y="368"/>
                  </a:lnTo>
                  <a:lnTo>
                    <a:pt x="119" y="402"/>
                  </a:lnTo>
                  <a:lnTo>
                    <a:pt x="146" y="416"/>
                  </a:lnTo>
                  <a:lnTo>
                    <a:pt x="186" y="416"/>
                  </a:lnTo>
                  <a:lnTo>
                    <a:pt x="242" y="398"/>
                  </a:lnTo>
                  <a:lnTo>
                    <a:pt x="276" y="362"/>
                  </a:lnTo>
                  <a:lnTo>
                    <a:pt x="305" y="307"/>
                  </a:lnTo>
                  <a:lnTo>
                    <a:pt x="316" y="235"/>
                  </a:lnTo>
                  <a:lnTo>
                    <a:pt x="316" y="219"/>
                  </a:lnTo>
                  <a:lnTo>
                    <a:pt x="324" y="219"/>
                  </a:lnTo>
                  <a:lnTo>
                    <a:pt x="335" y="256"/>
                  </a:lnTo>
                  <a:lnTo>
                    <a:pt x="339" y="318"/>
                  </a:lnTo>
                  <a:lnTo>
                    <a:pt x="341" y="328"/>
                  </a:lnTo>
                  <a:lnTo>
                    <a:pt x="360" y="351"/>
                  </a:lnTo>
                  <a:lnTo>
                    <a:pt x="360" y="391"/>
                  </a:lnTo>
                  <a:lnTo>
                    <a:pt x="341" y="419"/>
                  </a:lnTo>
                  <a:lnTo>
                    <a:pt x="311" y="446"/>
                  </a:lnTo>
                  <a:lnTo>
                    <a:pt x="276" y="455"/>
                  </a:lnTo>
                  <a:lnTo>
                    <a:pt x="235" y="444"/>
                  </a:lnTo>
                  <a:lnTo>
                    <a:pt x="195" y="451"/>
                  </a:lnTo>
                  <a:lnTo>
                    <a:pt x="152" y="450"/>
                  </a:lnTo>
                  <a:lnTo>
                    <a:pt x="101" y="429"/>
                  </a:lnTo>
                  <a:lnTo>
                    <a:pt x="52" y="389"/>
                  </a:lnTo>
                  <a:lnTo>
                    <a:pt x="29" y="353"/>
                  </a:lnTo>
                  <a:lnTo>
                    <a:pt x="8" y="298"/>
                  </a:lnTo>
                  <a:lnTo>
                    <a:pt x="0" y="249"/>
                  </a:lnTo>
                  <a:lnTo>
                    <a:pt x="5" y="182"/>
                  </a:lnTo>
                  <a:lnTo>
                    <a:pt x="17" y="135"/>
                  </a:lnTo>
                  <a:lnTo>
                    <a:pt x="33" y="93"/>
                  </a:lnTo>
                  <a:lnTo>
                    <a:pt x="77" y="30"/>
                  </a:lnTo>
                  <a:lnTo>
                    <a:pt x="104" y="9"/>
                  </a:lnTo>
                  <a:lnTo>
                    <a:pt x="140" y="0"/>
                  </a:lnTo>
                  <a:lnTo>
                    <a:pt x="186" y="2"/>
                  </a:lnTo>
                  <a:lnTo>
                    <a:pt x="206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1" name="Freeform 1372">
              <a:extLst>
                <a:ext uri="{FF2B5EF4-FFF2-40B4-BE49-F238E27FC236}">
                  <a16:creationId xmlns:a16="http://schemas.microsoft.com/office/drawing/2014/main" id="{A380552E-DBDE-F44C-BC84-18B04189A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363"/>
              <a:ext cx="42" cy="88"/>
            </a:xfrm>
            <a:custGeom>
              <a:avLst/>
              <a:gdLst>
                <a:gd name="T0" fmla="*/ 81 w 125"/>
                <a:gd name="T1" fmla="*/ 14 h 262"/>
                <a:gd name="T2" fmla="*/ 104 w 125"/>
                <a:gd name="T3" fmla="*/ 40 h 262"/>
                <a:gd name="T4" fmla="*/ 118 w 125"/>
                <a:gd name="T5" fmla="*/ 72 h 262"/>
                <a:gd name="T6" fmla="*/ 125 w 125"/>
                <a:gd name="T7" fmla="*/ 139 h 262"/>
                <a:gd name="T8" fmla="*/ 116 w 125"/>
                <a:gd name="T9" fmla="*/ 177 h 262"/>
                <a:gd name="T10" fmla="*/ 104 w 125"/>
                <a:gd name="T11" fmla="*/ 217 h 262"/>
                <a:gd name="T12" fmla="*/ 83 w 125"/>
                <a:gd name="T13" fmla="*/ 252 h 262"/>
                <a:gd name="T14" fmla="*/ 79 w 125"/>
                <a:gd name="T15" fmla="*/ 256 h 262"/>
                <a:gd name="T16" fmla="*/ 53 w 125"/>
                <a:gd name="T17" fmla="*/ 262 h 262"/>
                <a:gd name="T18" fmla="*/ 32 w 125"/>
                <a:gd name="T19" fmla="*/ 256 h 262"/>
                <a:gd name="T20" fmla="*/ 17 w 125"/>
                <a:gd name="T21" fmla="*/ 214 h 262"/>
                <a:gd name="T22" fmla="*/ 9 w 125"/>
                <a:gd name="T23" fmla="*/ 186 h 262"/>
                <a:gd name="T24" fmla="*/ 2 w 125"/>
                <a:gd name="T25" fmla="*/ 156 h 262"/>
                <a:gd name="T26" fmla="*/ 0 w 125"/>
                <a:gd name="T27" fmla="*/ 139 h 262"/>
                <a:gd name="T28" fmla="*/ 0 w 125"/>
                <a:gd name="T29" fmla="*/ 131 h 262"/>
                <a:gd name="T30" fmla="*/ 14 w 125"/>
                <a:gd name="T31" fmla="*/ 124 h 262"/>
                <a:gd name="T32" fmla="*/ 39 w 125"/>
                <a:gd name="T33" fmla="*/ 129 h 262"/>
                <a:gd name="T34" fmla="*/ 44 w 125"/>
                <a:gd name="T35" fmla="*/ 129 h 262"/>
                <a:gd name="T36" fmla="*/ 53 w 125"/>
                <a:gd name="T37" fmla="*/ 118 h 262"/>
                <a:gd name="T38" fmla="*/ 49 w 125"/>
                <a:gd name="T39" fmla="*/ 40 h 262"/>
                <a:gd name="T40" fmla="*/ 32 w 125"/>
                <a:gd name="T41" fmla="*/ 10 h 262"/>
                <a:gd name="T42" fmla="*/ 39 w 125"/>
                <a:gd name="T43" fmla="*/ 0 h 262"/>
                <a:gd name="T44" fmla="*/ 59 w 125"/>
                <a:gd name="T45" fmla="*/ 3 h 262"/>
                <a:gd name="T46" fmla="*/ 81 w 125"/>
                <a:gd name="T47" fmla="*/ 14 h 262"/>
                <a:gd name="T48" fmla="*/ 81 w 125"/>
                <a:gd name="T49" fmla="*/ 14 h 26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262"/>
                <a:gd name="T77" fmla="*/ 125 w 125"/>
                <a:gd name="T78" fmla="*/ 262 h 26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262">
                  <a:moveTo>
                    <a:pt x="81" y="14"/>
                  </a:moveTo>
                  <a:lnTo>
                    <a:pt x="104" y="40"/>
                  </a:lnTo>
                  <a:lnTo>
                    <a:pt x="118" y="72"/>
                  </a:lnTo>
                  <a:lnTo>
                    <a:pt x="125" y="139"/>
                  </a:lnTo>
                  <a:lnTo>
                    <a:pt x="116" y="177"/>
                  </a:lnTo>
                  <a:lnTo>
                    <a:pt x="104" y="217"/>
                  </a:lnTo>
                  <a:lnTo>
                    <a:pt x="83" y="252"/>
                  </a:lnTo>
                  <a:lnTo>
                    <a:pt x="79" y="256"/>
                  </a:lnTo>
                  <a:lnTo>
                    <a:pt x="53" y="262"/>
                  </a:lnTo>
                  <a:lnTo>
                    <a:pt x="32" y="256"/>
                  </a:lnTo>
                  <a:lnTo>
                    <a:pt x="17" y="214"/>
                  </a:lnTo>
                  <a:lnTo>
                    <a:pt x="9" y="186"/>
                  </a:lnTo>
                  <a:lnTo>
                    <a:pt x="2" y="156"/>
                  </a:lnTo>
                  <a:lnTo>
                    <a:pt x="0" y="139"/>
                  </a:lnTo>
                  <a:lnTo>
                    <a:pt x="0" y="131"/>
                  </a:lnTo>
                  <a:lnTo>
                    <a:pt x="14" y="124"/>
                  </a:lnTo>
                  <a:lnTo>
                    <a:pt x="39" y="129"/>
                  </a:lnTo>
                  <a:lnTo>
                    <a:pt x="44" y="129"/>
                  </a:lnTo>
                  <a:lnTo>
                    <a:pt x="53" y="118"/>
                  </a:lnTo>
                  <a:lnTo>
                    <a:pt x="49" y="40"/>
                  </a:lnTo>
                  <a:lnTo>
                    <a:pt x="32" y="10"/>
                  </a:lnTo>
                  <a:lnTo>
                    <a:pt x="39" y="0"/>
                  </a:lnTo>
                  <a:lnTo>
                    <a:pt x="59" y="3"/>
                  </a:lnTo>
                  <a:lnTo>
                    <a:pt x="8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2" name="Freeform 1373">
              <a:extLst>
                <a:ext uri="{FF2B5EF4-FFF2-40B4-BE49-F238E27FC236}">
                  <a16:creationId xmlns:a16="http://schemas.microsoft.com/office/drawing/2014/main" id="{6D74E058-BF21-7C46-BB7A-EFD443DE0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" y="377"/>
              <a:ext cx="10" cy="21"/>
            </a:xfrm>
            <a:custGeom>
              <a:avLst/>
              <a:gdLst>
                <a:gd name="T0" fmla="*/ 19 w 28"/>
                <a:gd name="T1" fmla="*/ 15 h 61"/>
                <a:gd name="T2" fmla="*/ 28 w 28"/>
                <a:gd name="T3" fmla="*/ 53 h 61"/>
                <a:gd name="T4" fmla="*/ 28 w 28"/>
                <a:gd name="T5" fmla="*/ 57 h 61"/>
                <a:gd name="T6" fmla="*/ 23 w 28"/>
                <a:gd name="T7" fmla="*/ 61 h 61"/>
                <a:gd name="T8" fmla="*/ 11 w 28"/>
                <a:gd name="T9" fmla="*/ 49 h 61"/>
                <a:gd name="T10" fmla="*/ 0 w 28"/>
                <a:gd name="T11" fmla="*/ 10 h 61"/>
                <a:gd name="T12" fmla="*/ 0 w 28"/>
                <a:gd name="T13" fmla="*/ 0 h 61"/>
                <a:gd name="T14" fmla="*/ 7 w 28"/>
                <a:gd name="T15" fmla="*/ 0 h 61"/>
                <a:gd name="T16" fmla="*/ 19 w 28"/>
                <a:gd name="T17" fmla="*/ 15 h 61"/>
                <a:gd name="T18" fmla="*/ 19 w 28"/>
                <a:gd name="T19" fmla="*/ 15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1"/>
                <a:gd name="T32" fmla="*/ 28 w 28"/>
                <a:gd name="T33" fmla="*/ 61 h 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1">
                  <a:moveTo>
                    <a:pt x="19" y="15"/>
                  </a:moveTo>
                  <a:lnTo>
                    <a:pt x="28" y="53"/>
                  </a:lnTo>
                  <a:lnTo>
                    <a:pt x="28" y="57"/>
                  </a:lnTo>
                  <a:lnTo>
                    <a:pt x="23" y="61"/>
                  </a:lnTo>
                  <a:lnTo>
                    <a:pt x="11" y="49"/>
                  </a:lnTo>
                  <a:lnTo>
                    <a:pt x="0" y="1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9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3" name="Freeform 1374">
              <a:extLst>
                <a:ext uri="{FF2B5EF4-FFF2-40B4-BE49-F238E27FC236}">
                  <a16:creationId xmlns:a16="http://schemas.microsoft.com/office/drawing/2014/main" id="{A4B92BC5-6CA7-CA46-A933-EA72DF366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" y="392"/>
              <a:ext cx="57" cy="13"/>
            </a:xfrm>
            <a:custGeom>
              <a:avLst/>
              <a:gdLst>
                <a:gd name="T0" fmla="*/ 126 w 172"/>
                <a:gd name="T1" fmla="*/ 13 h 40"/>
                <a:gd name="T2" fmla="*/ 172 w 172"/>
                <a:gd name="T3" fmla="*/ 17 h 40"/>
                <a:gd name="T4" fmla="*/ 165 w 172"/>
                <a:gd name="T5" fmla="*/ 24 h 40"/>
                <a:gd name="T6" fmla="*/ 141 w 172"/>
                <a:gd name="T7" fmla="*/ 28 h 40"/>
                <a:gd name="T8" fmla="*/ 47 w 172"/>
                <a:gd name="T9" fmla="*/ 40 h 40"/>
                <a:gd name="T10" fmla="*/ 21 w 172"/>
                <a:gd name="T11" fmla="*/ 35 h 40"/>
                <a:gd name="T12" fmla="*/ 10 w 172"/>
                <a:gd name="T13" fmla="*/ 28 h 40"/>
                <a:gd name="T14" fmla="*/ 0 w 172"/>
                <a:gd name="T15" fmla="*/ 14 h 40"/>
                <a:gd name="T16" fmla="*/ 3 w 172"/>
                <a:gd name="T17" fmla="*/ 4 h 40"/>
                <a:gd name="T18" fmla="*/ 8 w 172"/>
                <a:gd name="T19" fmla="*/ 0 h 40"/>
                <a:gd name="T20" fmla="*/ 28 w 172"/>
                <a:gd name="T21" fmla="*/ 7 h 40"/>
                <a:gd name="T22" fmla="*/ 126 w 172"/>
                <a:gd name="T23" fmla="*/ 13 h 40"/>
                <a:gd name="T24" fmla="*/ 126 w 172"/>
                <a:gd name="T25" fmla="*/ 13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2"/>
                <a:gd name="T40" fmla="*/ 0 h 40"/>
                <a:gd name="T41" fmla="*/ 172 w 172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2" h="40">
                  <a:moveTo>
                    <a:pt x="126" y="13"/>
                  </a:moveTo>
                  <a:lnTo>
                    <a:pt x="172" y="17"/>
                  </a:lnTo>
                  <a:lnTo>
                    <a:pt x="165" y="24"/>
                  </a:lnTo>
                  <a:lnTo>
                    <a:pt x="141" y="28"/>
                  </a:lnTo>
                  <a:lnTo>
                    <a:pt x="47" y="40"/>
                  </a:lnTo>
                  <a:lnTo>
                    <a:pt x="21" y="35"/>
                  </a:lnTo>
                  <a:lnTo>
                    <a:pt x="10" y="28"/>
                  </a:lnTo>
                  <a:lnTo>
                    <a:pt x="0" y="14"/>
                  </a:lnTo>
                  <a:lnTo>
                    <a:pt x="3" y="4"/>
                  </a:lnTo>
                  <a:lnTo>
                    <a:pt x="8" y="0"/>
                  </a:lnTo>
                  <a:lnTo>
                    <a:pt x="28" y="7"/>
                  </a:lnTo>
                  <a:lnTo>
                    <a:pt x="12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4" name="Freeform 1375">
              <a:extLst>
                <a:ext uri="{FF2B5EF4-FFF2-40B4-BE49-F238E27FC236}">
                  <a16:creationId xmlns:a16="http://schemas.microsoft.com/office/drawing/2014/main" id="{4356DF48-BE53-1B46-B68A-4C4F1AB3F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" y="394"/>
              <a:ext cx="38" cy="79"/>
            </a:xfrm>
            <a:custGeom>
              <a:avLst/>
              <a:gdLst>
                <a:gd name="T0" fmla="*/ 67 w 114"/>
                <a:gd name="T1" fmla="*/ 15 h 237"/>
                <a:gd name="T2" fmla="*/ 87 w 114"/>
                <a:gd name="T3" fmla="*/ 47 h 237"/>
                <a:gd name="T4" fmla="*/ 108 w 114"/>
                <a:gd name="T5" fmla="*/ 120 h 237"/>
                <a:gd name="T6" fmla="*/ 114 w 114"/>
                <a:gd name="T7" fmla="*/ 156 h 237"/>
                <a:gd name="T8" fmla="*/ 107 w 114"/>
                <a:gd name="T9" fmla="*/ 198 h 237"/>
                <a:gd name="T10" fmla="*/ 93 w 114"/>
                <a:gd name="T11" fmla="*/ 226 h 237"/>
                <a:gd name="T12" fmla="*/ 77 w 114"/>
                <a:gd name="T13" fmla="*/ 237 h 237"/>
                <a:gd name="T14" fmla="*/ 37 w 114"/>
                <a:gd name="T15" fmla="*/ 231 h 237"/>
                <a:gd name="T16" fmla="*/ 25 w 114"/>
                <a:gd name="T17" fmla="*/ 223 h 237"/>
                <a:gd name="T18" fmla="*/ 7 w 114"/>
                <a:gd name="T19" fmla="*/ 186 h 237"/>
                <a:gd name="T20" fmla="*/ 0 w 114"/>
                <a:gd name="T21" fmla="*/ 150 h 237"/>
                <a:gd name="T22" fmla="*/ 0 w 114"/>
                <a:gd name="T23" fmla="*/ 121 h 237"/>
                <a:gd name="T24" fmla="*/ 8 w 114"/>
                <a:gd name="T25" fmla="*/ 114 h 237"/>
                <a:gd name="T26" fmla="*/ 34 w 114"/>
                <a:gd name="T27" fmla="*/ 114 h 237"/>
                <a:gd name="T28" fmla="*/ 38 w 114"/>
                <a:gd name="T29" fmla="*/ 110 h 237"/>
                <a:gd name="T30" fmla="*/ 32 w 114"/>
                <a:gd name="T31" fmla="*/ 57 h 237"/>
                <a:gd name="T32" fmla="*/ 27 w 114"/>
                <a:gd name="T33" fmla="*/ 40 h 237"/>
                <a:gd name="T34" fmla="*/ 25 w 114"/>
                <a:gd name="T35" fmla="*/ 25 h 237"/>
                <a:gd name="T36" fmla="*/ 18 w 114"/>
                <a:gd name="T37" fmla="*/ 10 h 237"/>
                <a:gd name="T38" fmla="*/ 23 w 114"/>
                <a:gd name="T39" fmla="*/ 0 h 237"/>
                <a:gd name="T40" fmla="*/ 46 w 114"/>
                <a:gd name="T41" fmla="*/ 2 h 237"/>
                <a:gd name="T42" fmla="*/ 67 w 114"/>
                <a:gd name="T43" fmla="*/ 15 h 237"/>
                <a:gd name="T44" fmla="*/ 67 w 114"/>
                <a:gd name="T45" fmla="*/ 15 h 2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4"/>
                <a:gd name="T70" fmla="*/ 0 h 237"/>
                <a:gd name="T71" fmla="*/ 114 w 114"/>
                <a:gd name="T72" fmla="*/ 237 h 2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4" h="237">
                  <a:moveTo>
                    <a:pt x="67" y="15"/>
                  </a:moveTo>
                  <a:lnTo>
                    <a:pt x="87" y="47"/>
                  </a:lnTo>
                  <a:lnTo>
                    <a:pt x="108" y="120"/>
                  </a:lnTo>
                  <a:lnTo>
                    <a:pt x="114" y="156"/>
                  </a:lnTo>
                  <a:lnTo>
                    <a:pt x="107" y="198"/>
                  </a:lnTo>
                  <a:lnTo>
                    <a:pt x="93" y="226"/>
                  </a:lnTo>
                  <a:lnTo>
                    <a:pt x="77" y="237"/>
                  </a:lnTo>
                  <a:lnTo>
                    <a:pt x="37" y="231"/>
                  </a:lnTo>
                  <a:lnTo>
                    <a:pt x="25" y="223"/>
                  </a:lnTo>
                  <a:lnTo>
                    <a:pt x="7" y="186"/>
                  </a:lnTo>
                  <a:lnTo>
                    <a:pt x="0" y="150"/>
                  </a:lnTo>
                  <a:lnTo>
                    <a:pt x="0" y="121"/>
                  </a:lnTo>
                  <a:lnTo>
                    <a:pt x="8" y="114"/>
                  </a:lnTo>
                  <a:lnTo>
                    <a:pt x="34" y="114"/>
                  </a:lnTo>
                  <a:lnTo>
                    <a:pt x="38" y="110"/>
                  </a:lnTo>
                  <a:lnTo>
                    <a:pt x="32" y="57"/>
                  </a:lnTo>
                  <a:lnTo>
                    <a:pt x="27" y="40"/>
                  </a:lnTo>
                  <a:lnTo>
                    <a:pt x="25" y="25"/>
                  </a:lnTo>
                  <a:lnTo>
                    <a:pt x="18" y="10"/>
                  </a:lnTo>
                  <a:lnTo>
                    <a:pt x="23" y="0"/>
                  </a:lnTo>
                  <a:lnTo>
                    <a:pt x="46" y="2"/>
                  </a:lnTo>
                  <a:lnTo>
                    <a:pt x="6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5" name="Freeform 1376">
              <a:extLst>
                <a:ext uri="{FF2B5EF4-FFF2-40B4-BE49-F238E27FC236}">
                  <a16:creationId xmlns:a16="http://schemas.microsoft.com/office/drawing/2014/main" id="{E9E43755-576C-724C-AB1C-F279E4C14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" y="415"/>
              <a:ext cx="147" cy="478"/>
            </a:xfrm>
            <a:custGeom>
              <a:avLst/>
              <a:gdLst>
                <a:gd name="T0" fmla="*/ 374 w 440"/>
                <a:gd name="T1" fmla="*/ 45 h 1434"/>
                <a:gd name="T2" fmla="*/ 401 w 440"/>
                <a:gd name="T3" fmla="*/ 109 h 1434"/>
                <a:gd name="T4" fmla="*/ 418 w 440"/>
                <a:gd name="T5" fmla="*/ 163 h 1434"/>
                <a:gd name="T6" fmla="*/ 430 w 440"/>
                <a:gd name="T7" fmla="*/ 229 h 1434"/>
                <a:gd name="T8" fmla="*/ 440 w 440"/>
                <a:gd name="T9" fmla="*/ 345 h 1434"/>
                <a:gd name="T10" fmla="*/ 440 w 440"/>
                <a:gd name="T11" fmla="*/ 482 h 1434"/>
                <a:gd name="T12" fmla="*/ 434 w 440"/>
                <a:gd name="T13" fmla="*/ 523 h 1434"/>
                <a:gd name="T14" fmla="*/ 428 w 440"/>
                <a:gd name="T15" fmla="*/ 589 h 1434"/>
                <a:gd name="T16" fmla="*/ 400 w 440"/>
                <a:gd name="T17" fmla="*/ 718 h 1434"/>
                <a:gd name="T18" fmla="*/ 385 w 440"/>
                <a:gd name="T19" fmla="*/ 779 h 1434"/>
                <a:gd name="T20" fmla="*/ 371 w 440"/>
                <a:gd name="T21" fmla="*/ 835 h 1434"/>
                <a:gd name="T22" fmla="*/ 343 w 440"/>
                <a:gd name="T23" fmla="*/ 920 h 1434"/>
                <a:gd name="T24" fmla="*/ 305 w 440"/>
                <a:gd name="T25" fmla="*/ 1018 h 1434"/>
                <a:gd name="T26" fmla="*/ 256 w 440"/>
                <a:gd name="T27" fmla="*/ 1124 h 1434"/>
                <a:gd name="T28" fmla="*/ 207 w 440"/>
                <a:gd name="T29" fmla="*/ 1216 h 1434"/>
                <a:gd name="T30" fmla="*/ 137 w 440"/>
                <a:gd name="T31" fmla="*/ 1325 h 1434"/>
                <a:gd name="T32" fmla="*/ 70 w 440"/>
                <a:gd name="T33" fmla="*/ 1408 h 1434"/>
                <a:gd name="T34" fmla="*/ 42 w 440"/>
                <a:gd name="T35" fmla="*/ 1427 h 1434"/>
                <a:gd name="T36" fmla="*/ 19 w 440"/>
                <a:gd name="T37" fmla="*/ 1434 h 1434"/>
                <a:gd name="T38" fmla="*/ 10 w 440"/>
                <a:gd name="T39" fmla="*/ 1432 h 1434"/>
                <a:gd name="T40" fmla="*/ 0 w 440"/>
                <a:gd name="T41" fmla="*/ 1423 h 1434"/>
                <a:gd name="T42" fmla="*/ 19 w 440"/>
                <a:gd name="T43" fmla="*/ 1400 h 1434"/>
                <a:gd name="T44" fmla="*/ 76 w 440"/>
                <a:gd name="T45" fmla="*/ 1336 h 1434"/>
                <a:gd name="T46" fmla="*/ 133 w 440"/>
                <a:gd name="T47" fmla="*/ 1260 h 1434"/>
                <a:gd name="T48" fmla="*/ 207 w 440"/>
                <a:gd name="T49" fmla="*/ 1136 h 1434"/>
                <a:gd name="T50" fmla="*/ 277 w 440"/>
                <a:gd name="T51" fmla="*/ 992 h 1434"/>
                <a:gd name="T52" fmla="*/ 337 w 440"/>
                <a:gd name="T53" fmla="*/ 837 h 1434"/>
                <a:gd name="T54" fmla="*/ 358 w 440"/>
                <a:gd name="T55" fmla="*/ 756 h 1434"/>
                <a:gd name="T56" fmla="*/ 388 w 440"/>
                <a:gd name="T57" fmla="*/ 618 h 1434"/>
                <a:gd name="T58" fmla="*/ 397 w 440"/>
                <a:gd name="T59" fmla="*/ 581 h 1434"/>
                <a:gd name="T60" fmla="*/ 401 w 440"/>
                <a:gd name="T61" fmla="*/ 540 h 1434"/>
                <a:gd name="T62" fmla="*/ 409 w 440"/>
                <a:gd name="T63" fmla="*/ 466 h 1434"/>
                <a:gd name="T64" fmla="*/ 409 w 440"/>
                <a:gd name="T65" fmla="*/ 314 h 1434"/>
                <a:gd name="T66" fmla="*/ 401 w 440"/>
                <a:gd name="T67" fmla="*/ 237 h 1434"/>
                <a:gd name="T68" fmla="*/ 397 w 440"/>
                <a:gd name="T69" fmla="*/ 195 h 1434"/>
                <a:gd name="T70" fmla="*/ 385 w 440"/>
                <a:gd name="T71" fmla="*/ 149 h 1434"/>
                <a:gd name="T72" fmla="*/ 367 w 440"/>
                <a:gd name="T73" fmla="*/ 91 h 1434"/>
                <a:gd name="T74" fmla="*/ 337 w 440"/>
                <a:gd name="T75" fmla="*/ 36 h 1434"/>
                <a:gd name="T76" fmla="*/ 320 w 440"/>
                <a:gd name="T77" fmla="*/ 12 h 1434"/>
                <a:gd name="T78" fmla="*/ 322 w 440"/>
                <a:gd name="T79" fmla="*/ 0 h 1434"/>
                <a:gd name="T80" fmla="*/ 339 w 440"/>
                <a:gd name="T81" fmla="*/ 5 h 1434"/>
                <a:gd name="T82" fmla="*/ 374 w 440"/>
                <a:gd name="T83" fmla="*/ 45 h 1434"/>
                <a:gd name="T84" fmla="*/ 374 w 440"/>
                <a:gd name="T85" fmla="*/ 45 h 14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40"/>
                <a:gd name="T130" fmla="*/ 0 h 1434"/>
                <a:gd name="T131" fmla="*/ 440 w 440"/>
                <a:gd name="T132" fmla="*/ 1434 h 14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40" h="1434">
                  <a:moveTo>
                    <a:pt x="374" y="45"/>
                  </a:moveTo>
                  <a:lnTo>
                    <a:pt x="401" y="109"/>
                  </a:lnTo>
                  <a:lnTo>
                    <a:pt x="418" y="163"/>
                  </a:lnTo>
                  <a:lnTo>
                    <a:pt x="430" y="229"/>
                  </a:lnTo>
                  <a:lnTo>
                    <a:pt x="440" y="345"/>
                  </a:lnTo>
                  <a:lnTo>
                    <a:pt x="440" y="482"/>
                  </a:lnTo>
                  <a:lnTo>
                    <a:pt x="434" y="523"/>
                  </a:lnTo>
                  <a:lnTo>
                    <a:pt x="428" y="589"/>
                  </a:lnTo>
                  <a:lnTo>
                    <a:pt x="400" y="718"/>
                  </a:lnTo>
                  <a:lnTo>
                    <a:pt x="385" y="779"/>
                  </a:lnTo>
                  <a:lnTo>
                    <a:pt x="371" y="835"/>
                  </a:lnTo>
                  <a:lnTo>
                    <a:pt x="343" y="920"/>
                  </a:lnTo>
                  <a:lnTo>
                    <a:pt x="305" y="1018"/>
                  </a:lnTo>
                  <a:lnTo>
                    <a:pt x="256" y="1124"/>
                  </a:lnTo>
                  <a:lnTo>
                    <a:pt x="207" y="1216"/>
                  </a:lnTo>
                  <a:lnTo>
                    <a:pt x="137" y="1325"/>
                  </a:lnTo>
                  <a:lnTo>
                    <a:pt x="70" y="1408"/>
                  </a:lnTo>
                  <a:lnTo>
                    <a:pt x="42" y="1427"/>
                  </a:lnTo>
                  <a:lnTo>
                    <a:pt x="19" y="1434"/>
                  </a:lnTo>
                  <a:lnTo>
                    <a:pt x="10" y="1432"/>
                  </a:lnTo>
                  <a:lnTo>
                    <a:pt x="0" y="1423"/>
                  </a:lnTo>
                  <a:lnTo>
                    <a:pt x="19" y="1400"/>
                  </a:lnTo>
                  <a:lnTo>
                    <a:pt x="76" y="1336"/>
                  </a:lnTo>
                  <a:lnTo>
                    <a:pt x="133" y="1260"/>
                  </a:lnTo>
                  <a:lnTo>
                    <a:pt x="207" y="1136"/>
                  </a:lnTo>
                  <a:lnTo>
                    <a:pt x="277" y="992"/>
                  </a:lnTo>
                  <a:lnTo>
                    <a:pt x="337" y="837"/>
                  </a:lnTo>
                  <a:lnTo>
                    <a:pt x="358" y="756"/>
                  </a:lnTo>
                  <a:lnTo>
                    <a:pt x="388" y="618"/>
                  </a:lnTo>
                  <a:lnTo>
                    <a:pt x="397" y="581"/>
                  </a:lnTo>
                  <a:lnTo>
                    <a:pt x="401" y="540"/>
                  </a:lnTo>
                  <a:lnTo>
                    <a:pt x="409" y="466"/>
                  </a:lnTo>
                  <a:lnTo>
                    <a:pt x="409" y="314"/>
                  </a:lnTo>
                  <a:lnTo>
                    <a:pt x="401" y="237"/>
                  </a:lnTo>
                  <a:lnTo>
                    <a:pt x="397" y="195"/>
                  </a:lnTo>
                  <a:lnTo>
                    <a:pt x="385" y="149"/>
                  </a:lnTo>
                  <a:lnTo>
                    <a:pt x="367" y="91"/>
                  </a:lnTo>
                  <a:lnTo>
                    <a:pt x="337" y="36"/>
                  </a:lnTo>
                  <a:lnTo>
                    <a:pt x="320" y="12"/>
                  </a:lnTo>
                  <a:lnTo>
                    <a:pt x="322" y="0"/>
                  </a:lnTo>
                  <a:lnTo>
                    <a:pt x="339" y="5"/>
                  </a:lnTo>
                  <a:lnTo>
                    <a:pt x="374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6" name="Freeform 1377">
              <a:extLst>
                <a:ext uri="{FF2B5EF4-FFF2-40B4-BE49-F238E27FC236}">
                  <a16:creationId xmlns:a16="http://schemas.microsoft.com/office/drawing/2014/main" id="{AE8767D2-A234-5249-A3D7-E161E1218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456"/>
              <a:ext cx="227" cy="187"/>
            </a:xfrm>
            <a:custGeom>
              <a:avLst/>
              <a:gdLst>
                <a:gd name="T0" fmla="*/ 536 w 681"/>
                <a:gd name="T1" fmla="*/ 12 h 559"/>
                <a:gd name="T2" fmla="*/ 603 w 681"/>
                <a:gd name="T3" fmla="*/ 28 h 559"/>
                <a:gd name="T4" fmla="*/ 671 w 681"/>
                <a:gd name="T5" fmla="*/ 91 h 559"/>
                <a:gd name="T6" fmla="*/ 681 w 681"/>
                <a:gd name="T7" fmla="*/ 129 h 559"/>
                <a:gd name="T8" fmla="*/ 662 w 681"/>
                <a:gd name="T9" fmla="*/ 135 h 559"/>
                <a:gd name="T10" fmla="*/ 639 w 681"/>
                <a:gd name="T11" fmla="*/ 138 h 559"/>
                <a:gd name="T12" fmla="*/ 622 w 681"/>
                <a:gd name="T13" fmla="*/ 121 h 559"/>
                <a:gd name="T14" fmla="*/ 615 w 681"/>
                <a:gd name="T15" fmla="*/ 108 h 559"/>
                <a:gd name="T16" fmla="*/ 590 w 681"/>
                <a:gd name="T17" fmla="*/ 127 h 559"/>
                <a:gd name="T18" fmla="*/ 578 w 681"/>
                <a:gd name="T19" fmla="*/ 195 h 559"/>
                <a:gd name="T20" fmla="*/ 576 w 681"/>
                <a:gd name="T21" fmla="*/ 253 h 559"/>
                <a:gd name="T22" fmla="*/ 542 w 681"/>
                <a:gd name="T23" fmla="*/ 328 h 559"/>
                <a:gd name="T24" fmla="*/ 469 w 681"/>
                <a:gd name="T25" fmla="*/ 445 h 559"/>
                <a:gd name="T26" fmla="*/ 402 w 681"/>
                <a:gd name="T27" fmla="*/ 523 h 559"/>
                <a:gd name="T28" fmla="*/ 332 w 681"/>
                <a:gd name="T29" fmla="*/ 559 h 559"/>
                <a:gd name="T30" fmla="*/ 306 w 681"/>
                <a:gd name="T31" fmla="*/ 523 h 559"/>
                <a:gd name="T32" fmla="*/ 293 w 681"/>
                <a:gd name="T33" fmla="*/ 493 h 559"/>
                <a:gd name="T34" fmla="*/ 320 w 681"/>
                <a:gd name="T35" fmla="*/ 479 h 559"/>
                <a:gd name="T36" fmla="*/ 362 w 681"/>
                <a:gd name="T37" fmla="*/ 430 h 559"/>
                <a:gd name="T38" fmla="*/ 346 w 681"/>
                <a:gd name="T39" fmla="*/ 423 h 559"/>
                <a:gd name="T40" fmla="*/ 337 w 681"/>
                <a:gd name="T41" fmla="*/ 404 h 559"/>
                <a:gd name="T42" fmla="*/ 442 w 681"/>
                <a:gd name="T43" fmla="*/ 307 h 559"/>
                <a:gd name="T44" fmla="*/ 536 w 681"/>
                <a:gd name="T45" fmla="*/ 159 h 559"/>
                <a:gd name="T46" fmla="*/ 531 w 681"/>
                <a:gd name="T47" fmla="*/ 151 h 559"/>
                <a:gd name="T48" fmla="*/ 467 w 681"/>
                <a:gd name="T49" fmla="*/ 181 h 559"/>
                <a:gd name="T50" fmla="*/ 295 w 681"/>
                <a:gd name="T51" fmla="*/ 240 h 559"/>
                <a:gd name="T52" fmla="*/ 207 w 681"/>
                <a:gd name="T53" fmla="*/ 263 h 559"/>
                <a:gd name="T54" fmla="*/ 12 w 681"/>
                <a:gd name="T55" fmla="*/ 275 h 559"/>
                <a:gd name="T56" fmla="*/ 0 w 681"/>
                <a:gd name="T57" fmla="*/ 265 h 559"/>
                <a:gd name="T58" fmla="*/ 117 w 681"/>
                <a:gd name="T59" fmla="*/ 252 h 559"/>
                <a:gd name="T60" fmla="*/ 172 w 681"/>
                <a:gd name="T61" fmla="*/ 242 h 559"/>
                <a:gd name="T62" fmla="*/ 341 w 681"/>
                <a:gd name="T63" fmla="*/ 191 h 559"/>
                <a:gd name="T64" fmla="*/ 529 w 681"/>
                <a:gd name="T65" fmla="*/ 93 h 559"/>
                <a:gd name="T66" fmla="*/ 518 w 681"/>
                <a:gd name="T67" fmla="*/ 70 h 559"/>
                <a:gd name="T68" fmla="*/ 485 w 681"/>
                <a:gd name="T69" fmla="*/ 15 h 559"/>
                <a:gd name="T70" fmla="*/ 508 w 681"/>
                <a:gd name="T71" fmla="*/ 2 h 559"/>
                <a:gd name="T72" fmla="*/ 521 w 681"/>
                <a:gd name="T73" fmla="*/ 10 h 5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81"/>
                <a:gd name="T112" fmla="*/ 0 h 559"/>
                <a:gd name="T113" fmla="*/ 681 w 681"/>
                <a:gd name="T114" fmla="*/ 559 h 5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81" h="559">
                  <a:moveTo>
                    <a:pt x="521" y="10"/>
                  </a:moveTo>
                  <a:lnTo>
                    <a:pt x="536" y="12"/>
                  </a:lnTo>
                  <a:lnTo>
                    <a:pt x="576" y="19"/>
                  </a:lnTo>
                  <a:lnTo>
                    <a:pt x="603" y="28"/>
                  </a:lnTo>
                  <a:lnTo>
                    <a:pt x="641" y="56"/>
                  </a:lnTo>
                  <a:lnTo>
                    <a:pt x="671" y="91"/>
                  </a:lnTo>
                  <a:lnTo>
                    <a:pt x="681" y="117"/>
                  </a:lnTo>
                  <a:lnTo>
                    <a:pt x="681" y="129"/>
                  </a:lnTo>
                  <a:lnTo>
                    <a:pt x="675" y="133"/>
                  </a:lnTo>
                  <a:lnTo>
                    <a:pt x="662" y="135"/>
                  </a:lnTo>
                  <a:lnTo>
                    <a:pt x="653" y="140"/>
                  </a:lnTo>
                  <a:lnTo>
                    <a:pt x="639" y="138"/>
                  </a:lnTo>
                  <a:lnTo>
                    <a:pt x="629" y="133"/>
                  </a:lnTo>
                  <a:lnTo>
                    <a:pt x="622" y="121"/>
                  </a:lnTo>
                  <a:lnTo>
                    <a:pt x="622" y="114"/>
                  </a:lnTo>
                  <a:lnTo>
                    <a:pt x="615" y="108"/>
                  </a:lnTo>
                  <a:lnTo>
                    <a:pt x="597" y="119"/>
                  </a:lnTo>
                  <a:lnTo>
                    <a:pt x="590" y="127"/>
                  </a:lnTo>
                  <a:lnTo>
                    <a:pt x="590" y="165"/>
                  </a:lnTo>
                  <a:lnTo>
                    <a:pt x="578" y="195"/>
                  </a:lnTo>
                  <a:lnTo>
                    <a:pt x="584" y="223"/>
                  </a:lnTo>
                  <a:lnTo>
                    <a:pt x="576" y="253"/>
                  </a:lnTo>
                  <a:lnTo>
                    <a:pt x="555" y="295"/>
                  </a:lnTo>
                  <a:lnTo>
                    <a:pt x="542" y="328"/>
                  </a:lnTo>
                  <a:lnTo>
                    <a:pt x="510" y="386"/>
                  </a:lnTo>
                  <a:lnTo>
                    <a:pt x="469" y="445"/>
                  </a:lnTo>
                  <a:lnTo>
                    <a:pt x="446" y="474"/>
                  </a:lnTo>
                  <a:lnTo>
                    <a:pt x="402" y="523"/>
                  </a:lnTo>
                  <a:lnTo>
                    <a:pt x="351" y="559"/>
                  </a:lnTo>
                  <a:lnTo>
                    <a:pt x="332" y="559"/>
                  </a:lnTo>
                  <a:lnTo>
                    <a:pt x="311" y="535"/>
                  </a:lnTo>
                  <a:lnTo>
                    <a:pt x="306" y="523"/>
                  </a:lnTo>
                  <a:lnTo>
                    <a:pt x="290" y="504"/>
                  </a:lnTo>
                  <a:lnTo>
                    <a:pt x="293" y="493"/>
                  </a:lnTo>
                  <a:lnTo>
                    <a:pt x="309" y="481"/>
                  </a:lnTo>
                  <a:lnTo>
                    <a:pt x="320" y="479"/>
                  </a:lnTo>
                  <a:lnTo>
                    <a:pt x="362" y="435"/>
                  </a:lnTo>
                  <a:lnTo>
                    <a:pt x="362" y="430"/>
                  </a:lnTo>
                  <a:lnTo>
                    <a:pt x="357" y="426"/>
                  </a:lnTo>
                  <a:lnTo>
                    <a:pt x="346" y="423"/>
                  </a:lnTo>
                  <a:lnTo>
                    <a:pt x="337" y="412"/>
                  </a:lnTo>
                  <a:lnTo>
                    <a:pt x="337" y="404"/>
                  </a:lnTo>
                  <a:lnTo>
                    <a:pt x="372" y="379"/>
                  </a:lnTo>
                  <a:lnTo>
                    <a:pt x="442" y="307"/>
                  </a:lnTo>
                  <a:lnTo>
                    <a:pt x="512" y="210"/>
                  </a:lnTo>
                  <a:lnTo>
                    <a:pt x="536" y="159"/>
                  </a:lnTo>
                  <a:lnTo>
                    <a:pt x="536" y="156"/>
                  </a:lnTo>
                  <a:lnTo>
                    <a:pt x="531" y="151"/>
                  </a:lnTo>
                  <a:lnTo>
                    <a:pt x="510" y="159"/>
                  </a:lnTo>
                  <a:lnTo>
                    <a:pt x="467" y="181"/>
                  </a:lnTo>
                  <a:lnTo>
                    <a:pt x="438" y="189"/>
                  </a:lnTo>
                  <a:lnTo>
                    <a:pt x="295" y="240"/>
                  </a:lnTo>
                  <a:lnTo>
                    <a:pt x="244" y="252"/>
                  </a:lnTo>
                  <a:lnTo>
                    <a:pt x="207" y="263"/>
                  </a:lnTo>
                  <a:lnTo>
                    <a:pt x="86" y="277"/>
                  </a:lnTo>
                  <a:lnTo>
                    <a:pt x="12" y="275"/>
                  </a:lnTo>
                  <a:lnTo>
                    <a:pt x="4" y="271"/>
                  </a:lnTo>
                  <a:lnTo>
                    <a:pt x="0" y="265"/>
                  </a:lnTo>
                  <a:lnTo>
                    <a:pt x="0" y="258"/>
                  </a:lnTo>
                  <a:lnTo>
                    <a:pt x="117" y="252"/>
                  </a:lnTo>
                  <a:lnTo>
                    <a:pt x="146" y="244"/>
                  </a:lnTo>
                  <a:lnTo>
                    <a:pt x="172" y="242"/>
                  </a:lnTo>
                  <a:lnTo>
                    <a:pt x="274" y="214"/>
                  </a:lnTo>
                  <a:lnTo>
                    <a:pt x="341" y="191"/>
                  </a:lnTo>
                  <a:lnTo>
                    <a:pt x="461" y="135"/>
                  </a:lnTo>
                  <a:lnTo>
                    <a:pt x="529" y="93"/>
                  </a:lnTo>
                  <a:lnTo>
                    <a:pt x="536" y="87"/>
                  </a:lnTo>
                  <a:lnTo>
                    <a:pt x="518" y="70"/>
                  </a:lnTo>
                  <a:lnTo>
                    <a:pt x="499" y="49"/>
                  </a:lnTo>
                  <a:lnTo>
                    <a:pt x="485" y="15"/>
                  </a:lnTo>
                  <a:lnTo>
                    <a:pt x="491" y="0"/>
                  </a:lnTo>
                  <a:lnTo>
                    <a:pt x="508" y="2"/>
                  </a:lnTo>
                  <a:lnTo>
                    <a:pt x="52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7" name="Freeform 1378">
              <a:extLst>
                <a:ext uri="{FF2B5EF4-FFF2-40B4-BE49-F238E27FC236}">
                  <a16:creationId xmlns:a16="http://schemas.microsoft.com/office/drawing/2014/main" id="{FFF34F21-28A2-7F44-9386-3B9FA9385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" y="487"/>
              <a:ext cx="20" cy="38"/>
            </a:xfrm>
            <a:custGeom>
              <a:avLst/>
              <a:gdLst>
                <a:gd name="T0" fmla="*/ 16 w 60"/>
                <a:gd name="T1" fmla="*/ 6 h 112"/>
                <a:gd name="T2" fmla="*/ 21 w 60"/>
                <a:gd name="T3" fmla="*/ 58 h 112"/>
                <a:gd name="T4" fmla="*/ 35 w 60"/>
                <a:gd name="T5" fmla="*/ 81 h 112"/>
                <a:gd name="T6" fmla="*/ 60 w 60"/>
                <a:gd name="T7" fmla="*/ 107 h 112"/>
                <a:gd name="T8" fmla="*/ 60 w 60"/>
                <a:gd name="T9" fmla="*/ 112 h 112"/>
                <a:gd name="T10" fmla="*/ 45 w 60"/>
                <a:gd name="T11" fmla="*/ 106 h 112"/>
                <a:gd name="T12" fmla="*/ 16 w 60"/>
                <a:gd name="T13" fmla="*/ 77 h 112"/>
                <a:gd name="T14" fmla="*/ 2 w 60"/>
                <a:gd name="T15" fmla="*/ 49 h 112"/>
                <a:gd name="T16" fmla="*/ 0 w 60"/>
                <a:gd name="T17" fmla="*/ 30 h 112"/>
                <a:gd name="T18" fmla="*/ 0 w 60"/>
                <a:gd name="T19" fmla="*/ 9 h 112"/>
                <a:gd name="T20" fmla="*/ 5 w 60"/>
                <a:gd name="T21" fmla="*/ 0 h 112"/>
                <a:gd name="T22" fmla="*/ 11 w 60"/>
                <a:gd name="T23" fmla="*/ 0 h 112"/>
                <a:gd name="T24" fmla="*/ 16 w 60"/>
                <a:gd name="T25" fmla="*/ 6 h 112"/>
                <a:gd name="T26" fmla="*/ 16 w 60"/>
                <a:gd name="T27" fmla="*/ 6 h 1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"/>
                <a:gd name="T43" fmla="*/ 0 h 112"/>
                <a:gd name="T44" fmla="*/ 60 w 60"/>
                <a:gd name="T45" fmla="*/ 112 h 1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" h="112">
                  <a:moveTo>
                    <a:pt x="16" y="6"/>
                  </a:moveTo>
                  <a:lnTo>
                    <a:pt x="21" y="58"/>
                  </a:lnTo>
                  <a:lnTo>
                    <a:pt x="35" y="81"/>
                  </a:lnTo>
                  <a:lnTo>
                    <a:pt x="60" y="107"/>
                  </a:lnTo>
                  <a:lnTo>
                    <a:pt x="60" y="112"/>
                  </a:lnTo>
                  <a:lnTo>
                    <a:pt x="45" y="106"/>
                  </a:lnTo>
                  <a:lnTo>
                    <a:pt x="16" y="77"/>
                  </a:lnTo>
                  <a:lnTo>
                    <a:pt x="2" y="49"/>
                  </a:lnTo>
                  <a:lnTo>
                    <a:pt x="0" y="30"/>
                  </a:lnTo>
                  <a:lnTo>
                    <a:pt x="0" y="9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8" name="Freeform 1379">
              <a:extLst>
                <a:ext uri="{FF2B5EF4-FFF2-40B4-BE49-F238E27FC236}">
                  <a16:creationId xmlns:a16="http://schemas.microsoft.com/office/drawing/2014/main" id="{F6639E4E-A2D3-1A4D-9F31-26EADC1AC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" y="490"/>
              <a:ext cx="119" cy="273"/>
            </a:xfrm>
            <a:custGeom>
              <a:avLst/>
              <a:gdLst>
                <a:gd name="T0" fmla="*/ 153 w 357"/>
                <a:gd name="T1" fmla="*/ 17 h 819"/>
                <a:gd name="T2" fmla="*/ 160 w 357"/>
                <a:gd name="T3" fmla="*/ 46 h 819"/>
                <a:gd name="T4" fmla="*/ 165 w 357"/>
                <a:gd name="T5" fmla="*/ 67 h 819"/>
                <a:gd name="T6" fmla="*/ 181 w 357"/>
                <a:gd name="T7" fmla="*/ 98 h 819"/>
                <a:gd name="T8" fmla="*/ 276 w 357"/>
                <a:gd name="T9" fmla="*/ 205 h 819"/>
                <a:gd name="T10" fmla="*/ 329 w 357"/>
                <a:gd name="T11" fmla="*/ 289 h 819"/>
                <a:gd name="T12" fmla="*/ 346 w 357"/>
                <a:gd name="T13" fmla="*/ 336 h 819"/>
                <a:gd name="T14" fmla="*/ 357 w 357"/>
                <a:gd name="T15" fmla="*/ 434 h 819"/>
                <a:gd name="T16" fmla="*/ 348 w 357"/>
                <a:gd name="T17" fmla="*/ 505 h 819"/>
                <a:gd name="T18" fmla="*/ 315 w 357"/>
                <a:gd name="T19" fmla="*/ 574 h 819"/>
                <a:gd name="T20" fmla="*/ 253 w 357"/>
                <a:gd name="T21" fmla="*/ 635 h 819"/>
                <a:gd name="T22" fmla="*/ 79 w 357"/>
                <a:gd name="T23" fmla="*/ 758 h 819"/>
                <a:gd name="T24" fmla="*/ 4 w 357"/>
                <a:gd name="T25" fmla="*/ 819 h 819"/>
                <a:gd name="T26" fmla="*/ 2 w 357"/>
                <a:gd name="T27" fmla="*/ 819 h 819"/>
                <a:gd name="T28" fmla="*/ 0 w 357"/>
                <a:gd name="T29" fmla="*/ 816 h 819"/>
                <a:gd name="T30" fmla="*/ 30 w 357"/>
                <a:gd name="T31" fmla="*/ 767 h 819"/>
                <a:gd name="T32" fmla="*/ 71 w 357"/>
                <a:gd name="T33" fmla="*/ 719 h 819"/>
                <a:gd name="T34" fmla="*/ 242 w 357"/>
                <a:gd name="T35" fmla="*/ 580 h 819"/>
                <a:gd name="T36" fmla="*/ 282 w 357"/>
                <a:gd name="T37" fmla="*/ 533 h 819"/>
                <a:gd name="T38" fmla="*/ 311 w 357"/>
                <a:gd name="T39" fmla="*/ 468 h 819"/>
                <a:gd name="T40" fmla="*/ 318 w 357"/>
                <a:gd name="T41" fmla="*/ 386 h 819"/>
                <a:gd name="T42" fmla="*/ 308 w 357"/>
                <a:gd name="T43" fmla="*/ 324 h 819"/>
                <a:gd name="T44" fmla="*/ 285 w 357"/>
                <a:gd name="T45" fmla="*/ 271 h 819"/>
                <a:gd name="T46" fmla="*/ 243 w 357"/>
                <a:gd name="T47" fmla="*/ 210 h 819"/>
                <a:gd name="T48" fmla="*/ 158 w 357"/>
                <a:gd name="T49" fmla="*/ 110 h 819"/>
                <a:gd name="T50" fmla="*/ 137 w 357"/>
                <a:gd name="T51" fmla="*/ 63 h 819"/>
                <a:gd name="T52" fmla="*/ 134 w 357"/>
                <a:gd name="T53" fmla="*/ 36 h 819"/>
                <a:gd name="T54" fmla="*/ 130 w 357"/>
                <a:gd name="T55" fmla="*/ 15 h 819"/>
                <a:gd name="T56" fmla="*/ 130 w 357"/>
                <a:gd name="T57" fmla="*/ 6 h 819"/>
                <a:gd name="T58" fmla="*/ 134 w 357"/>
                <a:gd name="T59" fmla="*/ 0 h 819"/>
                <a:gd name="T60" fmla="*/ 141 w 357"/>
                <a:gd name="T61" fmla="*/ 4 h 819"/>
                <a:gd name="T62" fmla="*/ 153 w 357"/>
                <a:gd name="T63" fmla="*/ 17 h 819"/>
                <a:gd name="T64" fmla="*/ 153 w 357"/>
                <a:gd name="T65" fmla="*/ 17 h 8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7"/>
                <a:gd name="T100" fmla="*/ 0 h 819"/>
                <a:gd name="T101" fmla="*/ 357 w 357"/>
                <a:gd name="T102" fmla="*/ 819 h 8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7" h="819">
                  <a:moveTo>
                    <a:pt x="153" y="17"/>
                  </a:moveTo>
                  <a:lnTo>
                    <a:pt x="160" y="46"/>
                  </a:lnTo>
                  <a:lnTo>
                    <a:pt x="165" y="67"/>
                  </a:lnTo>
                  <a:lnTo>
                    <a:pt x="181" y="98"/>
                  </a:lnTo>
                  <a:lnTo>
                    <a:pt x="276" y="205"/>
                  </a:lnTo>
                  <a:lnTo>
                    <a:pt x="329" y="289"/>
                  </a:lnTo>
                  <a:lnTo>
                    <a:pt x="346" y="336"/>
                  </a:lnTo>
                  <a:lnTo>
                    <a:pt x="357" y="434"/>
                  </a:lnTo>
                  <a:lnTo>
                    <a:pt x="348" y="505"/>
                  </a:lnTo>
                  <a:lnTo>
                    <a:pt x="315" y="574"/>
                  </a:lnTo>
                  <a:lnTo>
                    <a:pt x="253" y="635"/>
                  </a:lnTo>
                  <a:lnTo>
                    <a:pt x="79" y="758"/>
                  </a:lnTo>
                  <a:lnTo>
                    <a:pt x="4" y="819"/>
                  </a:lnTo>
                  <a:lnTo>
                    <a:pt x="2" y="819"/>
                  </a:lnTo>
                  <a:lnTo>
                    <a:pt x="0" y="816"/>
                  </a:lnTo>
                  <a:lnTo>
                    <a:pt x="30" y="767"/>
                  </a:lnTo>
                  <a:lnTo>
                    <a:pt x="71" y="719"/>
                  </a:lnTo>
                  <a:lnTo>
                    <a:pt x="242" y="580"/>
                  </a:lnTo>
                  <a:lnTo>
                    <a:pt x="282" y="533"/>
                  </a:lnTo>
                  <a:lnTo>
                    <a:pt x="311" y="468"/>
                  </a:lnTo>
                  <a:lnTo>
                    <a:pt x="318" y="386"/>
                  </a:lnTo>
                  <a:lnTo>
                    <a:pt x="308" y="324"/>
                  </a:lnTo>
                  <a:lnTo>
                    <a:pt x="285" y="271"/>
                  </a:lnTo>
                  <a:lnTo>
                    <a:pt x="243" y="210"/>
                  </a:lnTo>
                  <a:lnTo>
                    <a:pt x="158" y="110"/>
                  </a:lnTo>
                  <a:lnTo>
                    <a:pt x="137" y="63"/>
                  </a:lnTo>
                  <a:lnTo>
                    <a:pt x="134" y="36"/>
                  </a:lnTo>
                  <a:lnTo>
                    <a:pt x="130" y="15"/>
                  </a:lnTo>
                  <a:lnTo>
                    <a:pt x="130" y="6"/>
                  </a:lnTo>
                  <a:lnTo>
                    <a:pt x="134" y="0"/>
                  </a:lnTo>
                  <a:lnTo>
                    <a:pt x="141" y="4"/>
                  </a:lnTo>
                  <a:lnTo>
                    <a:pt x="15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9" name="Freeform 1380">
              <a:extLst>
                <a:ext uri="{FF2B5EF4-FFF2-40B4-BE49-F238E27FC236}">
                  <a16:creationId xmlns:a16="http://schemas.microsoft.com/office/drawing/2014/main" id="{99DEE433-DF62-B247-BD91-A40BAF8D2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" y="511"/>
              <a:ext cx="203" cy="142"/>
            </a:xfrm>
            <a:custGeom>
              <a:avLst/>
              <a:gdLst>
                <a:gd name="T0" fmla="*/ 123 w 610"/>
                <a:gd name="T1" fmla="*/ 24 h 424"/>
                <a:gd name="T2" fmla="*/ 132 w 610"/>
                <a:gd name="T3" fmla="*/ 40 h 424"/>
                <a:gd name="T4" fmla="*/ 127 w 610"/>
                <a:gd name="T5" fmla="*/ 57 h 424"/>
                <a:gd name="T6" fmla="*/ 106 w 610"/>
                <a:gd name="T7" fmla="*/ 77 h 424"/>
                <a:gd name="T8" fmla="*/ 109 w 610"/>
                <a:gd name="T9" fmla="*/ 85 h 424"/>
                <a:gd name="T10" fmla="*/ 130 w 610"/>
                <a:gd name="T11" fmla="*/ 93 h 424"/>
                <a:gd name="T12" fmla="*/ 178 w 610"/>
                <a:gd name="T13" fmla="*/ 102 h 424"/>
                <a:gd name="T14" fmla="*/ 239 w 610"/>
                <a:gd name="T15" fmla="*/ 112 h 424"/>
                <a:gd name="T16" fmla="*/ 240 w 610"/>
                <a:gd name="T17" fmla="*/ 112 h 424"/>
                <a:gd name="T18" fmla="*/ 243 w 610"/>
                <a:gd name="T19" fmla="*/ 114 h 424"/>
                <a:gd name="T20" fmla="*/ 243 w 610"/>
                <a:gd name="T21" fmla="*/ 121 h 424"/>
                <a:gd name="T22" fmla="*/ 229 w 610"/>
                <a:gd name="T23" fmla="*/ 128 h 424"/>
                <a:gd name="T24" fmla="*/ 171 w 610"/>
                <a:gd name="T25" fmla="*/ 137 h 424"/>
                <a:gd name="T26" fmla="*/ 166 w 610"/>
                <a:gd name="T27" fmla="*/ 142 h 424"/>
                <a:gd name="T28" fmla="*/ 288 w 610"/>
                <a:gd name="T29" fmla="*/ 263 h 424"/>
                <a:gd name="T30" fmla="*/ 325 w 610"/>
                <a:gd name="T31" fmla="*/ 293 h 424"/>
                <a:gd name="T32" fmla="*/ 364 w 610"/>
                <a:gd name="T33" fmla="*/ 305 h 424"/>
                <a:gd name="T34" fmla="*/ 401 w 610"/>
                <a:gd name="T35" fmla="*/ 309 h 424"/>
                <a:gd name="T36" fmla="*/ 433 w 610"/>
                <a:gd name="T37" fmla="*/ 316 h 424"/>
                <a:gd name="T38" fmla="*/ 566 w 610"/>
                <a:gd name="T39" fmla="*/ 305 h 424"/>
                <a:gd name="T40" fmla="*/ 587 w 610"/>
                <a:gd name="T41" fmla="*/ 301 h 424"/>
                <a:gd name="T42" fmla="*/ 610 w 610"/>
                <a:gd name="T43" fmla="*/ 301 h 424"/>
                <a:gd name="T44" fmla="*/ 610 w 610"/>
                <a:gd name="T45" fmla="*/ 309 h 424"/>
                <a:gd name="T46" fmla="*/ 559 w 610"/>
                <a:gd name="T47" fmla="*/ 337 h 424"/>
                <a:gd name="T48" fmla="*/ 556 w 610"/>
                <a:gd name="T49" fmla="*/ 337 h 424"/>
                <a:gd name="T50" fmla="*/ 552 w 610"/>
                <a:gd name="T51" fmla="*/ 342 h 424"/>
                <a:gd name="T52" fmla="*/ 552 w 610"/>
                <a:gd name="T53" fmla="*/ 349 h 424"/>
                <a:gd name="T54" fmla="*/ 566 w 610"/>
                <a:gd name="T55" fmla="*/ 367 h 424"/>
                <a:gd name="T56" fmla="*/ 566 w 610"/>
                <a:gd name="T57" fmla="*/ 388 h 424"/>
                <a:gd name="T58" fmla="*/ 533 w 610"/>
                <a:gd name="T59" fmla="*/ 411 h 424"/>
                <a:gd name="T60" fmla="*/ 503 w 610"/>
                <a:gd name="T61" fmla="*/ 424 h 424"/>
                <a:gd name="T62" fmla="*/ 481 w 610"/>
                <a:gd name="T63" fmla="*/ 418 h 424"/>
                <a:gd name="T64" fmla="*/ 469 w 610"/>
                <a:gd name="T65" fmla="*/ 411 h 424"/>
                <a:gd name="T66" fmla="*/ 450 w 610"/>
                <a:gd name="T67" fmla="*/ 386 h 424"/>
                <a:gd name="T68" fmla="*/ 445 w 610"/>
                <a:gd name="T69" fmla="*/ 370 h 424"/>
                <a:gd name="T70" fmla="*/ 438 w 610"/>
                <a:gd name="T71" fmla="*/ 366 h 424"/>
                <a:gd name="T72" fmla="*/ 375 w 610"/>
                <a:gd name="T73" fmla="*/ 360 h 424"/>
                <a:gd name="T74" fmla="*/ 339 w 610"/>
                <a:gd name="T75" fmla="*/ 349 h 424"/>
                <a:gd name="T76" fmla="*/ 297 w 610"/>
                <a:gd name="T77" fmla="*/ 323 h 424"/>
                <a:gd name="T78" fmla="*/ 191 w 610"/>
                <a:gd name="T79" fmla="*/ 214 h 424"/>
                <a:gd name="T80" fmla="*/ 141 w 610"/>
                <a:gd name="T81" fmla="*/ 159 h 424"/>
                <a:gd name="T82" fmla="*/ 134 w 610"/>
                <a:gd name="T83" fmla="*/ 135 h 424"/>
                <a:gd name="T84" fmla="*/ 120 w 610"/>
                <a:gd name="T85" fmla="*/ 127 h 424"/>
                <a:gd name="T86" fmla="*/ 106 w 610"/>
                <a:gd name="T87" fmla="*/ 121 h 424"/>
                <a:gd name="T88" fmla="*/ 81 w 610"/>
                <a:gd name="T89" fmla="*/ 96 h 424"/>
                <a:gd name="T90" fmla="*/ 76 w 610"/>
                <a:gd name="T91" fmla="*/ 96 h 424"/>
                <a:gd name="T92" fmla="*/ 58 w 610"/>
                <a:gd name="T93" fmla="*/ 119 h 424"/>
                <a:gd name="T94" fmla="*/ 44 w 610"/>
                <a:gd name="T95" fmla="*/ 151 h 424"/>
                <a:gd name="T96" fmla="*/ 44 w 610"/>
                <a:gd name="T97" fmla="*/ 170 h 424"/>
                <a:gd name="T98" fmla="*/ 39 w 610"/>
                <a:gd name="T99" fmla="*/ 175 h 424"/>
                <a:gd name="T100" fmla="*/ 30 w 610"/>
                <a:gd name="T101" fmla="*/ 175 h 424"/>
                <a:gd name="T102" fmla="*/ 11 w 610"/>
                <a:gd name="T103" fmla="*/ 151 h 424"/>
                <a:gd name="T104" fmla="*/ 0 w 610"/>
                <a:gd name="T105" fmla="*/ 127 h 424"/>
                <a:gd name="T106" fmla="*/ 0 w 610"/>
                <a:gd name="T107" fmla="*/ 82 h 424"/>
                <a:gd name="T108" fmla="*/ 11 w 610"/>
                <a:gd name="T109" fmla="*/ 54 h 424"/>
                <a:gd name="T110" fmla="*/ 39 w 610"/>
                <a:gd name="T111" fmla="*/ 21 h 424"/>
                <a:gd name="T112" fmla="*/ 53 w 610"/>
                <a:gd name="T113" fmla="*/ 9 h 424"/>
                <a:gd name="T114" fmla="*/ 81 w 610"/>
                <a:gd name="T115" fmla="*/ 0 h 424"/>
                <a:gd name="T116" fmla="*/ 97 w 610"/>
                <a:gd name="T117" fmla="*/ 4 h 424"/>
                <a:gd name="T118" fmla="*/ 123 w 610"/>
                <a:gd name="T119" fmla="*/ 24 h 424"/>
                <a:gd name="T120" fmla="*/ 123 w 610"/>
                <a:gd name="T121" fmla="*/ 24 h 4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10"/>
                <a:gd name="T184" fmla="*/ 0 h 424"/>
                <a:gd name="T185" fmla="*/ 610 w 610"/>
                <a:gd name="T186" fmla="*/ 424 h 42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10" h="424">
                  <a:moveTo>
                    <a:pt x="123" y="24"/>
                  </a:moveTo>
                  <a:lnTo>
                    <a:pt x="132" y="40"/>
                  </a:lnTo>
                  <a:lnTo>
                    <a:pt x="127" y="57"/>
                  </a:lnTo>
                  <a:lnTo>
                    <a:pt x="106" y="77"/>
                  </a:lnTo>
                  <a:lnTo>
                    <a:pt x="109" y="85"/>
                  </a:lnTo>
                  <a:lnTo>
                    <a:pt x="130" y="93"/>
                  </a:lnTo>
                  <a:lnTo>
                    <a:pt x="178" y="102"/>
                  </a:lnTo>
                  <a:lnTo>
                    <a:pt x="239" y="112"/>
                  </a:lnTo>
                  <a:lnTo>
                    <a:pt x="240" y="112"/>
                  </a:lnTo>
                  <a:lnTo>
                    <a:pt x="243" y="114"/>
                  </a:lnTo>
                  <a:lnTo>
                    <a:pt x="243" y="121"/>
                  </a:lnTo>
                  <a:lnTo>
                    <a:pt x="229" y="128"/>
                  </a:lnTo>
                  <a:lnTo>
                    <a:pt x="171" y="137"/>
                  </a:lnTo>
                  <a:lnTo>
                    <a:pt x="166" y="142"/>
                  </a:lnTo>
                  <a:lnTo>
                    <a:pt x="288" y="263"/>
                  </a:lnTo>
                  <a:lnTo>
                    <a:pt x="325" y="293"/>
                  </a:lnTo>
                  <a:lnTo>
                    <a:pt x="364" y="305"/>
                  </a:lnTo>
                  <a:lnTo>
                    <a:pt x="401" y="309"/>
                  </a:lnTo>
                  <a:lnTo>
                    <a:pt x="433" y="316"/>
                  </a:lnTo>
                  <a:lnTo>
                    <a:pt x="566" y="305"/>
                  </a:lnTo>
                  <a:lnTo>
                    <a:pt x="587" y="301"/>
                  </a:lnTo>
                  <a:lnTo>
                    <a:pt x="610" y="301"/>
                  </a:lnTo>
                  <a:lnTo>
                    <a:pt x="610" y="309"/>
                  </a:lnTo>
                  <a:lnTo>
                    <a:pt x="559" y="337"/>
                  </a:lnTo>
                  <a:lnTo>
                    <a:pt x="556" y="337"/>
                  </a:lnTo>
                  <a:lnTo>
                    <a:pt x="552" y="342"/>
                  </a:lnTo>
                  <a:lnTo>
                    <a:pt x="552" y="349"/>
                  </a:lnTo>
                  <a:lnTo>
                    <a:pt x="566" y="367"/>
                  </a:lnTo>
                  <a:lnTo>
                    <a:pt x="566" y="388"/>
                  </a:lnTo>
                  <a:lnTo>
                    <a:pt x="533" y="411"/>
                  </a:lnTo>
                  <a:lnTo>
                    <a:pt x="503" y="424"/>
                  </a:lnTo>
                  <a:lnTo>
                    <a:pt x="481" y="418"/>
                  </a:lnTo>
                  <a:lnTo>
                    <a:pt x="469" y="411"/>
                  </a:lnTo>
                  <a:lnTo>
                    <a:pt x="450" y="386"/>
                  </a:lnTo>
                  <a:lnTo>
                    <a:pt x="445" y="370"/>
                  </a:lnTo>
                  <a:lnTo>
                    <a:pt x="438" y="366"/>
                  </a:lnTo>
                  <a:lnTo>
                    <a:pt x="375" y="360"/>
                  </a:lnTo>
                  <a:lnTo>
                    <a:pt x="339" y="349"/>
                  </a:lnTo>
                  <a:lnTo>
                    <a:pt x="297" y="323"/>
                  </a:lnTo>
                  <a:lnTo>
                    <a:pt x="191" y="214"/>
                  </a:lnTo>
                  <a:lnTo>
                    <a:pt x="141" y="159"/>
                  </a:lnTo>
                  <a:lnTo>
                    <a:pt x="134" y="135"/>
                  </a:lnTo>
                  <a:lnTo>
                    <a:pt x="120" y="127"/>
                  </a:lnTo>
                  <a:lnTo>
                    <a:pt x="106" y="121"/>
                  </a:lnTo>
                  <a:lnTo>
                    <a:pt x="81" y="96"/>
                  </a:lnTo>
                  <a:lnTo>
                    <a:pt x="76" y="96"/>
                  </a:lnTo>
                  <a:lnTo>
                    <a:pt x="58" y="119"/>
                  </a:lnTo>
                  <a:lnTo>
                    <a:pt x="44" y="151"/>
                  </a:lnTo>
                  <a:lnTo>
                    <a:pt x="44" y="170"/>
                  </a:lnTo>
                  <a:lnTo>
                    <a:pt x="39" y="175"/>
                  </a:lnTo>
                  <a:lnTo>
                    <a:pt x="30" y="175"/>
                  </a:lnTo>
                  <a:lnTo>
                    <a:pt x="11" y="151"/>
                  </a:lnTo>
                  <a:lnTo>
                    <a:pt x="0" y="127"/>
                  </a:lnTo>
                  <a:lnTo>
                    <a:pt x="0" y="82"/>
                  </a:lnTo>
                  <a:lnTo>
                    <a:pt x="11" y="54"/>
                  </a:lnTo>
                  <a:lnTo>
                    <a:pt x="39" y="21"/>
                  </a:lnTo>
                  <a:lnTo>
                    <a:pt x="53" y="9"/>
                  </a:lnTo>
                  <a:lnTo>
                    <a:pt x="81" y="0"/>
                  </a:lnTo>
                  <a:lnTo>
                    <a:pt x="97" y="4"/>
                  </a:lnTo>
                  <a:lnTo>
                    <a:pt x="123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0" name="Freeform 1381">
              <a:extLst>
                <a:ext uri="{FF2B5EF4-FFF2-40B4-BE49-F238E27FC236}">
                  <a16:creationId xmlns:a16="http://schemas.microsoft.com/office/drawing/2014/main" id="{944CCE1E-C1E5-274C-9211-2725082ED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560"/>
              <a:ext cx="31" cy="75"/>
            </a:xfrm>
            <a:custGeom>
              <a:avLst/>
              <a:gdLst>
                <a:gd name="T0" fmla="*/ 67 w 95"/>
                <a:gd name="T1" fmla="*/ 26 h 223"/>
                <a:gd name="T2" fmla="*/ 72 w 95"/>
                <a:gd name="T3" fmla="*/ 35 h 223"/>
                <a:gd name="T4" fmla="*/ 90 w 95"/>
                <a:gd name="T5" fmla="*/ 53 h 223"/>
                <a:gd name="T6" fmla="*/ 95 w 95"/>
                <a:gd name="T7" fmla="*/ 70 h 223"/>
                <a:gd name="T8" fmla="*/ 92 w 95"/>
                <a:gd name="T9" fmla="*/ 160 h 223"/>
                <a:gd name="T10" fmla="*/ 81 w 95"/>
                <a:gd name="T11" fmla="*/ 192 h 223"/>
                <a:gd name="T12" fmla="*/ 69 w 95"/>
                <a:gd name="T13" fmla="*/ 205 h 223"/>
                <a:gd name="T14" fmla="*/ 42 w 95"/>
                <a:gd name="T15" fmla="*/ 216 h 223"/>
                <a:gd name="T16" fmla="*/ 35 w 95"/>
                <a:gd name="T17" fmla="*/ 223 h 223"/>
                <a:gd name="T18" fmla="*/ 18 w 95"/>
                <a:gd name="T19" fmla="*/ 220 h 223"/>
                <a:gd name="T20" fmla="*/ 4 w 95"/>
                <a:gd name="T21" fmla="*/ 205 h 223"/>
                <a:gd name="T22" fmla="*/ 0 w 95"/>
                <a:gd name="T23" fmla="*/ 188 h 223"/>
                <a:gd name="T24" fmla="*/ 0 w 95"/>
                <a:gd name="T25" fmla="*/ 148 h 223"/>
                <a:gd name="T26" fmla="*/ 7 w 95"/>
                <a:gd name="T27" fmla="*/ 111 h 223"/>
                <a:gd name="T28" fmla="*/ 25 w 95"/>
                <a:gd name="T29" fmla="*/ 130 h 223"/>
                <a:gd name="T30" fmla="*/ 47 w 95"/>
                <a:gd name="T31" fmla="*/ 137 h 223"/>
                <a:gd name="T32" fmla="*/ 65 w 95"/>
                <a:gd name="T33" fmla="*/ 135 h 223"/>
                <a:gd name="T34" fmla="*/ 76 w 95"/>
                <a:gd name="T35" fmla="*/ 118 h 223"/>
                <a:gd name="T36" fmla="*/ 72 w 95"/>
                <a:gd name="T37" fmla="*/ 56 h 223"/>
                <a:gd name="T38" fmla="*/ 62 w 95"/>
                <a:gd name="T39" fmla="*/ 37 h 223"/>
                <a:gd name="T40" fmla="*/ 37 w 95"/>
                <a:gd name="T41" fmla="*/ 16 h 223"/>
                <a:gd name="T42" fmla="*/ 35 w 95"/>
                <a:gd name="T43" fmla="*/ 14 h 223"/>
                <a:gd name="T44" fmla="*/ 28 w 95"/>
                <a:gd name="T45" fmla="*/ 14 h 223"/>
                <a:gd name="T46" fmla="*/ 28 w 95"/>
                <a:gd name="T47" fmla="*/ 10 h 223"/>
                <a:gd name="T48" fmla="*/ 37 w 95"/>
                <a:gd name="T49" fmla="*/ 0 h 223"/>
                <a:gd name="T50" fmla="*/ 51 w 95"/>
                <a:gd name="T51" fmla="*/ 4 h 223"/>
                <a:gd name="T52" fmla="*/ 67 w 95"/>
                <a:gd name="T53" fmla="*/ 26 h 223"/>
                <a:gd name="T54" fmla="*/ 67 w 95"/>
                <a:gd name="T55" fmla="*/ 26 h 2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5"/>
                <a:gd name="T85" fmla="*/ 0 h 223"/>
                <a:gd name="T86" fmla="*/ 95 w 95"/>
                <a:gd name="T87" fmla="*/ 223 h 22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5" h="223">
                  <a:moveTo>
                    <a:pt x="67" y="26"/>
                  </a:moveTo>
                  <a:lnTo>
                    <a:pt x="72" y="35"/>
                  </a:lnTo>
                  <a:lnTo>
                    <a:pt x="90" y="53"/>
                  </a:lnTo>
                  <a:lnTo>
                    <a:pt x="95" y="70"/>
                  </a:lnTo>
                  <a:lnTo>
                    <a:pt x="92" y="160"/>
                  </a:lnTo>
                  <a:lnTo>
                    <a:pt x="81" y="192"/>
                  </a:lnTo>
                  <a:lnTo>
                    <a:pt x="69" y="205"/>
                  </a:lnTo>
                  <a:lnTo>
                    <a:pt x="42" y="216"/>
                  </a:lnTo>
                  <a:lnTo>
                    <a:pt x="35" y="223"/>
                  </a:lnTo>
                  <a:lnTo>
                    <a:pt x="18" y="220"/>
                  </a:lnTo>
                  <a:lnTo>
                    <a:pt x="4" y="205"/>
                  </a:lnTo>
                  <a:lnTo>
                    <a:pt x="0" y="188"/>
                  </a:lnTo>
                  <a:lnTo>
                    <a:pt x="0" y="148"/>
                  </a:lnTo>
                  <a:lnTo>
                    <a:pt x="7" y="111"/>
                  </a:lnTo>
                  <a:lnTo>
                    <a:pt x="25" y="130"/>
                  </a:lnTo>
                  <a:lnTo>
                    <a:pt x="47" y="137"/>
                  </a:lnTo>
                  <a:lnTo>
                    <a:pt x="65" y="135"/>
                  </a:lnTo>
                  <a:lnTo>
                    <a:pt x="76" y="118"/>
                  </a:lnTo>
                  <a:lnTo>
                    <a:pt x="72" y="56"/>
                  </a:lnTo>
                  <a:lnTo>
                    <a:pt x="62" y="37"/>
                  </a:lnTo>
                  <a:lnTo>
                    <a:pt x="37" y="16"/>
                  </a:lnTo>
                  <a:lnTo>
                    <a:pt x="35" y="14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37" y="0"/>
                  </a:lnTo>
                  <a:lnTo>
                    <a:pt x="51" y="4"/>
                  </a:lnTo>
                  <a:lnTo>
                    <a:pt x="67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1" name="Freeform 1382">
              <a:extLst>
                <a:ext uri="{FF2B5EF4-FFF2-40B4-BE49-F238E27FC236}">
                  <a16:creationId xmlns:a16="http://schemas.microsoft.com/office/drawing/2014/main" id="{4C91014E-7759-DD47-AC64-CBC421A18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609"/>
              <a:ext cx="50" cy="68"/>
            </a:xfrm>
            <a:custGeom>
              <a:avLst/>
              <a:gdLst>
                <a:gd name="T0" fmla="*/ 151 w 151"/>
                <a:gd name="T1" fmla="*/ 22 h 204"/>
                <a:gd name="T2" fmla="*/ 151 w 151"/>
                <a:gd name="T3" fmla="*/ 68 h 204"/>
                <a:gd name="T4" fmla="*/ 134 w 151"/>
                <a:gd name="T5" fmla="*/ 113 h 204"/>
                <a:gd name="T6" fmla="*/ 111 w 151"/>
                <a:gd name="T7" fmla="*/ 150 h 204"/>
                <a:gd name="T8" fmla="*/ 88 w 151"/>
                <a:gd name="T9" fmla="*/ 168 h 204"/>
                <a:gd name="T10" fmla="*/ 65 w 151"/>
                <a:gd name="T11" fmla="*/ 183 h 204"/>
                <a:gd name="T12" fmla="*/ 58 w 151"/>
                <a:gd name="T13" fmla="*/ 185 h 204"/>
                <a:gd name="T14" fmla="*/ 35 w 151"/>
                <a:gd name="T15" fmla="*/ 204 h 204"/>
                <a:gd name="T16" fmla="*/ 9 w 151"/>
                <a:gd name="T17" fmla="*/ 201 h 204"/>
                <a:gd name="T18" fmla="*/ 0 w 151"/>
                <a:gd name="T19" fmla="*/ 191 h 204"/>
                <a:gd name="T20" fmla="*/ 0 w 151"/>
                <a:gd name="T21" fmla="*/ 153 h 204"/>
                <a:gd name="T22" fmla="*/ 18 w 151"/>
                <a:gd name="T23" fmla="*/ 110 h 204"/>
                <a:gd name="T24" fmla="*/ 42 w 151"/>
                <a:gd name="T25" fmla="*/ 94 h 204"/>
                <a:gd name="T26" fmla="*/ 51 w 151"/>
                <a:gd name="T27" fmla="*/ 94 h 204"/>
                <a:gd name="T28" fmla="*/ 54 w 151"/>
                <a:gd name="T29" fmla="*/ 108 h 204"/>
                <a:gd name="T30" fmla="*/ 73 w 151"/>
                <a:gd name="T31" fmla="*/ 126 h 204"/>
                <a:gd name="T32" fmla="*/ 90 w 151"/>
                <a:gd name="T33" fmla="*/ 124 h 204"/>
                <a:gd name="T34" fmla="*/ 118 w 151"/>
                <a:gd name="T35" fmla="*/ 96 h 204"/>
                <a:gd name="T36" fmla="*/ 127 w 151"/>
                <a:gd name="T37" fmla="*/ 83 h 204"/>
                <a:gd name="T38" fmla="*/ 134 w 151"/>
                <a:gd name="T39" fmla="*/ 60 h 204"/>
                <a:gd name="T40" fmla="*/ 132 w 151"/>
                <a:gd name="T41" fmla="*/ 24 h 204"/>
                <a:gd name="T42" fmla="*/ 116 w 151"/>
                <a:gd name="T43" fmla="*/ 11 h 204"/>
                <a:gd name="T44" fmla="*/ 123 w 151"/>
                <a:gd name="T45" fmla="*/ 0 h 204"/>
                <a:gd name="T46" fmla="*/ 134 w 151"/>
                <a:gd name="T47" fmla="*/ 1 h 204"/>
                <a:gd name="T48" fmla="*/ 151 w 151"/>
                <a:gd name="T49" fmla="*/ 22 h 204"/>
                <a:gd name="T50" fmla="*/ 151 w 151"/>
                <a:gd name="T51" fmla="*/ 22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204"/>
                <a:gd name="T80" fmla="*/ 151 w 151"/>
                <a:gd name="T81" fmla="*/ 204 h 20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204">
                  <a:moveTo>
                    <a:pt x="151" y="22"/>
                  </a:moveTo>
                  <a:lnTo>
                    <a:pt x="151" y="68"/>
                  </a:lnTo>
                  <a:lnTo>
                    <a:pt x="134" y="113"/>
                  </a:lnTo>
                  <a:lnTo>
                    <a:pt x="111" y="150"/>
                  </a:lnTo>
                  <a:lnTo>
                    <a:pt x="88" y="168"/>
                  </a:lnTo>
                  <a:lnTo>
                    <a:pt x="65" y="183"/>
                  </a:lnTo>
                  <a:lnTo>
                    <a:pt x="58" y="185"/>
                  </a:lnTo>
                  <a:lnTo>
                    <a:pt x="35" y="204"/>
                  </a:lnTo>
                  <a:lnTo>
                    <a:pt x="9" y="201"/>
                  </a:lnTo>
                  <a:lnTo>
                    <a:pt x="0" y="191"/>
                  </a:lnTo>
                  <a:lnTo>
                    <a:pt x="0" y="153"/>
                  </a:lnTo>
                  <a:lnTo>
                    <a:pt x="18" y="110"/>
                  </a:lnTo>
                  <a:lnTo>
                    <a:pt x="42" y="94"/>
                  </a:lnTo>
                  <a:lnTo>
                    <a:pt x="51" y="94"/>
                  </a:lnTo>
                  <a:lnTo>
                    <a:pt x="54" y="108"/>
                  </a:lnTo>
                  <a:lnTo>
                    <a:pt x="73" y="126"/>
                  </a:lnTo>
                  <a:lnTo>
                    <a:pt x="90" y="124"/>
                  </a:lnTo>
                  <a:lnTo>
                    <a:pt x="118" y="96"/>
                  </a:lnTo>
                  <a:lnTo>
                    <a:pt x="127" y="83"/>
                  </a:lnTo>
                  <a:lnTo>
                    <a:pt x="134" y="60"/>
                  </a:lnTo>
                  <a:lnTo>
                    <a:pt x="132" y="24"/>
                  </a:lnTo>
                  <a:lnTo>
                    <a:pt x="116" y="11"/>
                  </a:lnTo>
                  <a:lnTo>
                    <a:pt x="123" y="0"/>
                  </a:lnTo>
                  <a:lnTo>
                    <a:pt x="134" y="1"/>
                  </a:lnTo>
                  <a:lnTo>
                    <a:pt x="151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2" name="Freeform 1383">
              <a:extLst>
                <a:ext uri="{FF2B5EF4-FFF2-40B4-BE49-F238E27FC236}">
                  <a16:creationId xmlns:a16="http://schemas.microsoft.com/office/drawing/2014/main" id="{5D331FCB-47C3-D643-8BD9-67A857852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" y="609"/>
              <a:ext cx="6" cy="53"/>
            </a:xfrm>
            <a:custGeom>
              <a:avLst/>
              <a:gdLst>
                <a:gd name="T0" fmla="*/ 13 w 19"/>
                <a:gd name="T1" fmla="*/ 10 h 158"/>
                <a:gd name="T2" fmla="*/ 19 w 19"/>
                <a:gd name="T3" fmla="*/ 88 h 158"/>
                <a:gd name="T4" fmla="*/ 4 w 19"/>
                <a:gd name="T5" fmla="*/ 152 h 158"/>
                <a:gd name="T6" fmla="*/ 0 w 19"/>
                <a:gd name="T7" fmla="*/ 158 h 158"/>
                <a:gd name="T8" fmla="*/ 0 w 19"/>
                <a:gd name="T9" fmla="*/ 116 h 158"/>
                <a:gd name="T10" fmla="*/ 3 w 19"/>
                <a:gd name="T11" fmla="*/ 0 h 158"/>
                <a:gd name="T12" fmla="*/ 7 w 19"/>
                <a:gd name="T13" fmla="*/ 0 h 158"/>
                <a:gd name="T14" fmla="*/ 13 w 19"/>
                <a:gd name="T15" fmla="*/ 10 h 158"/>
                <a:gd name="T16" fmla="*/ 13 w 19"/>
                <a:gd name="T17" fmla="*/ 10 h 1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158"/>
                <a:gd name="T29" fmla="*/ 19 w 19"/>
                <a:gd name="T30" fmla="*/ 158 h 1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158">
                  <a:moveTo>
                    <a:pt x="13" y="10"/>
                  </a:moveTo>
                  <a:lnTo>
                    <a:pt x="19" y="88"/>
                  </a:lnTo>
                  <a:lnTo>
                    <a:pt x="4" y="152"/>
                  </a:lnTo>
                  <a:lnTo>
                    <a:pt x="0" y="158"/>
                  </a:lnTo>
                  <a:lnTo>
                    <a:pt x="0" y="116"/>
                  </a:lnTo>
                  <a:lnTo>
                    <a:pt x="3" y="0"/>
                  </a:lnTo>
                  <a:lnTo>
                    <a:pt x="7" y="0"/>
                  </a:lnTo>
                  <a:lnTo>
                    <a:pt x="13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3" name="Freeform 1384">
              <a:extLst>
                <a:ext uri="{FF2B5EF4-FFF2-40B4-BE49-F238E27FC236}">
                  <a16:creationId xmlns:a16="http://schemas.microsoft.com/office/drawing/2014/main" id="{678EB61E-11D3-3348-9760-98BBA5A6E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" y="665"/>
              <a:ext cx="64" cy="36"/>
            </a:xfrm>
            <a:custGeom>
              <a:avLst/>
              <a:gdLst>
                <a:gd name="T0" fmla="*/ 191 w 191"/>
                <a:gd name="T1" fmla="*/ 21 h 108"/>
                <a:gd name="T2" fmla="*/ 191 w 191"/>
                <a:gd name="T3" fmla="*/ 61 h 108"/>
                <a:gd name="T4" fmla="*/ 184 w 191"/>
                <a:gd name="T5" fmla="*/ 72 h 108"/>
                <a:gd name="T6" fmla="*/ 126 w 191"/>
                <a:gd name="T7" fmla="*/ 101 h 108"/>
                <a:gd name="T8" fmla="*/ 92 w 191"/>
                <a:gd name="T9" fmla="*/ 108 h 108"/>
                <a:gd name="T10" fmla="*/ 56 w 191"/>
                <a:gd name="T11" fmla="*/ 105 h 108"/>
                <a:gd name="T12" fmla="*/ 31 w 191"/>
                <a:gd name="T13" fmla="*/ 95 h 108"/>
                <a:gd name="T14" fmla="*/ 10 w 191"/>
                <a:gd name="T15" fmla="*/ 75 h 108"/>
                <a:gd name="T16" fmla="*/ 0 w 191"/>
                <a:gd name="T17" fmla="*/ 49 h 108"/>
                <a:gd name="T18" fmla="*/ 3 w 191"/>
                <a:gd name="T19" fmla="*/ 42 h 108"/>
                <a:gd name="T20" fmla="*/ 10 w 191"/>
                <a:gd name="T21" fmla="*/ 38 h 108"/>
                <a:gd name="T22" fmla="*/ 54 w 191"/>
                <a:gd name="T23" fmla="*/ 38 h 108"/>
                <a:gd name="T24" fmla="*/ 113 w 191"/>
                <a:gd name="T25" fmla="*/ 28 h 108"/>
                <a:gd name="T26" fmla="*/ 137 w 191"/>
                <a:gd name="T27" fmla="*/ 17 h 108"/>
                <a:gd name="T28" fmla="*/ 156 w 191"/>
                <a:gd name="T29" fmla="*/ 0 h 108"/>
                <a:gd name="T30" fmla="*/ 177 w 191"/>
                <a:gd name="T31" fmla="*/ 3 h 108"/>
                <a:gd name="T32" fmla="*/ 191 w 191"/>
                <a:gd name="T33" fmla="*/ 21 h 108"/>
                <a:gd name="T34" fmla="*/ 191 w 191"/>
                <a:gd name="T35" fmla="*/ 21 h 10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1"/>
                <a:gd name="T55" fmla="*/ 0 h 108"/>
                <a:gd name="T56" fmla="*/ 191 w 191"/>
                <a:gd name="T57" fmla="*/ 108 h 10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1" h="108">
                  <a:moveTo>
                    <a:pt x="191" y="21"/>
                  </a:moveTo>
                  <a:lnTo>
                    <a:pt x="191" y="61"/>
                  </a:lnTo>
                  <a:lnTo>
                    <a:pt x="184" y="72"/>
                  </a:lnTo>
                  <a:lnTo>
                    <a:pt x="126" y="101"/>
                  </a:lnTo>
                  <a:lnTo>
                    <a:pt x="92" y="108"/>
                  </a:lnTo>
                  <a:lnTo>
                    <a:pt x="56" y="105"/>
                  </a:lnTo>
                  <a:lnTo>
                    <a:pt x="31" y="95"/>
                  </a:lnTo>
                  <a:lnTo>
                    <a:pt x="10" y="75"/>
                  </a:lnTo>
                  <a:lnTo>
                    <a:pt x="0" y="49"/>
                  </a:lnTo>
                  <a:lnTo>
                    <a:pt x="3" y="42"/>
                  </a:lnTo>
                  <a:lnTo>
                    <a:pt x="10" y="38"/>
                  </a:lnTo>
                  <a:lnTo>
                    <a:pt x="54" y="38"/>
                  </a:lnTo>
                  <a:lnTo>
                    <a:pt x="113" y="28"/>
                  </a:lnTo>
                  <a:lnTo>
                    <a:pt x="137" y="17"/>
                  </a:lnTo>
                  <a:lnTo>
                    <a:pt x="156" y="0"/>
                  </a:lnTo>
                  <a:lnTo>
                    <a:pt x="177" y="3"/>
                  </a:lnTo>
                  <a:lnTo>
                    <a:pt x="19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4" name="Freeform 1385">
              <a:extLst>
                <a:ext uri="{FF2B5EF4-FFF2-40B4-BE49-F238E27FC236}">
                  <a16:creationId xmlns:a16="http://schemas.microsoft.com/office/drawing/2014/main" id="{16561001-35C0-5D4E-B2BA-D888BF7F1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" y="720"/>
              <a:ext cx="117" cy="93"/>
            </a:xfrm>
            <a:custGeom>
              <a:avLst/>
              <a:gdLst>
                <a:gd name="T0" fmla="*/ 313 w 352"/>
                <a:gd name="T1" fmla="*/ 36 h 279"/>
                <a:gd name="T2" fmla="*/ 254 w 352"/>
                <a:gd name="T3" fmla="*/ 70 h 279"/>
                <a:gd name="T4" fmla="*/ 189 w 352"/>
                <a:gd name="T5" fmla="*/ 125 h 279"/>
                <a:gd name="T6" fmla="*/ 141 w 352"/>
                <a:gd name="T7" fmla="*/ 165 h 279"/>
                <a:gd name="T8" fmla="*/ 34 w 352"/>
                <a:gd name="T9" fmla="*/ 258 h 279"/>
                <a:gd name="T10" fmla="*/ 2 w 352"/>
                <a:gd name="T11" fmla="*/ 279 h 279"/>
                <a:gd name="T12" fmla="*/ 0 w 352"/>
                <a:gd name="T13" fmla="*/ 279 h 279"/>
                <a:gd name="T14" fmla="*/ 4 w 352"/>
                <a:gd name="T15" fmla="*/ 268 h 279"/>
                <a:gd name="T16" fmla="*/ 83 w 352"/>
                <a:gd name="T17" fmla="*/ 191 h 279"/>
                <a:gd name="T18" fmla="*/ 157 w 352"/>
                <a:gd name="T19" fmla="*/ 133 h 279"/>
                <a:gd name="T20" fmla="*/ 208 w 352"/>
                <a:gd name="T21" fmla="*/ 99 h 279"/>
                <a:gd name="T22" fmla="*/ 261 w 352"/>
                <a:gd name="T23" fmla="*/ 57 h 279"/>
                <a:gd name="T24" fmla="*/ 337 w 352"/>
                <a:gd name="T25" fmla="*/ 10 h 279"/>
                <a:gd name="T26" fmla="*/ 350 w 352"/>
                <a:gd name="T27" fmla="*/ 0 h 279"/>
                <a:gd name="T28" fmla="*/ 352 w 352"/>
                <a:gd name="T29" fmla="*/ 3 h 279"/>
                <a:gd name="T30" fmla="*/ 313 w 352"/>
                <a:gd name="T31" fmla="*/ 36 h 279"/>
                <a:gd name="T32" fmla="*/ 313 w 352"/>
                <a:gd name="T33" fmla="*/ 36 h 2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2"/>
                <a:gd name="T52" fmla="*/ 0 h 279"/>
                <a:gd name="T53" fmla="*/ 352 w 352"/>
                <a:gd name="T54" fmla="*/ 279 h 2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2" h="279">
                  <a:moveTo>
                    <a:pt x="313" y="36"/>
                  </a:moveTo>
                  <a:lnTo>
                    <a:pt x="254" y="70"/>
                  </a:lnTo>
                  <a:lnTo>
                    <a:pt x="189" y="125"/>
                  </a:lnTo>
                  <a:lnTo>
                    <a:pt x="141" y="165"/>
                  </a:lnTo>
                  <a:lnTo>
                    <a:pt x="34" y="258"/>
                  </a:lnTo>
                  <a:lnTo>
                    <a:pt x="2" y="279"/>
                  </a:lnTo>
                  <a:lnTo>
                    <a:pt x="0" y="279"/>
                  </a:lnTo>
                  <a:lnTo>
                    <a:pt x="4" y="268"/>
                  </a:lnTo>
                  <a:lnTo>
                    <a:pt x="83" y="191"/>
                  </a:lnTo>
                  <a:lnTo>
                    <a:pt x="157" y="133"/>
                  </a:lnTo>
                  <a:lnTo>
                    <a:pt x="208" y="99"/>
                  </a:lnTo>
                  <a:lnTo>
                    <a:pt x="261" y="57"/>
                  </a:lnTo>
                  <a:lnTo>
                    <a:pt x="337" y="10"/>
                  </a:lnTo>
                  <a:lnTo>
                    <a:pt x="350" y="0"/>
                  </a:lnTo>
                  <a:lnTo>
                    <a:pt x="352" y="3"/>
                  </a:lnTo>
                  <a:lnTo>
                    <a:pt x="313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5" name="Freeform 1386">
              <a:extLst>
                <a:ext uri="{FF2B5EF4-FFF2-40B4-BE49-F238E27FC236}">
                  <a16:creationId xmlns:a16="http://schemas.microsoft.com/office/drawing/2014/main" id="{273C094D-2E04-1B44-BFE6-220B8DC5B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" y="860"/>
              <a:ext cx="24" cy="26"/>
            </a:xfrm>
            <a:custGeom>
              <a:avLst/>
              <a:gdLst>
                <a:gd name="T0" fmla="*/ 52 w 70"/>
                <a:gd name="T1" fmla="*/ 37 h 77"/>
                <a:gd name="T2" fmla="*/ 70 w 70"/>
                <a:gd name="T3" fmla="*/ 68 h 77"/>
                <a:gd name="T4" fmla="*/ 70 w 70"/>
                <a:gd name="T5" fmla="*/ 77 h 77"/>
                <a:gd name="T6" fmla="*/ 52 w 70"/>
                <a:gd name="T7" fmla="*/ 77 h 77"/>
                <a:gd name="T8" fmla="*/ 23 w 70"/>
                <a:gd name="T9" fmla="*/ 44 h 77"/>
                <a:gd name="T10" fmla="*/ 5 w 70"/>
                <a:gd name="T11" fmla="*/ 21 h 77"/>
                <a:gd name="T12" fmla="*/ 0 w 70"/>
                <a:gd name="T13" fmla="*/ 7 h 77"/>
                <a:gd name="T14" fmla="*/ 8 w 70"/>
                <a:gd name="T15" fmla="*/ 0 h 77"/>
                <a:gd name="T16" fmla="*/ 21 w 70"/>
                <a:gd name="T17" fmla="*/ 2 h 77"/>
                <a:gd name="T18" fmla="*/ 52 w 70"/>
                <a:gd name="T19" fmla="*/ 37 h 77"/>
                <a:gd name="T20" fmla="*/ 52 w 70"/>
                <a:gd name="T21" fmla="*/ 37 h 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"/>
                <a:gd name="T34" fmla="*/ 0 h 77"/>
                <a:gd name="T35" fmla="*/ 70 w 70"/>
                <a:gd name="T36" fmla="*/ 77 h 7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" h="77">
                  <a:moveTo>
                    <a:pt x="52" y="37"/>
                  </a:moveTo>
                  <a:lnTo>
                    <a:pt x="70" y="68"/>
                  </a:lnTo>
                  <a:lnTo>
                    <a:pt x="70" y="77"/>
                  </a:lnTo>
                  <a:lnTo>
                    <a:pt x="52" y="77"/>
                  </a:lnTo>
                  <a:lnTo>
                    <a:pt x="23" y="44"/>
                  </a:lnTo>
                  <a:lnTo>
                    <a:pt x="5" y="21"/>
                  </a:lnTo>
                  <a:lnTo>
                    <a:pt x="0" y="7"/>
                  </a:lnTo>
                  <a:lnTo>
                    <a:pt x="8" y="0"/>
                  </a:lnTo>
                  <a:lnTo>
                    <a:pt x="21" y="2"/>
                  </a:lnTo>
                  <a:lnTo>
                    <a:pt x="52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  <p:grpSp>
        <p:nvGrpSpPr>
          <p:cNvPr id="2281" name="Group 1388" descr="Stack of books">
            <a:extLst>
              <a:ext uri="{FF2B5EF4-FFF2-40B4-BE49-F238E27FC236}">
                <a16:creationId xmlns:a16="http://schemas.microsoft.com/office/drawing/2014/main" id="{454BBA50-EEC9-6047-82AF-B8602987CA7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76401" y="1981201"/>
            <a:ext cx="1196975" cy="4525963"/>
            <a:chOff x="96" y="1248"/>
            <a:chExt cx="754" cy="2851"/>
          </a:xfrm>
        </p:grpSpPr>
        <p:sp>
          <p:nvSpPr>
            <p:cNvPr id="2282" name="AutoShape 1387">
              <a:extLst>
                <a:ext uri="{FF2B5EF4-FFF2-40B4-BE49-F238E27FC236}">
                  <a16:creationId xmlns:a16="http://schemas.microsoft.com/office/drawing/2014/main" id="{889B2551-5A06-854F-A213-BD4CCD39CF7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6" y="1248"/>
              <a:ext cx="754" cy="2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83" name="Freeform 1389">
              <a:extLst>
                <a:ext uri="{FF2B5EF4-FFF2-40B4-BE49-F238E27FC236}">
                  <a16:creationId xmlns:a16="http://schemas.microsoft.com/office/drawing/2014/main" id="{D1ADCAA1-F230-0245-B9BA-79D948465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" y="3902"/>
              <a:ext cx="347" cy="158"/>
            </a:xfrm>
            <a:custGeom>
              <a:avLst/>
              <a:gdLst>
                <a:gd name="T0" fmla="*/ 39 w 693"/>
                <a:gd name="T1" fmla="*/ 159 h 318"/>
                <a:gd name="T2" fmla="*/ 4 w 693"/>
                <a:gd name="T3" fmla="*/ 199 h 318"/>
                <a:gd name="T4" fmla="*/ 0 w 693"/>
                <a:gd name="T5" fmla="*/ 257 h 318"/>
                <a:gd name="T6" fmla="*/ 5 w 693"/>
                <a:gd name="T7" fmla="*/ 295 h 318"/>
                <a:gd name="T8" fmla="*/ 8 w 693"/>
                <a:gd name="T9" fmla="*/ 318 h 318"/>
                <a:gd name="T10" fmla="*/ 689 w 693"/>
                <a:gd name="T11" fmla="*/ 142 h 318"/>
                <a:gd name="T12" fmla="*/ 693 w 693"/>
                <a:gd name="T13" fmla="*/ 0 h 318"/>
                <a:gd name="T14" fmla="*/ 39 w 693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3"/>
                <a:gd name="T25" fmla="*/ 0 h 318"/>
                <a:gd name="T26" fmla="*/ 693 w 693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3" h="318">
                  <a:moveTo>
                    <a:pt x="39" y="159"/>
                  </a:moveTo>
                  <a:lnTo>
                    <a:pt x="4" y="199"/>
                  </a:lnTo>
                  <a:lnTo>
                    <a:pt x="0" y="257"/>
                  </a:lnTo>
                  <a:lnTo>
                    <a:pt x="5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3" y="0"/>
                  </a:lnTo>
                  <a:lnTo>
                    <a:pt x="39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4" name="Freeform 1390">
              <a:extLst>
                <a:ext uri="{FF2B5EF4-FFF2-40B4-BE49-F238E27FC236}">
                  <a16:creationId xmlns:a16="http://schemas.microsoft.com/office/drawing/2014/main" id="{AD6E5093-A5D7-E14D-8399-C080584EE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74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5" name="Freeform 1391">
              <a:extLst>
                <a:ext uri="{FF2B5EF4-FFF2-40B4-BE49-F238E27FC236}">
                  <a16:creationId xmlns:a16="http://schemas.microsoft.com/office/drawing/2014/main" id="{48AAEDDA-2DBF-D04A-95E2-BDDA9D9A9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" y="3753"/>
              <a:ext cx="689" cy="346"/>
            </a:xfrm>
            <a:custGeom>
              <a:avLst/>
              <a:gdLst>
                <a:gd name="T0" fmla="*/ 653 w 1378"/>
                <a:gd name="T1" fmla="*/ 467 h 693"/>
                <a:gd name="T2" fmla="*/ 1378 w 1378"/>
                <a:gd name="T3" fmla="*/ 287 h 693"/>
                <a:gd name="T4" fmla="*/ 759 w 1378"/>
                <a:gd name="T5" fmla="*/ 0 h 693"/>
                <a:gd name="T6" fmla="*/ 27 w 1378"/>
                <a:gd name="T7" fmla="*/ 87 h 693"/>
                <a:gd name="T8" fmla="*/ 24 w 1378"/>
                <a:gd name="T9" fmla="*/ 91 h 693"/>
                <a:gd name="T10" fmla="*/ 17 w 1378"/>
                <a:gd name="T11" fmla="*/ 104 h 693"/>
                <a:gd name="T12" fmla="*/ 9 w 1378"/>
                <a:gd name="T13" fmla="*/ 123 h 693"/>
                <a:gd name="T14" fmla="*/ 2 w 1378"/>
                <a:gd name="T15" fmla="*/ 149 h 693"/>
                <a:gd name="T16" fmla="*/ 0 w 1378"/>
                <a:gd name="T17" fmla="*/ 180 h 693"/>
                <a:gd name="T18" fmla="*/ 3 w 1378"/>
                <a:gd name="T19" fmla="*/ 216 h 693"/>
                <a:gd name="T20" fmla="*/ 17 w 1378"/>
                <a:gd name="T21" fmla="*/ 253 h 693"/>
                <a:gd name="T22" fmla="*/ 42 w 1378"/>
                <a:gd name="T23" fmla="*/ 295 h 693"/>
                <a:gd name="T24" fmla="*/ 43 w 1378"/>
                <a:gd name="T25" fmla="*/ 296 h 693"/>
                <a:gd name="T26" fmla="*/ 45 w 1378"/>
                <a:gd name="T27" fmla="*/ 297 h 693"/>
                <a:gd name="T28" fmla="*/ 45 w 1378"/>
                <a:gd name="T29" fmla="*/ 297 h 693"/>
                <a:gd name="T30" fmla="*/ 645 w 1378"/>
                <a:gd name="T31" fmla="*/ 693 h 693"/>
                <a:gd name="T32" fmla="*/ 647 w 1378"/>
                <a:gd name="T33" fmla="*/ 684 h 693"/>
                <a:gd name="T34" fmla="*/ 639 w 1378"/>
                <a:gd name="T35" fmla="*/ 663 h 693"/>
                <a:gd name="T36" fmla="*/ 639 w 1378"/>
                <a:gd name="T37" fmla="*/ 663 h 693"/>
                <a:gd name="T38" fmla="*/ 639 w 1378"/>
                <a:gd name="T39" fmla="*/ 662 h 693"/>
                <a:gd name="T40" fmla="*/ 636 w 1378"/>
                <a:gd name="T41" fmla="*/ 655 h 693"/>
                <a:gd name="T42" fmla="*/ 629 w 1378"/>
                <a:gd name="T43" fmla="*/ 638 h 693"/>
                <a:gd name="T44" fmla="*/ 622 w 1378"/>
                <a:gd name="T45" fmla="*/ 614 h 693"/>
                <a:gd name="T46" fmla="*/ 615 w 1378"/>
                <a:gd name="T47" fmla="*/ 584 h 693"/>
                <a:gd name="T48" fmla="*/ 613 w 1378"/>
                <a:gd name="T49" fmla="*/ 551 h 693"/>
                <a:gd name="T50" fmla="*/ 616 w 1378"/>
                <a:gd name="T51" fmla="*/ 519 h 693"/>
                <a:gd name="T52" fmla="*/ 629 w 1378"/>
                <a:gd name="T53" fmla="*/ 491 h 693"/>
                <a:gd name="T54" fmla="*/ 653 w 1378"/>
                <a:gd name="T55" fmla="*/ 467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8"/>
                <a:gd name="T85" fmla="*/ 0 h 693"/>
                <a:gd name="T86" fmla="*/ 1378 w 1378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8" h="693">
                  <a:moveTo>
                    <a:pt x="653" y="467"/>
                  </a:moveTo>
                  <a:lnTo>
                    <a:pt x="1378" y="287"/>
                  </a:lnTo>
                  <a:lnTo>
                    <a:pt x="759" y="0"/>
                  </a:lnTo>
                  <a:lnTo>
                    <a:pt x="27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3"/>
                  </a:lnTo>
                  <a:lnTo>
                    <a:pt x="42" y="295"/>
                  </a:lnTo>
                  <a:lnTo>
                    <a:pt x="43" y="296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7" y="684"/>
                  </a:lnTo>
                  <a:lnTo>
                    <a:pt x="639" y="663"/>
                  </a:lnTo>
                  <a:lnTo>
                    <a:pt x="639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2" y="614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1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6" name="Freeform 1392">
              <a:extLst>
                <a:ext uri="{FF2B5EF4-FFF2-40B4-BE49-F238E27FC236}">
                  <a16:creationId xmlns:a16="http://schemas.microsoft.com/office/drawing/2014/main" id="{4E9FF6D2-94EA-5F4F-A692-C22B638FD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" y="3765"/>
              <a:ext cx="615" cy="209"/>
            </a:xfrm>
            <a:custGeom>
              <a:avLst/>
              <a:gdLst>
                <a:gd name="T0" fmla="*/ 1228 w 1228"/>
                <a:gd name="T1" fmla="*/ 254 h 416"/>
                <a:gd name="T2" fmla="*/ 579 w 1228"/>
                <a:gd name="T3" fmla="*/ 416 h 416"/>
                <a:gd name="T4" fmla="*/ 0 w 1228"/>
                <a:gd name="T5" fmla="*/ 80 h 416"/>
                <a:gd name="T6" fmla="*/ 679 w 1228"/>
                <a:gd name="T7" fmla="*/ 0 h 416"/>
                <a:gd name="T8" fmla="*/ 1228 w 1228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6"/>
                <a:gd name="T17" fmla="*/ 1228 w 1228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6">
                  <a:moveTo>
                    <a:pt x="1228" y="254"/>
                  </a:moveTo>
                  <a:lnTo>
                    <a:pt x="579" y="416"/>
                  </a:lnTo>
                  <a:lnTo>
                    <a:pt x="0" y="80"/>
                  </a:lnTo>
                  <a:lnTo>
                    <a:pt x="679" y="0"/>
                  </a:lnTo>
                  <a:lnTo>
                    <a:pt x="1228" y="2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7" name="Freeform 1393">
              <a:extLst>
                <a:ext uri="{FF2B5EF4-FFF2-40B4-BE49-F238E27FC236}">
                  <a16:creationId xmlns:a16="http://schemas.microsoft.com/office/drawing/2014/main" id="{0F645062-EEDD-0D4D-AFCE-DDD82941A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" y="3809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9 w 607"/>
                <a:gd name="T5" fmla="*/ 136 h 529"/>
                <a:gd name="T6" fmla="*/ 6 w 607"/>
                <a:gd name="T7" fmla="*/ 108 h 529"/>
                <a:gd name="T8" fmla="*/ 1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2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1 w 607"/>
                <a:gd name="T27" fmla="*/ 406 h 529"/>
                <a:gd name="T28" fmla="*/ 568 w 607"/>
                <a:gd name="T29" fmla="*/ 432 h 529"/>
                <a:gd name="T30" fmla="*/ 569 w 607"/>
                <a:gd name="T31" fmla="*/ 457 h 529"/>
                <a:gd name="T32" fmla="*/ 571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9" y="136"/>
                  </a:lnTo>
                  <a:lnTo>
                    <a:pt x="6" y="108"/>
                  </a:lnTo>
                  <a:lnTo>
                    <a:pt x="1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1" y="406"/>
                  </a:lnTo>
                  <a:lnTo>
                    <a:pt x="568" y="432"/>
                  </a:lnTo>
                  <a:lnTo>
                    <a:pt x="569" y="457"/>
                  </a:lnTo>
                  <a:lnTo>
                    <a:pt x="571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8" name="Freeform 1394">
              <a:extLst>
                <a:ext uri="{FF2B5EF4-FFF2-40B4-BE49-F238E27FC236}">
                  <a16:creationId xmlns:a16="http://schemas.microsoft.com/office/drawing/2014/main" id="{22678CBE-A9EF-2C4C-9D83-DB557289A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02"/>
              <a:ext cx="376" cy="197"/>
            </a:xfrm>
            <a:custGeom>
              <a:avLst/>
              <a:gdLst>
                <a:gd name="T0" fmla="*/ 671 w 754"/>
                <a:gd name="T1" fmla="*/ 137 h 395"/>
                <a:gd name="T2" fmla="*/ 0 w 754"/>
                <a:gd name="T3" fmla="*/ 311 h 395"/>
                <a:gd name="T4" fmla="*/ 5 w 754"/>
                <a:gd name="T5" fmla="*/ 332 h 395"/>
                <a:gd name="T6" fmla="*/ 678 w 754"/>
                <a:gd name="T7" fmla="*/ 157 h 395"/>
                <a:gd name="T8" fmla="*/ 714 w 754"/>
                <a:gd name="T9" fmla="*/ 194 h 395"/>
                <a:gd name="T10" fmla="*/ 29 w 754"/>
                <a:gd name="T11" fmla="*/ 375 h 395"/>
                <a:gd name="T12" fmla="*/ 35 w 754"/>
                <a:gd name="T13" fmla="*/ 395 h 395"/>
                <a:gd name="T14" fmla="*/ 754 w 754"/>
                <a:gd name="T15" fmla="*/ 205 h 395"/>
                <a:gd name="T16" fmla="*/ 691 w 754"/>
                <a:gd name="T17" fmla="*/ 141 h 395"/>
                <a:gd name="T18" fmla="*/ 701 w 754"/>
                <a:gd name="T19" fmla="*/ 3 h 395"/>
                <a:gd name="T20" fmla="*/ 681 w 754"/>
                <a:gd name="T21" fmla="*/ 0 h 395"/>
                <a:gd name="T22" fmla="*/ 678 w 754"/>
                <a:gd name="T23" fmla="*/ 44 h 395"/>
                <a:gd name="T24" fmla="*/ 671 w 754"/>
                <a:gd name="T25" fmla="*/ 137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5"/>
                <a:gd name="T41" fmla="*/ 754 w 754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5">
                  <a:moveTo>
                    <a:pt x="671" y="137"/>
                  </a:moveTo>
                  <a:lnTo>
                    <a:pt x="0" y="311"/>
                  </a:lnTo>
                  <a:lnTo>
                    <a:pt x="5" y="332"/>
                  </a:lnTo>
                  <a:lnTo>
                    <a:pt x="678" y="157"/>
                  </a:lnTo>
                  <a:lnTo>
                    <a:pt x="714" y="194"/>
                  </a:lnTo>
                  <a:lnTo>
                    <a:pt x="29" y="375"/>
                  </a:lnTo>
                  <a:lnTo>
                    <a:pt x="35" y="395"/>
                  </a:lnTo>
                  <a:lnTo>
                    <a:pt x="754" y="205"/>
                  </a:lnTo>
                  <a:lnTo>
                    <a:pt x="691" y="141"/>
                  </a:lnTo>
                  <a:lnTo>
                    <a:pt x="701" y="3"/>
                  </a:lnTo>
                  <a:lnTo>
                    <a:pt x="681" y="0"/>
                  </a:lnTo>
                  <a:lnTo>
                    <a:pt x="678" y="44"/>
                  </a:lnTo>
                  <a:lnTo>
                    <a:pt x="671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9" name="Freeform 1395">
              <a:extLst>
                <a:ext uri="{FF2B5EF4-FFF2-40B4-BE49-F238E27FC236}">
                  <a16:creationId xmlns:a16="http://schemas.microsoft.com/office/drawing/2014/main" id="{08CC3522-68AF-3E44-9978-864E0A2AD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3700"/>
              <a:ext cx="334" cy="209"/>
            </a:xfrm>
            <a:custGeom>
              <a:avLst/>
              <a:gdLst>
                <a:gd name="T0" fmla="*/ 31 w 670"/>
                <a:gd name="T1" fmla="*/ 235 h 417"/>
                <a:gd name="T2" fmla="*/ 0 w 670"/>
                <a:gd name="T3" fmla="*/ 285 h 417"/>
                <a:gd name="T4" fmla="*/ 2 w 670"/>
                <a:gd name="T5" fmla="*/ 348 h 417"/>
                <a:gd name="T6" fmla="*/ 12 w 670"/>
                <a:gd name="T7" fmla="*/ 391 h 417"/>
                <a:gd name="T8" fmla="*/ 16 w 670"/>
                <a:gd name="T9" fmla="*/ 417 h 417"/>
                <a:gd name="T10" fmla="*/ 670 w 670"/>
                <a:gd name="T11" fmla="*/ 154 h 417"/>
                <a:gd name="T12" fmla="*/ 662 w 670"/>
                <a:gd name="T13" fmla="*/ 0 h 417"/>
                <a:gd name="T14" fmla="*/ 31 w 670"/>
                <a:gd name="T15" fmla="*/ 235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1" y="235"/>
                  </a:moveTo>
                  <a:lnTo>
                    <a:pt x="0" y="285"/>
                  </a:lnTo>
                  <a:lnTo>
                    <a:pt x="2" y="348"/>
                  </a:lnTo>
                  <a:lnTo>
                    <a:pt x="12" y="391"/>
                  </a:lnTo>
                  <a:lnTo>
                    <a:pt x="16" y="417"/>
                  </a:lnTo>
                  <a:lnTo>
                    <a:pt x="670" y="154"/>
                  </a:lnTo>
                  <a:lnTo>
                    <a:pt x="662" y="0"/>
                  </a:lnTo>
                  <a:lnTo>
                    <a:pt x="31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0" name="Freeform 1396">
              <a:extLst>
                <a:ext uri="{FF2B5EF4-FFF2-40B4-BE49-F238E27FC236}">
                  <a16:creationId xmlns:a16="http://schemas.microsoft.com/office/drawing/2014/main" id="{A4C68B9C-88A5-5C41-9579-F80A1EA04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1" name="Freeform 1397">
              <a:extLst>
                <a:ext uri="{FF2B5EF4-FFF2-40B4-BE49-F238E27FC236}">
                  <a16:creationId xmlns:a16="http://schemas.microsoft.com/office/drawing/2014/main" id="{8E1EF294-9342-774D-AAEC-2BC8C01A4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2" name="Freeform 1398">
              <a:extLst>
                <a:ext uri="{FF2B5EF4-FFF2-40B4-BE49-F238E27FC236}">
                  <a16:creationId xmlns:a16="http://schemas.microsoft.com/office/drawing/2014/main" id="{9D699B82-0907-4D4B-8687-87390EC5E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" y="3557"/>
              <a:ext cx="687" cy="393"/>
            </a:xfrm>
            <a:custGeom>
              <a:avLst/>
              <a:gdLst>
                <a:gd name="T0" fmla="*/ 678 w 1376"/>
                <a:gd name="T1" fmla="*/ 532 h 786"/>
                <a:gd name="T2" fmla="*/ 1376 w 1376"/>
                <a:gd name="T3" fmla="*/ 266 h 786"/>
                <a:gd name="T4" fmla="*/ 734 w 1376"/>
                <a:gd name="T5" fmla="*/ 0 h 786"/>
                <a:gd name="T6" fmla="*/ 18 w 1376"/>
                <a:gd name="T7" fmla="*/ 160 h 786"/>
                <a:gd name="T8" fmla="*/ 15 w 1376"/>
                <a:gd name="T9" fmla="*/ 166 h 786"/>
                <a:gd name="T10" fmla="*/ 9 w 1376"/>
                <a:gd name="T11" fmla="*/ 181 h 786"/>
                <a:gd name="T12" fmla="*/ 4 w 1376"/>
                <a:gd name="T13" fmla="*/ 204 h 786"/>
                <a:gd name="T14" fmla="*/ 0 w 1376"/>
                <a:gd name="T15" fmla="*/ 234 h 786"/>
                <a:gd name="T16" fmla="*/ 1 w 1376"/>
                <a:gd name="T17" fmla="*/ 271 h 786"/>
                <a:gd name="T18" fmla="*/ 9 w 1376"/>
                <a:gd name="T19" fmla="*/ 310 h 786"/>
                <a:gd name="T20" fmla="*/ 28 w 1376"/>
                <a:gd name="T21" fmla="*/ 353 h 786"/>
                <a:gd name="T22" fmla="*/ 58 w 1376"/>
                <a:gd name="T23" fmla="*/ 398 h 786"/>
                <a:gd name="T24" fmla="*/ 59 w 1376"/>
                <a:gd name="T25" fmla="*/ 399 h 786"/>
                <a:gd name="T26" fmla="*/ 59 w 1376"/>
                <a:gd name="T27" fmla="*/ 399 h 786"/>
                <a:gd name="T28" fmla="*/ 60 w 1376"/>
                <a:gd name="T29" fmla="*/ 401 h 786"/>
                <a:gd name="T30" fmla="*/ 694 w 1376"/>
                <a:gd name="T31" fmla="*/ 786 h 786"/>
                <a:gd name="T32" fmla="*/ 694 w 1376"/>
                <a:gd name="T33" fmla="*/ 775 h 786"/>
                <a:gd name="T34" fmla="*/ 685 w 1376"/>
                <a:gd name="T35" fmla="*/ 751 h 786"/>
                <a:gd name="T36" fmla="*/ 685 w 1376"/>
                <a:gd name="T37" fmla="*/ 751 h 786"/>
                <a:gd name="T38" fmla="*/ 685 w 1376"/>
                <a:gd name="T39" fmla="*/ 751 h 786"/>
                <a:gd name="T40" fmla="*/ 681 w 1376"/>
                <a:gd name="T41" fmla="*/ 745 h 786"/>
                <a:gd name="T42" fmla="*/ 673 w 1376"/>
                <a:gd name="T43" fmla="*/ 726 h 786"/>
                <a:gd name="T44" fmla="*/ 663 w 1376"/>
                <a:gd name="T45" fmla="*/ 699 h 786"/>
                <a:gd name="T46" fmla="*/ 652 w 1376"/>
                <a:gd name="T47" fmla="*/ 666 h 786"/>
                <a:gd name="T48" fmla="*/ 647 w 1376"/>
                <a:gd name="T49" fmla="*/ 631 h 786"/>
                <a:gd name="T50" fmla="*/ 647 w 1376"/>
                <a:gd name="T51" fmla="*/ 594 h 786"/>
                <a:gd name="T52" fmla="*/ 657 w 1376"/>
                <a:gd name="T53" fmla="*/ 561 h 786"/>
                <a:gd name="T54" fmla="*/ 678 w 1376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6"/>
                <a:gd name="T85" fmla="*/ 0 h 786"/>
                <a:gd name="T86" fmla="*/ 1376 w 1376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6" h="786">
                  <a:moveTo>
                    <a:pt x="678" y="532"/>
                  </a:moveTo>
                  <a:lnTo>
                    <a:pt x="1376" y="266"/>
                  </a:lnTo>
                  <a:lnTo>
                    <a:pt x="734" y="0"/>
                  </a:lnTo>
                  <a:lnTo>
                    <a:pt x="18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4" y="204"/>
                  </a:lnTo>
                  <a:lnTo>
                    <a:pt x="0" y="234"/>
                  </a:lnTo>
                  <a:lnTo>
                    <a:pt x="1" y="271"/>
                  </a:lnTo>
                  <a:lnTo>
                    <a:pt x="9" y="310"/>
                  </a:lnTo>
                  <a:lnTo>
                    <a:pt x="28" y="353"/>
                  </a:lnTo>
                  <a:lnTo>
                    <a:pt x="58" y="398"/>
                  </a:lnTo>
                  <a:lnTo>
                    <a:pt x="59" y="399"/>
                  </a:lnTo>
                  <a:lnTo>
                    <a:pt x="60" y="401"/>
                  </a:lnTo>
                  <a:lnTo>
                    <a:pt x="694" y="786"/>
                  </a:lnTo>
                  <a:lnTo>
                    <a:pt x="694" y="775"/>
                  </a:lnTo>
                  <a:lnTo>
                    <a:pt x="685" y="751"/>
                  </a:lnTo>
                  <a:lnTo>
                    <a:pt x="681" y="745"/>
                  </a:lnTo>
                  <a:lnTo>
                    <a:pt x="673" y="726"/>
                  </a:lnTo>
                  <a:lnTo>
                    <a:pt x="663" y="699"/>
                  </a:lnTo>
                  <a:lnTo>
                    <a:pt x="652" y="666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7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3" name="Freeform 1399">
              <a:extLst>
                <a:ext uri="{FF2B5EF4-FFF2-40B4-BE49-F238E27FC236}">
                  <a16:creationId xmlns:a16="http://schemas.microsoft.com/office/drawing/2014/main" id="{1E0E9119-770F-7746-86B1-98EA50FD9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" y="3571"/>
              <a:ext cx="618" cy="238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4" name="Freeform 1400">
              <a:extLst>
                <a:ext uri="{FF2B5EF4-FFF2-40B4-BE49-F238E27FC236}">
                  <a16:creationId xmlns:a16="http://schemas.microsoft.com/office/drawing/2014/main" id="{DF2CC9EA-7DAF-464E-9E28-991E12332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3652"/>
              <a:ext cx="315" cy="272"/>
            </a:xfrm>
            <a:custGeom>
              <a:avLst/>
              <a:gdLst>
                <a:gd name="T0" fmla="*/ 628 w 630"/>
                <a:gd name="T1" fmla="*/ 543 h 543"/>
                <a:gd name="T2" fmla="*/ 50 w 630"/>
                <a:gd name="T3" fmla="*/ 186 h 543"/>
                <a:gd name="T4" fmla="*/ 28 w 630"/>
                <a:gd name="T5" fmla="*/ 154 h 543"/>
                <a:gd name="T6" fmla="*/ 13 w 630"/>
                <a:gd name="T7" fmla="*/ 124 h 543"/>
                <a:gd name="T8" fmla="*/ 5 w 630"/>
                <a:gd name="T9" fmla="*/ 96 h 543"/>
                <a:gd name="T10" fmla="*/ 1 w 630"/>
                <a:gd name="T11" fmla="*/ 70 h 543"/>
                <a:gd name="T12" fmla="*/ 0 w 630"/>
                <a:gd name="T13" fmla="*/ 47 h 543"/>
                <a:gd name="T14" fmla="*/ 4 w 630"/>
                <a:gd name="T15" fmla="*/ 28 h 543"/>
                <a:gd name="T16" fmla="*/ 7 w 630"/>
                <a:gd name="T17" fmla="*/ 12 h 543"/>
                <a:gd name="T18" fmla="*/ 10 w 630"/>
                <a:gd name="T19" fmla="*/ 0 h 543"/>
                <a:gd name="T20" fmla="*/ 630 w 630"/>
                <a:gd name="T21" fmla="*/ 330 h 543"/>
                <a:gd name="T22" fmla="*/ 616 w 630"/>
                <a:gd name="T23" fmla="*/ 353 h 543"/>
                <a:gd name="T24" fmla="*/ 606 w 630"/>
                <a:gd name="T25" fmla="*/ 379 h 543"/>
                <a:gd name="T26" fmla="*/ 603 w 630"/>
                <a:gd name="T27" fmla="*/ 406 h 543"/>
                <a:gd name="T28" fmla="*/ 602 w 630"/>
                <a:gd name="T29" fmla="*/ 434 h 543"/>
                <a:gd name="T30" fmla="*/ 605 w 630"/>
                <a:gd name="T31" fmla="*/ 463 h 543"/>
                <a:gd name="T32" fmla="*/ 611 w 630"/>
                <a:gd name="T33" fmla="*/ 491 h 543"/>
                <a:gd name="T34" fmla="*/ 619 w 630"/>
                <a:gd name="T35" fmla="*/ 518 h 543"/>
                <a:gd name="T36" fmla="*/ 628 w 630"/>
                <a:gd name="T37" fmla="*/ 543 h 5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0"/>
                <a:gd name="T58" fmla="*/ 0 h 543"/>
                <a:gd name="T59" fmla="*/ 630 w 630"/>
                <a:gd name="T60" fmla="*/ 543 h 54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0" h="543">
                  <a:moveTo>
                    <a:pt x="628" y="543"/>
                  </a:moveTo>
                  <a:lnTo>
                    <a:pt x="50" y="186"/>
                  </a:lnTo>
                  <a:lnTo>
                    <a:pt x="28" y="154"/>
                  </a:lnTo>
                  <a:lnTo>
                    <a:pt x="13" y="124"/>
                  </a:lnTo>
                  <a:lnTo>
                    <a:pt x="5" y="96"/>
                  </a:lnTo>
                  <a:lnTo>
                    <a:pt x="1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0" y="0"/>
                  </a:lnTo>
                  <a:lnTo>
                    <a:pt x="630" y="330"/>
                  </a:lnTo>
                  <a:lnTo>
                    <a:pt x="616" y="353"/>
                  </a:lnTo>
                  <a:lnTo>
                    <a:pt x="606" y="379"/>
                  </a:lnTo>
                  <a:lnTo>
                    <a:pt x="603" y="406"/>
                  </a:lnTo>
                  <a:lnTo>
                    <a:pt x="602" y="434"/>
                  </a:lnTo>
                  <a:lnTo>
                    <a:pt x="605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5" name="Freeform 1401">
              <a:extLst>
                <a:ext uri="{FF2B5EF4-FFF2-40B4-BE49-F238E27FC236}">
                  <a16:creationId xmlns:a16="http://schemas.microsoft.com/office/drawing/2014/main" id="{B4105830-4BF4-8B49-BC30-40367CA56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700"/>
              <a:ext cx="365" cy="250"/>
            </a:xfrm>
            <a:custGeom>
              <a:avLst/>
              <a:gdLst>
                <a:gd name="T0" fmla="*/ 643 w 731"/>
                <a:gd name="T1" fmla="*/ 149 h 500"/>
                <a:gd name="T2" fmla="*/ 0 w 731"/>
                <a:gd name="T3" fmla="*/ 409 h 500"/>
                <a:gd name="T4" fmla="*/ 6 w 731"/>
                <a:gd name="T5" fmla="*/ 432 h 500"/>
                <a:gd name="T6" fmla="*/ 651 w 731"/>
                <a:gd name="T7" fmla="*/ 171 h 500"/>
                <a:gd name="T8" fmla="*/ 690 w 731"/>
                <a:gd name="T9" fmla="*/ 208 h 500"/>
                <a:gd name="T10" fmla="*/ 35 w 731"/>
                <a:gd name="T11" fmla="*/ 477 h 500"/>
                <a:gd name="T12" fmla="*/ 43 w 731"/>
                <a:gd name="T13" fmla="*/ 500 h 500"/>
                <a:gd name="T14" fmla="*/ 731 w 731"/>
                <a:gd name="T15" fmla="*/ 216 h 500"/>
                <a:gd name="T16" fmla="*/ 663 w 731"/>
                <a:gd name="T17" fmla="*/ 153 h 500"/>
                <a:gd name="T18" fmla="*/ 661 w 731"/>
                <a:gd name="T19" fmla="*/ 1 h 500"/>
                <a:gd name="T20" fmla="*/ 641 w 731"/>
                <a:gd name="T21" fmla="*/ 0 h 500"/>
                <a:gd name="T22" fmla="*/ 642 w 731"/>
                <a:gd name="T23" fmla="*/ 47 h 500"/>
                <a:gd name="T24" fmla="*/ 643 w 731"/>
                <a:gd name="T25" fmla="*/ 149 h 5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1"/>
                <a:gd name="T40" fmla="*/ 0 h 500"/>
                <a:gd name="T41" fmla="*/ 731 w 731"/>
                <a:gd name="T42" fmla="*/ 500 h 5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1" h="500">
                  <a:moveTo>
                    <a:pt x="643" y="149"/>
                  </a:moveTo>
                  <a:lnTo>
                    <a:pt x="0" y="409"/>
                  </a:lnTo>
                  <a:lnTo>
                    <a:pt x="6" y="432"/>
                  </a:lnTo>
                  <a:lnTo>
                    <a:pt x="651" y="171"/>
                  </a:lnTo>
                  <a:lnTo>
                    <a:pt x="690" y="208"/>
                  </a:lnTo>
                  <a:lnTo>
                    <a:pt x="35" y="477"/>
                  </a:lnTo>
                  <a:lnTo>
                    <a:pt x="43" y="500"/>
                  </a:lnTo>
                  <a:lnTo>
                    <a:pt x="731" y="216"/>
                  </a:lnTo>
                  <a:lnTo>
                    <a:pt x="663" y="153"/>
                  </a:lnTo>
                  <a:lnTo>
                    <a:pt x="661" y="1"/>
                  </a:lnTo>
                  <a:lnTo>
                    <a:pt x="641" y="0"/>
                  </a:lnTo>
                  <a:lnTo>
                    <a:pt x="642" y="47"/>
                  </a:lnTo>
                  <a:lnTo>
                    <a:pt x="643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6" name="Freeform 1402">
              <a:extLst>
                <a:ext uri="{FF2B5EF4-FFF2-40B4-BE49-F238E27FC236}">
                  <a16:creationId xmlns:a16="http://schemas.microsoft.com/office/drawing/2014/main" id="{4D247FD1-C8D5-2A4C-8C1C-E12AB91A1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" y="3550"/>
              <a:ext cx="347" cy="158"/>
            </a:xfrm>
            <a:custGeom>
              <a:avLst/>
              <a:gdLst>
                <a:gd name="T0" fmla="*/ 41 w 695"/>
                <a:gd name="T1" fmla="*/ 159 h 318"/>
                <a:gd name="T2" fmla="*/ 5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91 w 695"/>
                <a:gd name="T11" fmla="*/ 141 h 318"/>
                <a:gd name="T12" fmla="*/ 695 w 695"/>
                <a:gd name="T13" fmla="*/ 0 h 318"/>
                <a:gd name="T14" fmla="*/ 41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1" y="159"/>
                  </a:moveTo>
                  <a:lnTo>
                    <a:pt x="5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1" y="141"/>
                  </a:lnTo>
                  <a:lnTo>
                    <a:pt x="695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7" name="Freeform 1403">
              <a:extLst>
                <a:ext uri="{FF2B5EF4-FFF2-40B4-BE49-F238E27FC236}">
                  <a16:creationId xmlns:a16="http://schemas.microsoft.com/office/drawing/2014/main" id="{66FD44EE-79E5-8D42-B71D-D6A0A99FB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622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8" name="Freeform 1404">
              <a:extLst>
                <a:ext uri="{FF2B5EF4-FFF2-40B4-BE49-F238E27FC236}">
                  <a16:creationId xmlns:a16="http://schemas.microsoft.com/office/drawing/2014/main" id="{D5BA96F8-3D37-C847-B2DB-7779C9148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" y="3400"/>
              <a:ext cx="689" cy="347"/>
            </a:xfrm>
            <a:custGeom>
              <a:avLst/>
              <a:gdLst>
                <a:gd name="T0" fmla="*/ 652 w 1377"/>
                <a:gd name="T1" fmla="*/ 467 h 694"/>
                <a:gd name="T2" fmla="*/ 1377 w 1377"/>
                <a:gd name="T3" fmla="*/ 288 h 694"/>
                <a:gd name="T4" fmla="*/ 758 w 1377"/>
                <a:gd name="T5" fmla="*/ 0 h 694"/>
                <a:gd name="T6" fmla="*/ 27 w 1377"/>
                <a:gd name="T7" fmla="*/ 86 h 694"/>
                <a:gd name="T8" fmla="*/ 24 w 1377"/>
                <a:gd name="T9" fmla="*/ 91 h 694"/>
                <a:gd name="T10" fmla="*/ 17 w 1377"/>
                <a:gd name="T11" fmla="*/ 104 h 694"/>
                <a:gd name="T12" fmla="*/ 9 w 1377"/>
                <a:gd name="T13" fmla="*/ 123 h 694"/>
                <a:gd name="T14" fmla="*/ 2 w 1377"/>
                <a:gd name="T15" fmla="*/ 150 h 694"/>
                <a:gd name="T16" fmla="*/ 0 w 1377"/>
                <a:gd name="T17" fmla="*/ 181 h 694"/>
                <a:gd name="T18" fmla="*/ 3 w 1377"/>
                <a:gd name="T19" fmla="*/ 215 h 694"/>
                <a:gd name="T20" fmla="*/ 17 w 1377"/>
                <a:gd name="T21" fmla="*/ 254 h 694"/>
                <a:gd name="T22" fmla="*/ 42 w 1377"/>
                <a:gd name="T23" fmla="*/ 296 h 694"/>
                <a:gd name="T24" fmla="*/ 42 w 1377"/>
                <a:gd name="T25" fmla="*/ 296 h 694"/>
                <a:gd name="T26" fmla="*/ 43 w 1377"/>
                <a:gd name="T27" fmla="*/ 296 h 694"/>
                <a:gd name="T28" fmla="*/ 43 w 1377"/>
                <a:gd name="T29" fmla="*/ 297 h 694"/>
                <a:gd name="T30" fmla="*/ 43 w 1377"/>
                <a:gd name="T31" fmla="*/ 297 h 694"/>
                <a:gd name="T32" fmla="*/ 43 w 1377"/>
                <a:gd name="T33" fmla="*/ 297 h 694"/>
                <a:gd name="T34" fmla="*/ 45 w 1377"/>
                <a:gd name="T35" fmla="*/ 298 h 694"/>
                <a:gd name="T36" fmla="*/ 644 w 1377"/>
                <a:gd name="T37" fmla="*/ 694 h 694"/>
                <a:gd name="T38" fmla="*/ 646 w 1377"/>
                <a:gd name="T39" fmla="*/ 685 h 694"/>
                <a:gd name="T40" fmla="*/ 638 w 1377"/>
                <a:gd name="T41" fmla="*/ 663 h 694"/>
                <a:gd name="T42" fmla="*/ 638 w 1377"/>
                <a:gd name="T43" fmla="*/ 663 h 694"/>
                <a:gd name="T44" fmla="*/ 638 w 1377"/>
                <a:gd name="T45" fmla="*/ 663 h 694"/>
                <a:gd name="T46" fmla="*/ 636 w 1377"/>
                <a:gd name="T47" fmla="*/ 656 h 694"/>
                <a:gd name="T48" fmla="*/ 629 w 1377"/>
                <a:gd name="T49" fmla="*/ 639 h 694"/>
                <a:gd name="T50" fmla="*/ 621 w 1377"/>
                <a:gd name="T51" fmla="*/ 614 h 694"/>
                <a:gd name="T52" fmla="*/ 614 w 1377"/>
                <a:gd name="T53" fmla="*/ 583 h 694"/>
                <a:gd name="T54" fmla="*/ 612 w 1377"/>
                <a:gd name="T55" fmla="*/ 551 h 694"/>
                <a:gd name="T56" fmla="*/ 615 w 1377"/>
                <a:gd name="T57" fmla="*/ 519 h 694"/>
                <a:gd name="T58" fmla="*/ 628 w 1377"/>
                <a:gd name="T59" fmla="*/ 490 h 694"/>
                <a:gd name="T60" fmla="*/ 652 w 1377"/>
                <a:gd name="T61" fmla="*/ 46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4"/>
                <a:gd name="T95" fmla="*/ 1377 w 1377"/>
                <a:gd name="T96" fmla="*/ 694 h 69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4">
                  <a:moveTo>
                    <a:pt x="652" y="467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7" y="86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6"/>
                  </a:lnTo>
                  <a:lnTo>
                    <a:pt x="43" y="296"/>
                  </a:lnTo>
                  <a:lnTo>
                    <a:pt x="43" y="297"/>
                  </a:lnTo>
                  <a:lnTo>
                    <a:pt x="45" y="298"/>
                  </a:lnTo>
                  <a:lnTo>
                    <a:pt x="644" y="694"/>
                  </a:lnTo>
                  <a:lnTo>
                    <a:pt x="646" y="685"/>
                  </a:lnTo>
                  <a:lnTo>
                    <a:pt x="638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1" y="614"/>
                  </a:lnTo>
                  <a:lnTo>
                    <a:pt x="614" y="583"/>
                  </a:lnTo>
                  <a:lnTo>
                    <a:pt x="612" y="551"/>
                  </a:lnTo>
                  <a:lnTo>
                    <a:pt x="615" y="519"/>
                  </a:lnTo>
                  <a:lnTo>
                    <a:pt x="628" y="490"/>
                  </a:lnTo>
                  <a:lnTo>
                    <a:pt x="652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9" name="Freeform 1405">
              <a:extLst>
                <a:ext uri="{FF2B5EF4-FFF2-40B4-BE49-F238E27FC236}">
                  <a16:creationId xmlns:a16="http://schemas.microsoft.com/office/drawing/2014/main" id="{6F1641D5-AAE5-8242-8D05-A77C8D169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" y="3413"/>
              <a:ext cx="614" cy="209"/>
            </a:xfrm>
            <a:custGeom>
              <a:avLst/>
              <a:gdLst>
                <a:gd name="T0" fmla="*/ 1229 w 1229"/>
                <a:gd name="T1" fmla="*/ 256 h 418"/>
                <a:gd name="T2" fmla="*/ 581 w 1229"/>
                <a:gd name="T3" fmla="*/ 418 h 418"/>
                <a:gd name="T4" fmla="*/ 0 w 1229"/>
                <a:gd name="T5" fmla="*/ 82 h 418"/>
                <a:gd name="T6" fmla="*/ 681 w 1229"/>
                <a:gd name="T7" fmla="*/ 0 h 418"/>
                <a:gd name="T8" fmla="*/ 1229 w 1229"/>
                <a:gd name="T9" fmla="*/ 256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8"/>
                <a:gd name="T17" fmla="*/ 1229 w 1229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8">
                  <a:moveTo>
                    <a:pt x="1229" y="256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29" y="256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0" name="Freeform 1406">
              <a:extLst>
                <a:ext uri="{FF2B5EF4-FFF2-40B4-BE49-F238E27FC236}">
                  <a16:creationId xmlns:a16="http://schemas.microsoft.com/office/drawing/2014/main" id="{CFB24282-F77E-8644-B3BA-1FA3D8AF7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" y="3457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5 w 607"/>
                <a:gd name="T7" fmla="*/ 108 h 529"/>
                <a:gd name="T8" fmla="*/ 0 w 607"/>
                <a:gd name="T9" fmla="*/ 82 h 529"/>
                <a:gd name="T10" fmla="*/ 0 w 607"/>
                <a:gd name="T11" fmla="*/ 60 h 529"/>
                <a:gd name="T12" fmla="*/ 2 w 607"/>
                <a:gd name="T13" fmla="*/ 39 h 529"/>
                <a:gd name="T14" fmla="*/ 6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0 w 607"/>
                <a:gd name="T27" fmla="*/ 405 h 529"/>
                <a:gd name="T28" fmla="*/ 568 w 607"/>
                <a:gd name="T29" fmla="*/ 430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5" y="108"/>
                  </a:lnTo>
                  <a:lnTo>
                    <a:pt x="0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6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0" y="405"/>
                  </a:lnTo>
                  <a:lnTo>
                    <a:pt x="568" y="430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1" name="Freeform 1407">
              <a:extLst>
                <a:ext uri="{FF2B5EF4-FFF2-40B4-BE49-F238E27FC236}">
                  <a16:creationId xmlns:a16="http://schemas.microsoft.com/office/drawing/2014/main" id="{7C21CFAC-BFDC-F349-9EBD-49571C6D0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550"/>
              <a:ext cx="376" cy="197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4 h 395"/>
                <a:gd name="T16" fmla="*/ 689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4"/>
                  </a:lnTo>
                  <a:lnTo>
                    <a:pt x="689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2" name="Freeform 1408">
              <a:extLst>
                <a:ext uri="{FF2B5EF4-FFF2-40B4-BE49-F238E27FC236}">
                  <a16:creationId xmlns:a16="http://schemas.microsoft.com/office/drawing/2014/main" id="{F0C8FA25-B7F7-6D46-A852-C8D2F431E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" y="3382"/>
              <a:ext cx="347" cy="159"/>
            </a:xfrm>
            <a:custGeom>
              <a:avLst/>
              <a:gdLst>
                <a:gd name="T0" fmla="*/ 40 w 695"/>
                <a:gd name="T1" fmla="*/ 159 h 318"/>
                <a:gd name="T2" fmla="*/ 4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89 w 695"/>
                <a:gd name="T11" fmla="*/ 142 h 318"/>
                <a:gd name="T12" fmla="*/ 695 w 695"/>
                <a:gd name="T13" fmla="*/ 0 h 318"/>
                <a:gd name="T14" fmla="*/ 40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0" y="159"/>
                  </a:moveTo>
                  <a:lnTo>
                    <a:pt x="4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5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3" name="Freeform 1409">
              <a:extLst>
                <a:ext uri="{FF2B5EF4-FFF2-40B4-BE49-F238E27FC236}">
                  <a16:creationId xmlns:a16="http://schemas.microsoft.com/office/drawing/2014/main" id="{FC94CE21-0808-0A40-93E8-19B469D48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455"/>
              <a:ext cx="368" cy="118"/>
            </a:xfrm>
            <a:custGeom>
              <a:avLst/>
              <a:gdLst>
                <a:gd name="T0" fmla="*/ 0 w 736"/>
                <a:gd name="T1" fmla="*/ 181 h 237"/>
                <a:gd name="T2" fmla="*/ 30 w 736"/>
                <a:gd name="T3" fmla="*/ 237 h 237"/>
                <a:gd name="T4" fmla="*/ 736 w 736"/>
                <a:gd name="T5" fmla="*/ 54 h 237"/>
                <a:gd name="T6" fmla="*/ 678 w 736"/>
                <a:gd name="T7" fmla="*/ 0 h 237"/>
                <a:gd name="T8" fmla="*/ 0 w 736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6"/>
                <a:gd name="T16" fmla="*/ 0 h 237"/>
                <a:gd name="T17" fmla="*/ 736 w 736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6" h="237">
                  <a:moveTo>
                    <a:pt x="0" y="181"/>
                  </a:moveTo>
                  <a:lnTo>
                    <a:pt x="30" y="237"/>
                  </a:lnTo>
                  <a:lnTo>
                    <a:pt x="736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4" name="Freeform 1410">
              <a:extLst>
                <a:ext uri="{FF2B5EF4-FFF2-40B4-BE49-F238E27FC236}">
                  <a16:creationId xmlns:a16="http://schemas.microsoft.com/office/drawing/2014/main" id="{28DBD3C7-F7F4-4C49-B3CB-91654FE19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" y="3233"/>
              <a:ext cx="688" cy="347"/>
            </a:xfrm>
            <a:custGeom>
              <a:avLst/>
              <a:gdLst>
                <a:gd name="T0" fmla="*/ 652 w 1377"/>
                <a:gd name="T1" fmla="*/ 466 h 693"/>
                <a:gd name="T2" fmla="*/ 1377 w 1377"/>
                <a:gd name="T3" fmla="*/ 287 h 693"/>
                <a:gd name="T4" fmla="*/ 758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3 h 693"/>
                <a:gd name="T12" fmla="*/ 9 w 1377"/>
                <a:gd name="T13" fmla="*/ 122 h 693"/>
                <a:gd name="T14" fmla="*/ 2 w 1377"/>
                <a:gd name="T15" fmla="*/ 149 h 693"/>
                <a:gd name="T16" fmla="*/ 0 w 1377"/>
                <a:gd name="T17" fmla="*/ 180 h 693"/>
                <a:gd name="T18" fmla="*/ 4 w 1377"/>
                <a:gd name="T19" fmla="*/ 214 h 693"/>
                <a:gd name="T20" fmla="*/ 17 w 1377"/>
                <a:gd name="T21" fmla="*/ 254 h 693"/>
                <a:gd name="T22" fmla="*/ 43 w 1377"/>
                <a:gd name="T23" fmla="*/ 295 h 693"/>
                <a:gd name="T24" fmla="*/ 44 w 1377"/>
                <a:gd name="T25" fmla="*/ 296 h 693"/>
                <a:gd name="T26" fmla="*/ 44 w 1377"/>
                <a:gd name="T27" fmla="*/ 297 h 693"/>
                <a:gd name="T28" fmla="*/ 44 w 1377"/>
                <a:gd name="T29" fmla="*/ 297 h 693"/>
                <a:gd name="T30" fmla="*/ 644 w 1377"/>
                <a:gd name="T31" fmla="*/ 693 h 693"/>
                <a:gd name="T32" fmla="*/ 647 w 1377"/>
                <a:gd name="T33" fmla="*/ 684 h 693"/>
                <a:gd name="T34" fmla="*/ 638 w 1377"/>
                <a:gd name="T35" fmla="*/ 663 h 693"/>
                <a:gd name="T36" fmla="*/ 638 w 1377"/>
                <a:gd name="T37" fmla="*/ 662 h 693"/>
                <a:gd name="T38" fmla="*/ 638 w 1377"/>
                <a:gd name="T39" fmla="*/ 662 h 693"/>
                <a:gd name="T40" fmla="*/ 636 w 1377"/>
                <a:gd name="T41" fmla="*/ 655 h 693"/>
                <a:gd name="T42" fmla="*/ 629 w 1377"/>
                <a:gd name="T43" fmla="*/ 638 h 693"/>
                <a:gd name="T44" fmla="*/ 621 w 1377"/>
                <a:gd name="T45" fmla="*/ 614 h 693"/>
                <a:gd name="T46" fmla="*/ 614 w 1377"/>
                <a:gd name="T47" fmla="*/ 584 h 693"/>
                <a:gd name="T48" fmla="*/ 612 w 1377"/>
                <a:gd name="T49" fmla="*/ 552 h 693"/>
                <a:gd name="T50" fmla="*/ 615 w 1377"/>
                <a:gd name="T51" fmla="*/ 519 h 693"/>
                <a:gd name="T52" fmla="*/ 628 w 1377"/>
                <a:gd name="T53" fmla="*/ 489 h 693"/>
                <a:gd name="T54" fmla="*/ 652 w 1377"/>
                <a:gd name="T55" fmla="*/ 466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7"/>
                <a:gd name="T85" fmla="*/ 0 h 693"/>
                <a:gd name="T86" fmla="*/ 1377 w 1377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7" h="693">
                  <a:moveTo>
                    <a:pt x="652" y="466"/>
                  </a:moveTo>
                  <a:lnTo>
                    <a:pt x="1377" y="287"/>
                  </a:lnTo>
                  <a:lnTo>
                    <a:pt x="758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3"/>
                  </a:lnTo>
                  <a:lnTo>
                    <a:pt x="9" y="122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4" y="214"/>
                  </a:lnTo>
                  <a:lnTo>
                    <a:pt x="17" y="254"/>
                  </a:lnTo>
                  <a:lnTo>
                    <a:pt x="43" y="295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644" y="693"/>
                  </a:lnTo>
                  <a:lnTo>
                    <a:pt x="647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89"/>
                  </a:lnTo>
                  <a:lnTo>
                    <a:pt x="652" y="4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5" name="Freeform 1411">
              <a:extLst>
                <a:ext uri="{FF2B5EF4-FFF2-40B4-BE49-F238E27FC236}">
                  <a16:creationId xmlns:a16="http://schemas.microsoft.com/office/drawing/2014/main" id="{CE1A96DB-A357-AF44-A6EE-C54520279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" y="3245"/>
              <a:ext cx="614" cy="209"/>
            </a:xfrm>
            <a:custGeom>
              <a:avLst/>
              <a:gdLst>
                <a:gd name="T0" fmla="*/ 1228 w 1228"/>
                <a:gd name="T1" fmla="*/ 255 h 417"/>
                <a:gd name="T2" fmla="*/ 581 w 1228"/>
                <a:gd name="T3" fmla="*/ 417 h 417"/>
                <a:gd name="T4" fmla="*/ 0 w 1228"/>
                <a:gd name="T5" fmla="*/ 81 h 417"/>
                <a:gd name="T6" fmla="*/ 680 w 1228"/>
                <a:gd name="T7" fmla="*/ 0 h 417"/>
                <a:gd name="T8" fmla="*/ 1228 w 1228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7"/>
                <a:gd name="T17" fmla="*/ 1228 w 1228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7">
                  <a:moveTo>
                    <a:pt x="1228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0" y="0"/>
                  </a:lnTo>
                  <a:lnTo>
                    <a:pt x="1228" y="25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6" name="Freeform 1412">
              <a:extLst>
                <a:ext uri="{FF2B5EF4-FFF2-40B4-BE49-F238E27FC236}">
                  <a16:creationId xmlns:a16="http://schemas.microsoft.com/office/drawing/2014/main" id="{EDB16D7D-3FA8-034E-B6E1-C5011DF04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" y="3290"/>
              <a:ext cx="304" cy="264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8 w 607"/>
                <a:gd name="T5" fmla="*/ 135 h 529"/>
                <a:gd name="T6" fmla="*/ 6 w 607"/>
                <a:gd name="T7" fmla="*/ 108 h 529"/>
                <a:gd name="T8" fmla="*/ 0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7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9 w 607"/>
                <a:gd name="T25" fmla="*/ 382 h 529"/>
                <a:gd name="T26" fmla="*/ 570 w 607"/>
                <a:gd name="T27" fmla="*/ 406 h 529"/>
                <a:gd name="T28" fmla="*/ 568 w 607"/>
                <a:gd name="T29" fmla="*/ 431 h 529"/>
                <a:gd name="T30" fmla="*/ 568 w 607"/>
                <a:gd name="T31" fmla="*/ 457 h 529"/>
                <a:gd name="T32" fmla="*/ 572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6" y="108"/>
                  </a:lnTo>
                  <a:lnTo>
                    <a:pt x="0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9" y="382"/>
                  </a:lnTo>
                  <a:lnTo>
                    <a:pt x="570" y="406"/>
                  </a:lnTo>
                  <a:lnTo>
                    <a:pt x="568" y="431"/>
                  </a:lnTo>
                  <a:lnTo>
                    <a:pt x="568" y="457"/>
                  </a:lnTo>
                  <a:lnTo>
                    <a:pt x="572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7" name="Freeform 1413">
              <a:extLst>
                <a:ext uri="{FF2B5EF4-FFF2-40B4-BE49-F238E27FC236}">
                  <a16:creationId xmlns:a16="http://schemas.microsoft.com/office/drawing/2014/main" id="{F1D00272-AEC1-FD44-9642-D3E60A1D4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382"/>
              <a:ext cx="377" cy="198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5 h 395"/>
                <a:gd name="T16" fmla="*/ 690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5"/>
                  </a:lnTo>
                  <a:lnTo>
                    <a:pt x="690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8" name="Freeform 1414">
              <a:extLst>
                <a:ext uri="{FF2B5EF4-FFF2-40B4-BE49-F238E27FC236}">
                  <a16:creationId xmlns:a16="http://schemas.microsoft.com/office/drawing/2014/main" id="{70FFC54E-F19A-3343-8651-C85C51996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3180"/>
              <a:ext cx="334" cy="209"/>
            </a:xfrm>
            <a:custGeom>
              <a:avLst/>
              <a:gdLst>
                <a:gd name="T0" fmla="*/ 30 w 668"/>
                <a:gd name="T1" fmla="*/ 235 h 416"/>
                <a:gd name="T2" fmla="*/ 0 w 668"/>
                <a:gd name="T3" fmla="*/ 285 h 416"/>
                <a:gd name="T4" fmla="*/ 1 w 668"/>
                <a:gd name="T5" fmla="*/ 348 h 416"/>
                <a:gd name="T6" fmla="*/ 11 w 668"/>
                <a:gd name="T7" fmla="*/ 391 h 416"/>
                <a:gd name="T8" fmla="*/ 15 w 668"/>
                <a:gd name="T9" fmla="*/ 416 h 416"/>
                <a:gd name="T10" fmla="*/ 668 w 668"/>
                <a:gd name="T11" fmla="*/ 154 h 416"/>
                <a:gd name="T12" fmla="*/ 660 w 668"/>
                <a:gd name="T13" fmla="*/ 0 h 416"/>
                <a:gd name="T14" fmla="*/ 30 w 668"/>
                <a:gd name="T15" fmla="*/ 235 h 4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8"/>
                <a:gd name="T25" fmla="*/ 0 h 416"/>
                <a:gd name="T26" fmla="*/ 668 w 668"/>
                <a:gd name="T27" fmla="*/ 416 h 4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8" h="416">
                  <a:moveTo>
                    <a:pt x="30" y="235"/>
                  </a:moveTo>
                  <a:lnTo>
                    <a:pt x="0" y="285"/>
                  </a:lnTo>
                  <a:lnTo>
                    <a:pt x="1" y="348"/>
                  </a:lnTo>
                  <a:lnTo>
                    <a:pt x="11" y="391"/>
                  </a:lnTo>
                  <a:lnTo>
                    <a:pt x="15" y="416"/>
                  </a:lnTo>
                  <a:lnTo>
                    <a:pt x="668" y="154"/>
                  </a:lnTo>
                  <a:lnTo>
                    <a:pt x="660" y="0"/>
                  </a:lnTo>
                  <a:lnTo>
                    <a:pt x="30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9" name="Freeform 1415">
              <a:extLst>
                <a:ext uri="{FF2B5EF4-FFF2-40B4-BE49-F238E27FC236}">
                  <a16:creationId xmlns:a16="http://schemas.microsoft.com/office/drawing/2014/main" id="{C54C12F9-7FD3-644F-AA8B-5E8324916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260"/>
              <a:ext cx="356" cy="163"/>
            </a:xfrm>
            <a:custGeom>
              <a:avLst/>
              <a:gdLst>
                <a:gd name="T0" fmla="*/ 0 w 712"/>
                <a:gd name="T1" fmla="*/ 267 h 327"/>
                <a:gd name="T2" fmla="*/ 35 w 712"/>
                <a:gd name="T3" fmla="*/ 327 h 327"/>
                <a:gd name="T4" fmla="*/ 712 w 712"/>
                <a:gd name="T5" fmla="*/ 53 h 327"/>
                <a:gd name="T6" fmla="*/ 650 w 712"/>
                <a:gd name="T7" fmla="*/ 0 h 327"/>
                <a:gd name="T8" fmla="*/ 0 w 712"/>
                <a:gd name="T9" fmla="*/ 267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7"/>
                <a:gd name="T17" fmla="*/ 712 w 71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7">
                  <a:moveTo>
                    <a:pt x="0" y="267"/>
                  </a:moveTo>
                  <a:lnTo>
                    <a:pt x="35" y="327"/>
                  </a:lnTo>
                  <a:lnTo>
                    <a:pt x="712" y="53"/>
                  </a:lnTo>
                  <a:lnTo>
                    <a:pt x="650" y="0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0" name="Freeform 1416">
              <a:extLst>
                <a:ext uri="{FF2B5EF4-FFF2-40B4-BE49-F238E27FC236}">
                  <a16:creationId xmlns:a16="http://schemas.microsoft.com/office/drawing/2014/main" id="{0EBCB451-8523-CD40-B6EB-DA8F3FC87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" y="3038"/>
              <a:ext cx="687" cy="392"/>
            </a:xfrm>
            <a:custGeom>
              <a:avLst/>
              <a:gdLst>
                <a:gd name="T0" fmla="*/ 676 w 1374"/>
                <a:gd name="T1" fmla="*/ 531 h 784"/>
                <a:gd name="T2" fmla="*/ 1374 w 1374"/>
                <a:gd name="T3" fmla="*/ 266 h 784"/>
                <a:gd name="T4" fmla="*/ 732 w 1374"/>
                <a:gd name="T5" fmla="*/ 0 h 784"/>
                <a:gd name="T6" fmla="*/ 17 w 1374"/>
                <a:gd name="T7" fmla="*/ 160 h 784"/>
                <a:gd name="T8" fmla="*/ 15 w 1374"/>
                <a:gd name="T9" fmla="*/ 166 h 784"/>
                <a:gd name="T10" fmla="*/ 9 w 1374"/>
                <a:gd name="T11" fmla="*/ 181 h 784"/>
                <a:gd name="T12" fmla="*/ 3 w 1374"/>
                <a:gd name="T13" fmla="*/ 204 h 784"/>
                <a:gd name="T14" fmla="*/ 0 w 1374"/>
                <a:gd name="T15" fmla="*/ 234 h 784"/>
                <a:gd name="T16" fmla="*/ 1 w 1374"/>
                <a:gd name="T17" fmla="*/ 270 h 784"/>
                <a:gd name="T18" fmla="*/ 9 w 1374"/>
                <a:gd name="T19" fmla="*/ 309 h 784"/>
                <a:gd name="T20" fmla="*/ 26 w 1374"/>
                <a:gd name="T21" fmla="*/ 351 h 784"/>
                <a:gd name="T22" fmla="*/ 56 w 1374"/>
                <a:gd name="T23" fmla="*/ 396 h 784"/>
                <a:gd name="T24" fmla="*/ 57 w 1374"/>
                <a:gd name="T25" fmla="*/ 399 h 784"/>
                <a:gd name="T26" fmla="*/ 58 w 1374"/>
                <a:gd name="T27" fmla="*/ 399 h 784"/>
                <a:gd name="T28" fmla="*/ 58 w 1374"/>
                <a:gd name="T29" fmla="*/ 399 h 784"/>
                <a:gd name="T30" fmla="*/ 692 w 1374"/>
                <a:gd name="T31" fmla="*/ 784 h 784"/>
                <a:gd name="T32" fmla="*/ 693 w 1374"/>
                <a:gd name="T33" fmla="*/ 774 h 784"/>
                <a:gd name="T34" fmla="*/ 683 w 1374"/>
                <a:gd name="T35" fmla="*/ 751 h 784"/>
                <a:gd name="T36" fmla="*/ 683 w 1374"/>
                <a:gd name="T37" fmla="*/ 751 h 784"/>
                <a:gd name="T38" fmla="*/ 683 w 1374"/>
                <a:gd name="T39" fmla="*/ 751 h 784"/>
                <a:gd name="T40" fmla="*/ 679 w 1374"/>
                <a:gd name="T41" fmla="*/ 744 h 784"/>
                <a:gd name="T42" fmla="*/ 671 w 1374"/>
                <a:gd name="T43" fmla="*/ 724 h 784"/>
                <a:gd name="T44" fmla="*/ 661 w 1374"/>
                <a:gd name="T45" fmla="*/ 698 h 784"/>
                <a:gd name="T46" fmla="*/ 651 w 1374"/>
                <a:gd name="T47" fmla="*/ 664 h 784"/>
                <a:gd name="T48" fmla="*/ 645 w 1374"/>
                <a:gd name="T49" fmla="*/ 629 h 784"/>
                <a:gd name="T50" fmla="*/ 645 w 1374"/>
                <a:gd name="T51" fmla="*/ 593 h 784"/>
                <a:gd name="T52" fmla="*/ 655 w 1374"/>
                <a:gd name="T53" fmla="*/ 560 h 784"/>
                <a:gd name="T54" fmla="*/ 676 w 1374"/>
                <a:gd name="T55" fmla="*/ 531 h 7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4"/>
                <a:gd name="T85" fmla="*/ 0 h 784"/>
                <a:gd name="T86" fmla="*/ 1374 w 1374"/>
                <a:gd name="T87" fmla="*/ 784 h 78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4" h="784">
                  <a:moveTo>
                    <a:pt x="676" y="531"/>
                  </a:moveTo>
                  <a:lnTo>
                    <a:pt x="1374" y="266"/>
                  </a:lnTo>
                  <a:lnTo>
                    <a:pt x="732" y="0"/>
                  </a:lnTo>
                  <a:lnTo>
                    <a:pt x="17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3" y="204"/>
                  </a:lnTo>
                  <a:lnTo>
                    <a:pt x="0" y="234"/>
                  </a:lnTo>
                  <a:lnTo>
                    <a:pt x="1" y="270"/>
                  </a:lnTo>
                  <a:lnTo>
                    <a:pt x="9" y="309"/>
                  </a:lnTo>
                  <a:lnTo>
                    <a:pt x="26" y="351"/>
                  </a:lnTo>
                  <a:lnTo>
                    <a:pt x="56" y="396"/>
                  </a:lnTo>
                  <a:lnTo>
                    <a:pt x="57" y="399"/>
                  </a:lnTo>
                  <a:lnTo>
                    <a:pt x="58" y="399"/>
                  </a:lnTo>
                  <a:lnTo>
                    <a:pt x="692" y="784"/>
                  </a:lnTo>
                  <a:lnTo>
                    <a:pt x="693" y="774"/>
                  </a:lnTo>
                  <a:lnTo>
                    <a:pt x="683" y="751"/>
                  </a:lnTo>
                  <a:lnTo>
                    <a:pt x="679" y="744"/>
                  </a:lnTo>
                  <a:lnTo>
                    <a:pt x="671" y="724"/>
                  </a:lnTo>
                  <a:lnTo>
                    <a:pt x="661" y="698"/>
                  </a:lnTo>
                  <a:lnTo>
                    <a:pt x="651" y="664"/>
                  </a:lnTo>
                  <a:lnTo>
                    <a:pt x="645" y="629"/>
                  </a:lnTo>
                  <a:lnTo>
                    <a:pt x="645" y="593"/>
                  </a:lnTo>
                  <a:lnTo>
                    <a:pt x="655" y="560"/>
                  </a:lnTo>
                  <a:lnTo>
                    <a:pt x="676" y="5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1" name="Freeform 1417">
              <a:extLst>
                <a:ext uri="{FF2B5EF4-FFF2-40B4-BE49-F238E27FC236}">
                  <a16:creationId xmlns:a16="http://schemas.microsoft.com/office/drawing/2014/main" id="{04A4B0F6-1EF5-824E-B95A-023FA27BE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3052"/>
              <a:ext cx="618" cy="238"/>
            </a:xfrm>
            <a:custGeom>
              <a:avLst/>
              <a:gdLst>
                <a:gd name="T0" fmla="*/ 1236 w 1236"/>
                <a:gd name="T1" fmla="*/ 236 h 475"/>
                <a:gd name="T2" fmla="*/ 610 w 1236"/>
                <a:gd name="T3" fmla="*/ 475 h 475"/>
                <a:gd name="T4" fmla="*/ 0 w 1236"/>
                <a:gd name="T5" fmla="*/ 151 h 475"/>
                <a:gd name="T6" fmla="*/ 665 w 1236"/>
                <a:gd name="T7" fmla="*/ 0 h 475"/>
                <a:gd name="T8" fmla="*/ 1236 w 1236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6"/>
                <a:gd name="T16" fmla="*/ 0 h 475"/>
                <a:gd name="T17" fmla="*/ 1236 w 1236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6" h="475">
                  <a:moveTo>
                    <a:pt x="1236" y="236"/>
                  </a:moveTo>
                  <a:lnTo>
                    <a:pt x="610" y="475"/>
                  </a:lnTo>
                  <a:lnTo>
                    <a:pt x="0" y="151"/>
                  </a:lnTo>
                  <a:lnTo>
                    <a:pt x="665" y="0"/>
                  </a:lnTo>
                  <a:lnTo>
                    <a:pt x="1236" y="236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2" name="Freeform 1418">
              <a:extLst>
                <a:ext uri="{FF2B5EF4-FFF2-40B4-BE49-F238E27FC236}">
                  <a16:creationId xmlns:a16="http://schemas.microsoft.com/office/drawing/2014/main" id="{0A09BEC7-422A-DA4D-AFA2-C2A22743F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" y="3133"/>
              <a:ext cx="316" cy="271"/>
            </a:xfrm>
            <a:custGeom>
              <a:avLst/>
              <a:gdLst>
                <a:gd name="T0" fmla="*/ 628 w 632"/>
                <a:gd name="T1" fmla="*/ 541 h 541"/>
                <a:gd name="T2" fmla="*/ 50 w 632"/>
                <a:gd name="T3" fmla="*/ 187 h 541"/>
                <a:gd name="T4" fmla="*/ 28 w 632"/>
                <a:gd name="T5" fmla="*/ 154 h 541"/>
                <a:gd name="T6" fmla="*/ 13 w 632"/>
                <a:gd name="T7" fmla="*/ 125 h 541"/>
                <a:gd name="T8" fmla="*/ 5 w 632"/>
                <a:gd name="T9" fmla="*/ 96 h 541"/>
                <a:gd name="T10" fmla="*/ 2 w 632"/>
                <a:gd name="T11" fmla="*/ 70 h 541"/>
                <a:gd name="T12" fmla="*/ 0 w 632"/>
                <a:gd name="T13" fmla="*/ 47 h 541"/>
                <a:gd name="T14" fmla="*/ 4 w 632"/>
                <a:gd name="T15" fmla="*/ 28 h 541"/>
                <a:gd name="T16" fmla="*/ 7 w 632"/>
                <a:gd name="T17" fmla="*/ 12 h 541"/>
                <a:gd name="T18" fmla="*/ 11 w 632"/>
                <a:gd name="T19" fmla="*/ 0 h 541"/>
                <a:gd name="T20" fmla="*/ 632 w 632"/>
                <a:gd name="T21" fmla="*/ 329 h 541"/>
                <a:gd name="T22" fmla="*/ 617 w 632"/>
                <a:gd name="T23" fmla="*/ 352 h 541"/>
                <a:gd name="T24" fmla="*/ 608 w 632"/>
                <a:gd name="T25" fmla="*/ 378 h 541"/>
                <a:gd name="T26" fmla="*/ 603 w 632"/>
                <a:gd name="T27" fmla="*/ 405 h 541"/>
                <a:gd name="T28" fmla="*/ 603 w 632"/>
                <a:gd name="T29" fmla="*/ 433 h 541"/>
                <a:gd name="T30" fmla="*/ 605 w 632"/>
                <a:gd name="T31" fmla="*/ 462 h 541"/>
                <a:gd name="T32" fmla="*/ 611 w 632"/>
                <a:gd name="T33" fmla="*/ 489 h 541"/>
                <a:gd name="T34" fmla="*/ 619 w 632"/>
                <a:gd name="T35" fmla="*/ 517 h 541"/>
                <a:gd name="T36" fmla="*/ 628 w 632"/>
                <a:gd name="T37" fmla="*/ 541 h 5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2"/>
                <a:gd name="T58" fmla="*/ 0 h 541"/>
                <a:gd name="T59" fmla="*/ 632 w 632"/>
                <a:gd name="T60" fmla="*/ 541 h 54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2" h="541">
                  <a:moveTo>
                    <a:pt x="628" y="541"/>
                  </a:moveTo>
                  <a:lnTo>
                    <a:pt x="50" y="187"/>
                  </a:lnTo>
                  <a:lnTo>
                    <a:pt x="28" y="154"/>
                  </a:lnTo>
                  <a:lnTo>
                    <a:pt x="13" y="125"/>
                  </a:lnTo>
                  <a:lnTo>
                    <a:pt x="5" y="96"/>
                  </a:lnTo>
                  <a:lnTo>
                    <a:pt x="2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1" y="0"/>
                  </a:lnTo>
                  <a:lnTo>
                    <a:pt x="632" y="329"/>
                  </a:lnTo>
                  <a:lnTo>
                    <a:pt x="617" y="352"/>
                  </a:lnTo>
                  <a:lnTo>
                    <a:pt x="608" y="378"/>
                  </a:lnTo>
                  <a:lnTo>
                    <a:pt x="603" y="405"/>
                  </a:lnTo>
                  <a:lnTo>
                    <a:pt x="603" y="433"/>
                  </a:lnTo>
                  <a:lnTo>
                    <a:pt x="605" y="462"/>
                  </a:lnTo>
                  <a:lnTo>
                    <a:pt x="611" y="489"/>
                  </a:lnTo>
                  <a:lnTo>
                    <a:pt x="619" y="517"/>
                  </a:lnTo>
                  <a:lnTo>
                    <a:pt x="628" y="541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3" name="Freeform 1419">
              <a:extLst>
                <a:ext uri="{FF2B5EF4-FFF2-40B4-BE49-F238E27FC236}">
                  <a16:creationId xmlns:a16="http://schemas.microsoft.com/office/drawing/2014/main" id="{890606B0-B4A6-B04A-9561-8E060D781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181"/>
              <a:ext cx="365" cy="249"/>
            </a:xfrm>
            <a:custGeom>
              <a:avLst/>
              <a:gdLst>
                <a:gd name="T0" fmla="*/ 643 w 730"/>
                <a:gd name="T1" fmla="*/ 148 h 498"/>
                <a:gd name="T2" fmla="*/ 0 w 730"/>
                <a:gd name="T3" fmla="*/ 408 h 498"/>
                <a:gd name="T4" fmla="*/ 6 w 730"/>
                <a:gd name="T5" fmla="*/ 430 h 498"/>
                <a:gd name="T6" fmla="*/ 651 w 730"/>
                <a:gd name="T7" fmla="*/ 170 h 498"/>
                <a:gd name="T8" fmla="*/ 691 w 730"/>
                <a:gd name="T9" fmla="*/ 207 h 498"/>
                <a:gd name="T10" fmla="*/ 34 w 730"/>
                <a:gd name="T11" fmla="*/ 476 h 498"/>
                <a:gd name="T12" fmla="*/ 42 w 730"/>
                <a:gd name="T13" fmla="*/ 498 h 498"/>
                <a:gd name="T14" fmla="*/ 730 w 730"/>
                <a:gd name="T15" fmla="*/ 215 h 498"/>
                <a:gd name="T16" fmla="*/ 662 w 730"/>
                <a:gd name="T17" fmla="*/ 152 h 498"/>
                <a:gd name="T18" fmla="*/ 660 w 730"/>
                <a:gd name="T19" fmla="*/ 0 h 498"/>
                <a:gd name="T20" fmla="*/ 640 w 730"/>
                <a:gd name="T21" fmla="*/ 0 h 498"/>
                <a:gd name="T22" fmla="*/ 641 w 730"/>
                <a:gd name="T23" fmla="*/ 47 h 498"/>
                <a:gd name="T24" fmla="*/ 643 w 730"/>
                <a:gd name="T25" fmla="*/ 148 h 4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498"/>
                <a:gd name="T41" fmla="*/ 730 w 730"/>
                <a:gd name="T42" fmla="*/ 498 h 49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498">
                  <a:moveTo>
                    <a:pt x="643" y="148"/>
                  </a:moveTo>
                  <a:lnTo>
                    <a:pt x="0" y="408"/>
                  </a:lnTo>
                  <a:lnTo>
                    <a:pt x="6" y="430"/>
                  </a:lnTo>
                  <a:lnTo>
                    <a:pt x="651" y="170"/>
                  </a:lnTo>
                  <a:lnTo>
                    <a:pt x="691" y="207"/>
                  </a:lnTo>
                  <a:lnTo>
                    <a:pt x="34" y="476"/>
                  </a:lnTo>
                  <a:lnTo>
                    <a:pt x="42" y="498"/>
                  </a:lnTo>
                  <a:lnTo>
                    <a:pt x="730" y="215"/>
                  </a:lnTo>
                  <a:lnTo>
                    <a:pt x="662" y="152"/>
                  </a:lnTo>
                  <a:lnTo>
                    <a:pt x="660" y="0"/>
                  </a:lnTo>
                  <a:lnTo>
                    <a:pt x="640" y="0"/>
                  </a:lnTo>
                  <a:lnTo>
                    <a:pt x="641" y="47"/>
                  </a:lnTo>
                  <a:lnTo>
                    <a:pt x="643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4" name="Freeform 1420">
              <a:extLst>
                <a:ext uri="{FF2B5EF4-FFF2-40B4-BE49-F238E27FC236}">
                  <a16:creationId xmlns:a16="http://schemas.microsoft.com/office/drawing/2014/main" id="{6C74AF73-ED7D-2A49-989C-E4D7C2319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3031"/>
              <a:ext cx="348" cy="159"/>
            </a:xfrm>
            <a:custGeom>
              <a:avLst/>
              <a:gdLst>
                <a:gd name="T0" fmla="*/ 40 w 694"/>
                <a:gd name="T1" fmla="*/ 159 h 318"/>
                <a:gd name="T2" fmla="*/ 5 w 694"/>
                <a:gd name="T3" fmla="*/ 200 h 318"/>
                <a:gd name="T4" fmla="*/ 0 w 694"/>
                <a:gd name="T5" fmla="*/ 256 h 318"/>
                <a:gd name="T6" fmla="*/ 7 w 694"/>
                <a:gd name="T7" fmla="*/ 295 h 318"/>
                <a:gd name="T8" fmla="*/ 8 w 694"/>
                <a:gd name="T9" fmla="*/ 318 h 318"/>
                <a:gd name="T10" fmla="*/ 690 w 694"/>
                <a:gd name="T11" fmla="*/ 141 h 318"/>
                <a:gd name="T12" fmla="*/ 694 w 694"/>
                <a:gd name="T13" fmla="*/ 0 h 318"/>
                <a:gd name="T14" fmla="*/ 40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0" y="159"/>
                  </a:moveTo>
                  <a:lnTo>
                    <a:pt x="5" y="200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0" y="141"/>
                  </a:lnTo>
                  <a:lnTo>
                    <a:pt x="694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5" name="Freeform 1421">
              <a:extLst>
                <a:ext uri="{FF2B5EF4-FFF2-40B4-BE49-F238E27FC236}">
                  <a16:creationId xmlns:a16="http://schemas.microsoft.com/office/drawing/2014/main" id="{3FB74875-0572-5747-B316-1BE6EB009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103"/>
              <a:ext cx="368" cy="119"/>
            </a:xfrm>
            <a:custGeom>
              <a:avLst/>
              <a:gdLst>
                <a:gd name="T0" fmla="*/ 0 w 735"/>
                <a:gd name="T1" fmla="*/ 182 h 238"/>
                <a:gd name="T2" fmla="*/ 30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2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2"/>
                  </a:moveTo>
                  <a:lnTo>
                    <a:pt x="30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6" name="Freeform 1422">
              <a:extLst>
                <a:ext uri="{FF2B5EF4-FFF2-40B4-BE49-F238E27FC236}">
                  <a16:creationId xmlns:a16="http://schemas.microsoft.com/office/drawing/2014/main" id="{FDD2C19E-1E41-1540-9FE7-201736B4E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" y="2881"/>
              <a:ext cx="688" cy="346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8 h 693"/>
                <a:gd name="T4" fmla="*/ 759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3 h 693"/>
                <a:gd name="T14" fmla="*/ 2 w 1377"/>
                <a:gd name="T15" fmla="*/ 150 h 693"/>
                <a:gd name="T16" fmla="*/ 0 w 1377"/>
                <a:gd name="T17" fmla="*/ 181 h 693"/>
                <a:gd name="T18" fmla="*/ 3 w 1377"/>
                <a:gd name="T19" fmla="*/ 215 h 693"/>
                <a:gd name="T20" fmla="*/ 17 w 1377"/>
                <a:gd name="T21" fmla="*/ 255 h 693"/>
                <a:gd name="T22" fmla="*/ 42 w 1377"/>
                <a:gd name="T23" fmla="*/ 296 h 693"/>
                <a:gd name="T24" fmla="*/ 42 w 1377"/>
                <a:gd name="T25" fmla="*/ 296 h 693"/>
                <a:gd name="T26" fmla="*/ 44 w 1377"/>
                <a:gd name="T27" fmla="*/ 296 h 693"/>
                <a:gd name="T28" fmla="*/ 44 w 1377"/>
                <a:gd name="T29" fmla="*/ 297 h 693"/>
                <a:gd name="T30" fmla="*/ 44 w 1377"/>
                <a:gd name="T31" fmla="*/ 297 h 693"/>
                <a:gd name="T32" fmla="*/ 44 w 1377"/>
                <a:gd name="T33" fmla="*/ 297 h 693"/>
                <a:gd name="T34" fmla="*/ 45 w 1377"/>
                <a:gd name="T35" fmla="*/ 297 h 693"/>
                <a:gd name="T36" fmla="*/ 645 w 1377"/>
                <a:gd name="T37" fmla="*/ 693 h 693"/>
                <a:gd name="T38" fmla="*/ 646 w 1377"/>
                <a:gd name="T39" fmla="*/ 685 h 693"/>
                <a:gd name="T40" fmla="*/ 639 w 1377"/>
                <a:gd name="T41" fmla="*/ 663 h 693"/>
                <a:gd name="T42" fmla="*/ 639 w 1377"/>
                <a:gd name="T43" fmla="*/ 663 h 693"/>
                <a:gd name="T44" fmla="*/ 639 w 1377"/>
                <a:gd name="T45" fmla="*/ 663 h 693"/>
                <a:gd name="T46" fmla="*/ 636 w 1377"/>
                <a:gd name="T47" fmla="*/ 656 h 693"/>
                <a:gd name="T48" fmla="*/ 629 w 1377"/>
                <a:gd name="T49" fmla="*/ 639 h 693"/>
                <a:gd name="T50" fmla="*/ 622 w 1377"/>
                <a:gd name="T51" fmla="*/ 615 h 693"/>
                <a:gd name="T52" fmla="*/ 615 w 1377"/>
                <a:gd name="T53" fmla="*/ 584 h 693"/>
                <a:gd name="T54" fmla="*/ 613 w 1377"/>
                <a:gd name="T55" fmla="*/ 551 h 693"/>
                <a:gd name="T56" fmla="*/ 616 w 1377"/>
                <a:gd name="T57" fmla="*/ 519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8"/>
                  </a:lnTo>
                  <a:lnTo>
                    <a:pt x="759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5"/>
                  </a:lnTo>
                  <a:lnTo>
                    <a:pt x="42" y="296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6" y="685"/>
                  </a:lnTo>
                  <a:lnTo>
                    <a:pt x="639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2" y="615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7" name="Freeform 1423">
              <a:extLst>
                <a:ext uri="{FF2B5EF4-FFF2-40B4-BE49-F238E27FC236}">
                  <a16:creationId xmlns:a16="http://schemas.microsoft.com/office/drawing/2014/main" id="{D5862435-7750-3448-8409-DF27BA788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" y="2894"/>
              <a:ext cx="615" cy="209"/>
            </a:xfrm>
            <a:custGeom>
              <a:avLst/>
              <a:gdLst>
                <a:gd name="T0" fmla="*/ 1229 w 1229"/>
                <a:gd name="T1" fmla="*/ 255 h 417"/>
                <a:gd name="T2" fmla="*/ 581 w 1229"/>
                <a:gd name="T3" fmla="*/ 417 h 417"/>
                <a:gd name="T4" fmla="*/ 0 w 1229"/>
                <a:gd name="T5" fmla="*/ 81 h 417"/>
                <a:gd name="T6" fmla="*/ 681 w 1229"/>
                <a:gd name="T7" fmla="*/ 0 h 417"/>
                <a:gd name="T8" fmla="*/ 1229 w 1229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7"/>
                <a:gd name="T17" fmla="*/ 1229 w 1229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7">
                  <a:moveTo>
                    <a:pt x="1229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1" y="0"/>
                  </a:lnTo>
                  <a:lnTo>
                    <a:pt x="1229" y="25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8" name="Freeform 1424">
              <a:extLst>
                <a:ext uri="{FF2B5EF4-FFF2-40B4-BE49-F238E27FC236}">
                  <a16:creationId xmlns:a16="http://schemas.microsoft.com/office/drawing/2014/main" id="{6415B1D9-26D7-FA43-B433-C9E566337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" y="2938"/>
              <a:ext cx="304" cy="264"/>
            </a:xfrm>
            <a:custGeom>
              <a:avLst/>
              <a:gdLst>
                <a:gd name="T0" fmla="*/ 584 w 607"/>
                <a:gd name="T1" fmla="*/ 528 h 528"/>
                <a:gd name="T2" fmla="*/ 37 w 607"/>
                <a:gd name="T3" fmla="*/ 165 h 528"/>
                <a:gd name="T4" fmla="*/ 18 w 607"/>
                <a:gd name="T5" fmla="*/ 135 h 528"/>
                <a:gd name="T6" fmla="*/ 7 w 607"/>
                <a:gd name="T7" fmla="*/ 108 h 528"/>
                <a:gd name="T8" fmla="*/ 1 w 607"/>
                <a:gd name="T9" fmla="*/ 82 h 528"/>
                <a:gd name="T10" fmla="*/ 0 w 607"/>
                <a:gd name="T11" fmla="*/ 60 h 528"/>
                <a:gd name="T12" fmla="*/ 2 w 607"/>
                <a:gd name="T13" fmla="*/ 39 h 528"/>
                <a:gd name="T14" fmla="*/ 7 w 607"/>
                <a:gd name="T15" fmla="*/ 23 h 528"/>
                <a:gd name="T16" fmla="*/ 12 w 607"/>
                <a:gd name="T17" fmla="*/ 9 h 528"/>
                <a:gd name="T18" fmla="*/ 17 w 607"/>
                <a:gd name="T19" fmla="*/ 0 h 528"/>
                <a:gd name="T20" fmla="*/ 607 w 607"/>
                <a:gd name="T21" fmla="*/ 341 h 528"/>
                <a:gd name="T22" fmla="*/ 590 w 607"/>
                <a:gd name="T23" fmla="*/ 359 h 528"/>
                <a:gd name="T24" fmla="*/ 578 w 607"/>
                <a:gd name="T25" fmla="*/ 381 h 528"/>
                <a:gd name="T26" fmla="*/ 571 w 607"/>
                <a:gd name="T27" fmla="*/ 405 h 528"/>
                <a:gd name="T28" fmla="*/ 568 w 607"/>
                <a:gd name="T29" fmla="*/ 431 h 528"/>
                <a:gd name="T30" fmla="*/ 568 w 607"/>
                <a:gd name="T31" fmla="*/ 456 h 528"/>
                <a:gd name="T32" fmla="*/ 571 w 607"/>
                <a:gd name="T33" fmla="*/ 481 h 528"/>
                <a:gd name="T34" fmla="*/ 577 w 607"/>
                <a:gd name="T35" fmla="*/ 505 h 528"/>
                <a:gd name="T36" fmla="*/ 584 w 607"/>
                <a:gd name="T37" fmla="*/ 528 h 5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8"/>
                <a:gd name="T59" fmla="*/ 607 w 607"/>
                <a:gd name="T60" fmla="*/ 528 h 5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8">
                  <a:moveTo>
                    <a:pt x="584" y="528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7" y="108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5"/>
                  </a:lnTo>
                  <a:lnTo>
                    <a:pt x="584" y="5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9" name="Freeform 1425">
              <a:extLst>
                <a:ext uri="{FF2B5EF4-FFF2-40B4-BE49-F238E27FC236}">
                  <a16:creationId xmlns:a16="http://schemas.microsoft.com/office/drawing/2014/main" id="{BBD15048-3ACA-2145-836A-68D33C501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031"/>
              <a:ext cx="377" cy="196"/>
            </a:xfrm>
            <a:custGeom>
              <a:avLst/>
              <a:gdLst>
                <a:gd name="T0" fmla="*/ 670 w 753"/>
                <a:gd name="T1" fmla="*/ 136 h 394"/>
                <a:gd name="T2" fmla="*/ 0 w 753"/>
                <a:gd name="T3" fmla="*/ 311 h 394"/>
                <a:gd name="T4" fmla="*/ 4 w 753"/>
                <a:gd name="T5" fmla="*/ 332 h 394"/>
                <a:gd name="T6" fmla="*/ 677 w 753"/>
                <a:gd name="T7" fmla="*/ 156 h 394"/>
                <a:gd name="T8" fmla="*/ 713 w 753"/>
                <a:gd name="T9" fmla="*/ 193 h 394"/>
                <a:gd name="T10" fmla="*/ 28 w 753"/>
                <a:gd name="T11" fmla="*/ 374 h 394"/>
                <a:gd name="T12" fmla="*/ 34 w 753"/>
                <a:gd name="T13" fmla="*/ 394 h 394"/>
                <a:gd name="T14" fmla="*/ 753 w 753"/>
                <a:gd name="T15" fmla="*/ 204 h 394"/>
                <a:gd name="T16" fmla="*/ 690 w 753"/>
                <a:gd name="T17" fmla="*/ 141 h 394"/>
                <a:gd name="T18" fmla="*/ 700 w 753"/>
                <a:gd name="T19" fmla="*/ 2 h 394"/>
                <a:gd name="T20" fmla="*/ 681 w 753"/>
                <a:gd name="T21" fmla="*/ 0 h 394"/>
                <a:gd name="T22" fmla="*/ 677 w 753"/>
                <a:gd name="T23" fmla="*/ 43 h 394"/>
                <a:gd name="T24" fmla="*/ 670 w 753"/>
                <a:gd name="T25" fmla="*/ 136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4"/>
                <a:gd name="T41" fmla="*/ 753 w 753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4">
                  <a:moveTo>
                    <a:pt x="670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6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3" y="204"/>
                  </a:lnTo>
                  <a:lnTo>
                    <a:pt x="690" y="141"/>
                  </a:lnTo>
                  <a:lnTo>
                    <a:pt x="700" y="2"/>
                  </a:lnTo>
                  <a:lnTo>
                    <a:pt x="681" y="0"/>
                  </a:lnTo>
                  <a:lnTo>
                    <a:pt x="677" y="43"/>
                  </a:lnTo>
                  <a:lnTo>
                    <a:pt x="670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0" name="Freeform 1426">
              <a:extLst>
                <a:ext uri="{FF2B5EF4-FFF2-40B4-BE49-F238E27FC236}">
                  <a16:creationId xmlns:a16="http://schemas.microsoft.com/office/drawing/2014/main" id="{59333B99-8FDB-EC47-90FD-6C7EFA8C0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2844"/>
              <a:ext cx="348" cy="159"/>
            </a:xfrm>
            <a:custGeom>
              <a:avLst/>
              <a:gdLst>
                <a:gd name="T0" fmla="*/ 41 w 695"/>
                <a:gd name="T1" fmla="*/ 158 h 317"/>
                <a:gd name="T2" fmla="*/ 5 w 695"/>
                <a:gd name="T3" fmla="*/ 199 h 317"/>
                <a:gd name="T4" fmla="*/ 0 w 695"/>
                <a:gd name="T5" fmla="*/ 255 h 317"/>
                <a:gd name="T6" fmla="*/ 7 w 695"/>
                <a:gd name="T7" fmla="*/ 294 h 317"/>
                <a:gd name="T8" fmla="*/ 9 w 695"/>
                <a:gd name="T9" fmla="*/ 317 h 317"/>
                <a:gd name="T10" fmla="*/ 691 w 695"/>
                <a:gd name="T11" fmla="*/ 140 h 317"/>
                <a:gd name="T12" fmla="*/ 695 w 695"/>
                <a:gd name="T13" fmla="*/ 0 h 317"/>
                <a:gd name="T14" fmla="*/ 41 w 695"/>
                <a:gd name="T15" fmla="*/ 158 h 3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7"/>
                <a:gd name="T26" fmla="*/ 695 w 695"/>
                <a:gd name="T27" fmla="*/ 317 h 3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7">
                  <a:moveTo>
                    <a:pt x="41" y="158"/>
                  </a:moveTo>
                  <a:lnTo>
                    <a:pt x="5" y="199"/>
                  </a:lnTo>
                  <a:lnTo>
                    <a:pt x="0" y="255"/>
                  </a:lnTo>
                  <a:lnTo>
                    <a:pt x="7" y="294"/>
                  </a:lnTo>
                  <a:lnTo>
                    <a:pt x="9" y="317"/>
                  </a:lnTo>
                  <a:lnTo>
                    <a:pt x="691" y="140"/>
                  </a:lnTo>
                  <a:lnTo>
                    <a:pt x="695" y="0"/>
                  </a:lnTo>
                  <a:lnTo>
                    <a:pt x="41" y="1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1" name="Freeform 1427">
              <a:extLst>
                <a:ext uri="{FF2B5EF4-FFF2-40B4-BE49-F238E27FC236}">
                  <a16:creationId xmlns:a16="http://schemas.microsoft.com/office/drawing/2014/main" id="{3C9A3645-A686-7845-9362-8BD97052F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916"/>
              <a:ext cx="368" cy="119"/>
            </a:xfrm>
            <a:custGeom>
              <a:avLst/>
              <a:gdLst>
                <a:gd name="T0" fmla="*/ 0 w 735"/>
                <a:gd name="T1" fmla="*/ 181 h 238"/>
                <a:gd name="T2" fmla="*/ 29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1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1"/>
                  </a:moveTo>
                  <a:lnTo>
                    <a:pt x="29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2" name="Freeform 1428">
              <a:extLst>
                <a:ext uri="{FF2B5EF4-FFF2-40B4-BE49-F238E27FC236}">
                  <a16:creationId xmlns:a16="http://schemas.microsoft.com/office/drawing/2014/main" id="{8EB23016-5EEA-2D4C-AFB9-EB013CA7E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" y="2695"/>
              <a:ext cx="688" cy="347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7 h 693"/>
                <a:gd name="T4" fmla="*/ 759 w 1377"/>
                <a:gd name="T5" fmla="*/ 0 h 693"/>
                <a:gd name="T6" fmla="*/ 27 w 1377"/>
                <a:gd name="T7" fmla="*/ 86 h 693"/>
                <a:gd name="T8" fmla="*/ 24 w 1377"/>
                <a:gd name="T9" fmla="*/ 90 h 693"/>
                <a:gd name="T10" fmla="*/ 17 w 1377"/>
                <a:gd name="T11" fmla="*/ 103 h 693"/>
                <a:gd name="T12" fmla="*/ 9 w 1377"/>
                <a:gd name="T13" fmla="*/ 123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5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3 w 1377"/>
                <a:gd name="T27" fmla="*/ 295 h 693"/>
                <a:gd name="T28" fmla="*/ 43 w 1377"/>
                <a:gd name="T29" fmla="*/ 296 h 693"/>
                <a:gd name="T30" fmla="*/ 43 w 1377"/>
                <a:gd name="T31" fmla="*/ 296 h 693"/>
                <a:gd name="T32" fmla="*/ 43 w 1377"/>
                <a:gd name="T33" fmla="*/ 296 h 693"/>
                <a:gd name="T34" fmla="*/ 45 w 1377"/>
                <a:gd name="T35" fmla="*/ 298 h 693"/>
                <a:gd name="T36" fmla="*/ 645 w 1377"/>
                <a:gd name="T37" fmla="*/ 693 h 693"/>
                <a:gd name="T38" fmla="*/ 646 w 1377"/>
                <a:gd name="T39" fmla="*/ 684 h 693"/>
                <a:gd name="T40" fmla="*/ 639 w 1377"/>
                <a:gd name="T41" fmla="*/ 662 h 693"/>
                <a:gd name="T42" fmla="*/ 639 w 1377"/>
                <a:gd name="T43" fmla="*/ 662 h 693"/>
                <a:gd name="T44" fmla="*/ 638 w 1377"/>
                <a:gd name="T45" fmla="*/ 662 h 693"/>
                <a:gd name="T46" fmla="*/ 636 w 1377"/>
                <a:gd name="T47" fmla="*/ 655 h 693"/>
                <a:gd name="T48" fmla="*/ 629 w 1377"/>
                <a:gd name="T49" fmla="*/ 638 h 693"/>
                <a:gd name="T50" fmla="*/ 621 w 1377"/>
                <a:gd name="T51" fmla="*/ 614 h 693"/>
                <a:gd name="T52" fmla="*/ 615 w 1377"/>
                <a:gd name="T53" fmla="*/ 583 h 693"/>
                <a:gd name="T54" fmla="*/ 612 w 1377"/>
                <a:gd name="T55" fmla="*/ 551 h 693"/>
                <a:gd name="T56" fmla="*/ 616 w 1377"/>
                <a:gd name="T57" fmla="*/ 518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7"/>
                  </a:lnTo>
                  <a:lnTo>
                    <a:pt x="759" y="0"/>
                  </a:lnTo>
                  <a:lnTo>
                    <a:pt x="27" y="86"/>
                  </a:lnTo>
                  <a:lnTo>
                    <a:pt x="24" y="90"/>
                  </a:lnTo>
                  <a:lnTo>
                    <a:pt x="17" y="103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3" y="295"/>
                  </a:lnTo>
                  <a:lnTo>
                    <a:pt x="43" y="296"/>
                  </a:lnTo>
                  <a:lnTo>
                    <a:pt x="45" y="298"/>
                  </a:lnTo>
                  <a:lnTo>
                    <a:pt x="645" y="693"/>
                  </a:lnTo>
                  <a:lnTo>
                    <a:pt x="646" y="684"/>
                  </a:lnTo>
                  <a:lnTo>
                    <a:pt x="639" y="662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5" y="583"/>
                  </a:lnTo>
                  <a:lnTo>
                    <a:pt x="612" y="551"/>
                  </a:lnTo>
                  <a:lnTo>
                    <a:pt x="616" y="518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3" name="Freeform 1429">
              <a:extLst>
                <a:ext uri="{FF2B5EF4-FFF2-40B4-BE49-F238E27FC236}">
                  <a16:creationId xmlns:a16="http://schemas.microsoft.com/office/drawing/2014/main" id="{B94BF6C2-2BE5-6143-B9CE-9B8FFCDD2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" y="2707"/>
              <a:ext cx="615" cy="209"/>
            </a:xfrm>
            <a:custGeom>
              <a:avLst/>
              <a:gdLst>
                <a:gd name="T0" fmla="*/ 1230 w 1230"/>
                <a:gd name="T1" fmla="*/ 255 h 418"/>
                <a:gd name="T2" fmla="*/ 581 w 1230"/>
                <a:gd name="T3" fmla="*/ 418 h 418"/>
                <a:gd name="T4" fmla="*/ 0 w 1230"/>
                <a:gd name="T5" fmla="*/ 82 h 418"/>
                <a:gd name="T6" fmla="*/ 681 w 1230"/>
                <a:gd name="T7" fmla="*/ 0 h 418"/>
                <a:gd name="T8" fmla="*/ 1230 w 1230"/>
                <a:gd name="T9" fmla="*/ 255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0"/>
                <a:gd name="T16" fmla="*/ 0 h 418"/>
                <a:gd name="T17" fmla="*/ 1230 w 1230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0" h="418">
                  <a:moveTo>
                    <a:pt x="1230" y="255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30" y="255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4" name="Freeform 1430">
              <a:extLst>
                <a:ext uri="{FF2B5EF4-FFF2-40B4-BE49-F238E27FC236}">
                  <a16:creationId xmlns:a16="http://schemas.microsoft.com/office/drawing/2014/main" id="{776033A6-FD55-8C49-BA70-1F036F19B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" y="2752"/>
              <a:ext cx="303" cy="264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6 w 607"/>
                <a:gd name="T7" fmla="*/ 109 h 529"/>
                <a:gd name="T8" fmla="*/ 1 w 607"/>
                <a:gd name="T9" fmla="*/ 82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1 w 607"/>
                <a:gd name="T17" fmla="*/ 10 h 529"/>
                <a:gd name="T18" fmla="*/ 17 w 607"/>
                <a:gd name="T19" fmla="*/ 0 h 529"/>
                <a:gd name="T20" fmla="*/ 607 w 607"/>
                <a:gd name="T21" fmla="*/ 341 h 529"/>
                <a:gd name="T22" fmla="*/ 590 w 607"/>
                <a:gd name="T23" fmla="*/ 359 h 529"/>
                <a:gd name="T24" fmla="*/ 578 w 607"/>
                <a:gd name="T25" fmla="*/ 381 h 529"/>
                <a:gd name="T26" fmla="*/ 571 w 607"/>
                <a:gd name="T27" fmla="*/ 405 h 529"/>
                <a:gd name="T28" fmla="*/ 568 w 607"/>
                <a:gd name="T29" fmla="*/ 431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6" y="109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1" y="10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5" name="Freeform 1431">
              <a:extLst>
                <a:ext uri="{FF2B5EF4-FFF2-40B4-BE49-F238E27FC236}">
                  <a16:creationId xmlns:a16="http://schemas.microsoft.com/office/drawing/2014/main" id="{0F68F811-85AD-AB44-B3A6-A977DE6C3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844"/>
              <a:ext cx="376" cy="198"/>
            </a:xfrm>
            <a:custGeom>
              <a:avLst/>
              <a:gdLst>
                <a:gd name="T0" fmla="*/ 670 w 752"/>
                <a:gd name="T1" fmla="*/ 135 h 394"/>
                <a:gd name="T2" fmla="*/ 0 w 752"/>
                <a:gd name="T3" fmla="*/ 310 h 394"/>
                <a:gd name="T4" fmla="*/ 4 w 752"/>
                <a:gd name="T5" fmla="*/ 331 h 394"/>
                <a:gd name="T6" fmla="*/ 676 w 752"/>
                <a:gd name="T7" fmla="*/ 155 h 394"/>
                <a:gd name="T8" fmla="*/ 713 w 752"/>
                <a:gd name="T9" fmla="*/ 193 h 394"/>
                <a:gd name="T10" fmla="*/ 28 w 752"/>
                <a:gd name="T11" fmla="*/ 374 h 394"/>
                <a:gd name="T12" fmla="*/ 34 w 752"/>
                <a:gd name="T13" fmla="*/ 394 h 394"/>
                <a:gd name="T14" fmla="*/ 752 w 752"/>
                <a:gd name="T15" fmla="*/ 203 h 394"/>
                <a:gd name="T16" fmla="*/ 690 w 752"/>
                <a:gd name="T17" fmla="*/ 140 h 394"/>
                <a:gd name="T18" fmla="*/ 699 w 752"/>
                <a:gd name="T19" fmla="*/ 1 h 394"/>
                <a:gd name="T20" fmla="*/ 680 w 752"/>
                <a:gd name="T21" fmla="*/ 0 h 394"/>
                <a:gd name="T22" fmla="*/ 677 w 752"/>
                <a:gd name="T23" fmla="*/ 39 h 394"/>
                <a:gd name="T24" fmla="*/ 670 w 752"/>
                <a:gd name="T25" fmla="*/ 135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2"/>
                <a:gd name="T40" fmla="*/ 0 h 394"/>
                <a:gd name="T41" fmla="*/ 752 w 752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2" h="394">
                  <a:moveTo>
                    <a:pt x="670" y="135"/>
                  </a:moveTo>
                  <a:lnTo>
                    <a:pt x="0" y="310"/>
                  </a:lnTo>
                  <a:lnTo>
                    <a:pt x="4" y="331"/>
                  </a:lnTo>
                  <a:lnTo>
                    <a:pt x="676" y="155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2" y="203"/>
                  </a:lnTo>
                  <a:lnTo>
                    <a:pt x="690" y="140"/>
                  </a:lnTo>
                  <a:lnTo>
                    <a:pt x="699" y="1"/>
                  </a:lnTo>
                  <a:lnTo>
                    <a:pt x="680" y="0"/>
                  </a:lnTo>
                  <a:lnTo>
                    <a:pt x="677" y="39"/>
                  </a:lnTo>
                  <a:lnTo>
                    <a:pt x="67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6" name="Freeform 1432">
              <a:extLst>
                <a:ext uri="{FF2B5EF4-FFF2-40B4-BE49-F238E27FC236}">
                  <a16:creationId xmlns:a16="http://schemas.microsoft.com/office/drawing/2014/main" id="{DA0912F9-8EDF-8F48-9D3C-12F0FA0E7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" y="2642"/>
              <a:ext cx="335" cy="209"/>
            </a:xfrm>
            <a:custGeom>
              <a:avLst/>
              <a:gdLst>
                <a:gd name="T0" fmla="*/ 30 w 670"/>
                <a:gd name="T1" fmla="*/ 237 h 417"/>
                <a:gd name="T2" fmla="*/ 0 w 670"/>
                <a:gd name="T3" fmla="*/ 285 h 417"/>
                <a:gd name="T4" fmla="*/ 2 w 670"/>
                <a:gd name="T5" fmla="*/ 349 h 417"/>
                <a:gd name="T6" fmla="*/ 12 w 670"/>
                <a:gd name="T7" fmla="*/ 392 h 417"/>
                <a:gd name="T8" fmla="*/ 15 w 670"/>
                <a:gd name="T9" fmla="*/ 417 h 417"/>
                <a:gd name="T10" fmla="*/ 670 w 670"/>
                <a:gd name="T11" fmla="*/ 155 h 417"/>
                <a:gd name="T12" fmla="*/ 662 w 670"/>
                <a:gd name="T13" fmla="*/ 0 h 417"/>
                <a:gd name="T14" fmla="*/ 30 w 670"/>
                <a:gd name="T15" fmla="*/ 237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0" y="237"/>
                  </a:moveTo>
                  <a:lnTo>
                    <a:pt x="0" y="285"/>
                  </a:lnTo>
                  <a:lnTo>
                    <a:pt x="2" y="349"/>
                  </a:lnTo>
                  <a:lnTo>
                    <a:pt x="12" y="392"/>
                  </a:lnTo>
                  <a:lnTo>
                    <a:pt x="15" y="417"/>
                  </a:lnTo>
                  <a:lnTo>
                    <a:pt x="670" y="155"/>
                  </a:lnTo>
                  <a:lnTo>
                    <a:pt x="662" y="0"/>
                  </a:lnTo>
                  <a:lnTo>
                    <a:pt x="30" y="2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7" name="Freeform 1433">
              <a:extLst>
                <a:ext uri="{FF2B5EF4-FFF2-40B4-BE49-F238E27FC236}">
                  <a16:creationId xmlns:a16="http://schemas.microsoft.com/office/drawing/2014/main" id="{0E54B3EF-ECE8-3640-934B-FC654AC08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2721"/>
              <a:ext cx="356" cy="164"/>
            </a:xfrm>
            <a:custGeom>
              <a:avLst/>
              <a:gdLst>
                <a:gd name="T0" fmla="*/ 0 w 710"/>
                <a:gd name="T1" fmla="*/ 269 h 328"/>
                <a:gd name="T2" fmla="*/ 34 w 710"/>
                <a:gd name="T3" fmla="*/ 328 h 328"/>
                <a:gd name="T4" fmla="*/ 710 w 710"/>
                <a:gd name="T5" fmla="*/ 55 h 328"/>
                <a:gd name="T6" fmla="*/ 648 w 710"/>
                <a:gd name="T7" fmla="*/ 0 h 328"/>
                <a:gd name="T8" fmla="*/ 0 w 710"/>
                <a:gd name="T9" fmla="*/ 269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0"/>
                <a:gd name="T16" fmla="*/ 0 h 328"/>
                <a:gd name="T17" fmla="*/ 710 w 710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0" h="328">
                  <a:moveTo>
                    <a:pt x="0" y="269"/>
                  </a:moveTo>
                  <a:lnTo>
                    <a:pt x="34" y="328"/>
                  </a:lnTo>
                  <a:lnTo>
                    <a:pt x="710" y="55"/>
                  </a:lnTo>
                  <a:lnTo>
                    <a:pt x="648" y="0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8" name="Freeform 1434">
              <a:extLst>
                <a:ext uri="{FF2B5EF4-FFF2-40B4-BE49-F238E27FC236}">
                  <a16:creationId xmlns:a16="http://schemas.microsoft.com/office/drawing/2014/main" id="{9E308A18-991E-4B40-8AFD-7FBBB6EAF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" y="2499"/>
              <a:ext cx="687" cy="393"/>
            </a:xfrm>
            <a:custGeom>
              <a:avLst/>
              <a:gdLst>
                <a:gd name="T0" fmla="*/ 678 w 1375"/>
                <a:gd name="T1" fmla="*/ 532 h 786"/>
                <a:gd name="T2" fmla="*/ 1375 w 1375"/>
                <a:gd name="T3" fmla="*/ 266 h 786"/>
                <a:gd name="T4" fmla="*/ 733 w 1375"/>
                <a:gd name="T5" fmla="*/ 0 h 786"/>
                <a:gd name="T6" fmla="*/ 18 w 1375"/>
                <a:gd name="T7" fmla="*/ 161 h 786"/>
                <a:gd name="T8" fmla="*/ 15 w 1375"/>
                <a:gd name="T9" fmla="*/ 167 h 786"/>
                <a:gd name="T10" fmla="*/ 10 w 1375"/>
                <a:gd name="T11" fmla="*/ 182 h 786"/>
                <a:gd name="T12" fmla="*/ 4 w 1375"/>
                <a:gd name="T13" fmla="*/ 205 h 786"/>
                <a:gd name="T14" fmla="*/ 0 w 1375"/>
                <a:gd name="T15" fmla="*/ 235 h 786"/>
                <a:gd name="T16" fmla="*/ 1 w 1375"/>
                <a:gd name="T17" fmla="*/ 271 h 786"/>
                <a:gd name="T18" fmla="*/ 10 w 1375"/>
                <a:gd name="T19" fmla="*/ 311 h 786"/>
                <a:gd name="T20" fmla="*/ 28 w 1375"/>
                <a:gd name="T21" fmla="*/ 354 h 786"/>
                <a:gd name="T22" fmla="*/ 58 w 1375"/>
                <a:gd name="T23" fmla="*/ 398 h 786"/>
                <a:gd name="T24" fmla="*/ 59 w 1375"/>
                <a:gd name="T25" fmla="*/ 400 h 786"/>
                <a:gd name="T26" fmla="*/ 59 w 1375"/>
                <a:gd name="T27" fmla="*/ 401 h 786"/>
                <a:gd name="T28" fmla="*/ 59 w 1375"/>
                <a:gd name="T29" fmla="*/ 401 h 786"/>
                <a:gd name="T30" fmla="*/ 693 w 1375"/>
                <a:gd name="T31" fmla="*/ 786 h 786"/>
                <a:gd name="T32" fmla="*/ 694 w 1375"/>
                <a:gd name="T33" fmla="*/ 776 h 786"/>
                <a:gd name="T34" fmla="*/ 685 w 1375"/>
                <a:gd name="T35" fmla="*/ 753 h 786"/>
                <a:gd name="T36" fmla="*/ 685 w 1375"/>
                <a:gd name="T37" fmla="*/ 753 h 786"/>
                <a:gd name="T38" fmla="*/ 684 w 1375"/>
                <a:gd name="T39" fmla="*/ 752 h 786"/>
                <a:gd name="T40" fmla="*/ 680 w 1375"/>
                <a:gd name="T41" fmla="*/ 745 h 786"/>
                <a:gd name="T42" fmla="*/ 672 w 1375"/>
                <a:gd name="T43" fmla="*/ 726 h 786"/>
                <a:gd name="T44" fmla="*/ 662 w 1375"/>
                <a:gd name="T45" fmla="*/ 699 h 786"/>
                <a:gd name="T46" fmla="*/ 653 w 1375"/>
                <a:gd name="T47" fmla="*/ 667 h 786"/>
                <a:gd name="T48" fmla="*/ 647 w 1375"/>
                <a:gd name="T49" fmla="*/ 631 h 786"/>
                <a:gd name="T50" fmla="*/ 647 w 1375"/>
                <a:gd name="T51" fmla="*/ 594 h 786"/>
                <a:gd name="T52" fmla="*/ 656 w 1375"/>
                <a:gd name="T53" fmla="*/ 561 h 786"/>
                <a:gd name="T54" fmla="*/ 678 w 1375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5"/>
                <a:gd name="T85" fmla="*/ 0 h 786"/>
                <a:gd name="T86" fmla="*/ 1375 w 1375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5" h="786">
                  <a:moveTo>
                    <a:pt x="678" y="532"/>
                  </a:moveTo>
                  <a:lnTo>
                    <a:pt x="1375" y="266"/>
                  </a:lnTo>
                  <a:lnTo>
                    <a:pt x="733" y="0"/>
                  </a:lnTo>
                  <a:lnTo>
                    <a:pt x="18" y="161"/>
                  </a:lnTo>
                  <a:lnTo>
                    <a:pt x="15" y="167"/>
                  </a:lnTo>
                  <a:lnTo>
                    <a:pt x="10" y="182"/>
                  </a:lnTo>
                  <a:lnTo>
                    <a:pt x="4" y="205"/>
                  </a:lnTo>
                  <a:lnTo>
                    <a:pt x="0" y="235"/>
                  </a:lnTo>
                  <a:lnTo>
                    <a:pt x="1" y="271"/>
                  </a:lnTo>
                  <a:lnTo>
                    <a:pt x="10" y="311"/>
                  </a:lnTo>
                  <a:lnTo>
                    <a:pt x="28" y="354"/>
                  </a:lnTo>
                  <a:lnTo>
                    <a:pt x="58" y="398"/>
                  </a:lnTo>
                  <a:lnTo>
                    <a:pt x="59" y="400"/>
                  </a:lnTo>
                  <a:lnTo>
                    <a:pt x="59" y="401"/>
                  </a:lnTo>
                  <a:lnTo>
                    <a:pt x="693" y="786"/>
                  </a:lnTo>
                  <a:lnTo>
                    <a:pt x="694" y="776"/>
                  </a:lnTo>
                  <a:lnTo>
                    <a:pt x="685" y="753"/>
                  </a:lnTo>
                  <a:lnTo>
                    <a:pt x="684" y="752"/>
                  </a:lnTo>
                  <a:lnTo>
                    <a:pt x="680" y="745"/>
                  </a:lnTo>
                  <a:lnTo>
                    <a:pt x="672" y="726"/>
                  </a:lnTo>
                  <a:lnTo>
                    <a:pt x="662" y="699"/>
                  </a:lnTo>
                  <a:lnTo>
                    <a:pt x="653" y="667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6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9" name="Freeform 1435">
              <a:extLst>
                <a:ext uri="{FF2B5EF4-FFF2-40B4-BE49-F238E27FC236}">
                  <a16:creationId xmlns:a16="http://schemas.microsoft.com/office/drawing/2014/main" id="{39878300-504E-1246-B452-9D4DD9CDA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514"/>
              <a:ext cx="617" cy="237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0" name="Freeform 1436">
              <a:extLst>
                <a:ext uri="{FF2B5EF4-FFF2-40B4-BE49-F238E27FC236}">
                  <a16:creationId xmlns:a16="http://schemas.microsoft.com/office/drawing/2014/main" id="{0720DD3D-EF3E-9641-9170-236C63FEE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2595"/>
              <a:ext cx="315" cy="271"/>
            </a:xfrm>
            <a:custGeom>
              <a:avLst/>
              <a:gdLst>
                <a:gd name="T0" fmla="*/ 628 w 631"/>
                <a:gd name="T1" fmla="*/ 542 h 542"/>
                <a:gd name="T2" fmla="*/ 50 w 631"/>
                <a:gd name="T3" fmla="*/ 187 h 542"/>
                <a:gd name="T4" fmla="*/ 28 w 631"/>
                <a:gd name="T5" fmla="*/ 155 h 542"/>
                <a:gd name="T6" fmla="*/ 13 w 631"/>
                <a:gd name="T7" fmla="*/ 125 h 542"/>
                <a:gd name="T8" fmla="*/ 4 w 631"/>
                <a:gd name="T9" fmla="*/ 96 h 542"/>
                <a:gd name="T10" fmla="*/ 0 w 631"/>
                <a:gd name="T11" fmla="*/ 71 h 542"/>
                <a:gd name="T12" fmla="*/ 0 w 631"/>
                <a:gd name="T13" fmla="*/ 48 h 542"/>
                <a:gd name="T14" fmla="*/ 2 w 631"/>
                <a:gd name="T15" fmla="*/ 28 h 542"/>
                <a:gd name="T16" fmla="*/ 6 w 631"/>
                <a:gd name="T17" fmla="*/ 12 h 542"/>
                <a:gd name="T18" fmla="*/ 11 w 631"/>
                <a:gd name="T19" fmla="*/ 0 h 542"/>
                <a:gd name="T20" fmla="*/ 631 w 631"/>
                <a:gd name="T21" fmla="*/ 331 h 542"/>
                <a:gd name="T22" fmla="*/ 616 w 631"/>
                <a:gd name="T23" fmla="*/ 354 h 542"/>
                <a:gd name="T24" fmla="*/ 606 w 631"/>
                <a:gd name="T25" fmla="*/ 379 h 542"/>
                <a:gd name="T26" fmla="*/ 602 w 631"/>
                <a:gd name="T27" fmla="*/ 407 h 542"/>
                <a:gd name="T28" fmla="*/ 602 w 631"/>
                <a:gd name="T29" fmla="*/ 434 h 542"/>
                <a:gd name="T30" fmla="*/ 604 w 631"/>
                <a:gd name="T31" fmla="*/ 463 h 542"/>
                <a:gd name="T32" fmla="*/ 611 w 631"/>
                <a:gd name="T33" fmla="*/ 491 h 542"/>
                <a:gd name="T34" fmla="*/ 619 w 631"/>
                <a:gd name="T35" fmla="*/ 518 h 542"/>
                <a:gd name="T36" fmla="*/ 628 w 631"/>
                <a:gd name="T37" fmla="*/ 542 h 5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1"/>
                <a:gd name="T58" fmla="*/ 0 h 542"/>
                <a:gd name="T59" fmla="*/ 631 w 631"/>
                <a:gd name="T60" fmla="*/ 542 h 5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1" h="542">
                  <a:moveTo>
                    <a:pt x="628" y="542"/>
                  </a:moveTo>
                  <a:lnTo>
                    <a:pt x="50" y="187"/>
                  </a:lnTo>
                  <a:lnTo>
                    <a:pt x="28" y="155"/>
                  </a:lnTo>
                  <a:lnTo>
                    <a:pt x="13" y="125"/>
                  </a:lnTo>
                  <a:lnTo>
                    <a:pt x="4" y="96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" y="28"/>
                  </a:lnTo>
                  <a:lnTo>
                    <a:pt x="6" y="12"/>
                  </a:lnTo>
                  <a:lnTo>
                    <a:pt x="11" y="0"/>
                  </a:lnTo>
                  <a:lnTo>
                    <a:pt x="631" y="331"/>
                  </a:lnTo>
                  <a:lnTo>
                    <a:pt x="616" y="354"/>
                  </a:lnTo>
                  <a:lnTo>
                    <a:pt x="606" y="379"/>
                  </a:lnTo>
                  <a:lnTo>
                    <a:pt x="602" y="407"/>
                  </a:lnTo>
                  <a:lnTo>
                    <a:pt x="602" y="434"/>
                  </a:lnTo>
                  <a:lnTo>
                    <a:pt x="604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1" name="Freeform 1437">
              <a:extLst>
                <a:ext uri="{FF2B5EF4-FFF2-40B4-BE49-F238E27FC236}">
                  <a16:creationId xmlns:a16="http://schemas.microsoft.com/office/drawing/2014/main" id="{04FCB156-96A0-8940-9666-37DCAF83C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" y="2642"/>
              <a:ext cx="366" cy="250"/>
            </a:xfrm>
            <a:custGeom>
              <a:avLst/>
              <a:gdLst>
                <a:gd name="T0" fmla="*/ 644 w 732"/>
                <a:gd name="T1" fmla="*/ 149 h 499"/>
                <a:gd name="T2" fmla="*/ 0 w 732"/>
                <a:gd name="T3" fmla="*/ 409 h 499"/>
                <a:gd name="T4" fmla="*/ 7 w 732"/>
                <a:gd name="T5" fmla="*/ 431 h 499"/>
                <a:gd name="T6" fmla="*/ 652 w 732"/>
                <a:gd name="T7" fmla="*/ 170 h 499"/>
                <a:gd name="T8" fmla="*/ 692 w 732"/>
                <a:gd name="T9" fmla="*/ 208 h 499"/>
                <a:gd name="T10" fmla="*/ 36 w 732"/>
                <a:gd name="T11" fmla="*/ 477 h 499"/>
                <a:gd name="T12" fmla="*/ 43 w 732"/>
                <a:gd name="T13" fmla="*/ 499 h 499"/>
                <a:gd name="T14" fmla="*/ 732 w 732"/>
                <a:gd name="T15" fmla="*/ 216 h 499"/>
                <a:gd name="T16" fmla="*/ 663 w 732"/>
                <a:gd name="T17" fmla="*/ 152 h 499"/>
                <a:gd name="T18" fmla="*/ 660 w 732"/>
                <a:gd name="T19" fmla="*/ 0 h 499"/>
                <a:gd name="T20" fmla="*/ 642 w 732"/>
                <a:gd name="T21" fmla="*/ 0 h 499"/>
                <a:gd name="T22" fmla="*/ 642 w 732"/>
                <a:gd name="T23" fmla="*/ 47 h 499"/>
                <a:gd name="T24" fmla="*/ 644 w 732"/>
                <a:gd name="T25" fmla="*/ 149 h 4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2"/>
                <a:gd name="T40" fmla="*/ 0 h 499"/>
                <a:gd name="T41" fmla="*/ 732 w 732"/>
                <a:gd name="T42" fmla="*/ 499 h 49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2" h="499">
                  <a:moveTo>
                    <a:pt x="644" y="149"/>
                  </a:moveTo>
                  <a:lnTo>
                    <a:pt x="0" y="409"/>
                  </a:lnTo>
                  <a:lnTo>
                    <a:pt x="7" y="431"/>
                  </a:lnTo>
                  <a:lnTo>
                    <a:pt x="652" y="170"/>
                  </a:lnTo>
                  <a:lnTo>
                    <a:pt x="692" y="208"/>
                  </a:lnTo>
                  <a:lnTo>
                    <a:pt x="36" y="477"/>
                  </a:lnTo>
                  <a:lnTo>
                    <a:pt x="43" y="499"/>
                  </a:lnTo>
                  <a:lnTo>
                    <a:pt x="732" y="216"/>
                  </a:lnTo>
                  <a:lnTo>
                    <a:pt x="663" y="152"/>
                  </a:lnTo>
                  <a:lnTo>
                    <a:pt x="660" y="0"/>
                  </a:lnTo>
                  <a:lnTo>
                    <a:pt x="642" y="0"/>
                  </a:lnTo>
                  <a:lnTo>
                    <a:pt x="642" y="47"/>
                  </a:lnTo>
                  <a:lnTo>
                    <a:pt x="644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2" name="Freeform 1438">
              <a:extLst>
                <a:ext uri="{FF2B5EF4-FFF2-40B4-BE49-F238E27FC236}">
                  <a16:creationId xmlns:a16="http://schemas.microsoft.com/office/drawing/2014/main" id="{9AD0D577-9CB7-CA47-B0C9-2EEEEFAFD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" y="2492"/>
              <a:ext cx="347" cy="158"/>
            </a:xfrm>
            <a:custGeom>
              <a:avLst/>
              <a:gdLst>
                <a:gd name="T0" fmla="*/ 41 w 694"/>
                <a:gd name="T1" fmla="*/ 159 h 318"/>
                <a:gd name="T2" fmla="*/ 5 w 694"/>
                <a:gd name="T3" fmla="*/ 201 h 318"/>
                <a:gd name="T4" fmla="*/ 0 w 694"/>
                <a:gd name="T5" fmla="*/ 257 h 318"/>
                <a:gd name="T6" fmla="*/ 6 w 694"/>
                <a:gd name="T7" fmla="*/ 295 h 318"/>
                <a:gd name="T8" fmla="*/ 9 w 694"/>
                <a:gd name="T9" fmla="*/ 318 h 318"/>
                <a:gd name="T10" fmla="*/ 689 w 694"/>
                <a:gd name="T11" fmla="*/ 142 h 318"/>
                <a:gd name="T12" fmla="*/ 694 w 694"/>
                <a:gd name="T13" fmla="*/ 0 h 318"/>
                <a:gd name="T14" fmla="*/ 41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1" y="159"/>
                  </a:moveTo>
                  <a:lnTo>
                    <a:pt x="5" y="201"/>
                  </a:lnTo>
                  <a:lnTo>
                    <a:pt x="0" y="257"/>
                  </a:lnTo>
                  <a:lnTo>
                    <a:pt x="6" y="295"/>
                  </a:lnTo>
                  <a:lnTo>
                    <a:pt x="9" y="318"/>
                  </a:lnTo>
                  <a:lnTo>
                    <a:pt x="689" y="142"/>
                  </a:lnTo>
                  <a:lnTo>
                    <a:pt x="694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3" name="Freeform 1439">
              <a:extLst>
                <a:ext uri="{FF2B5EF4-FFF2-40B4-BE49-F238E27FC236}">
                  <a16:creationId xmlns:a16="http://schemas.microsoft.com/office/drawing/2014/main" id="{E97F279C-81A7-0543-9093-F6DA8FAE8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564"/>
              <a:ext cx="368" cy="119"/>
            </a:xfrm>
            <a:custGeom>
              <a:avLst/>
              <a:gdLst>
                <a:gd name="T0" fmla="*/ 0 w 737"/>
                <a:gd name="T1" fmla="*/ 181 h 237"/>
                <a:gd name="T2" fmla="*/ 30 w 737"/>
                <a:gd name="T3" fmla="*/ 237 h 237"/>
                <a:gd name="T4" fmla="*/ 737 w 737"/>
                <a:gd name="T5" fmla="*/ 54 h 237"/>
                <a:gd name="T6" fmla="*/ 678 w 737"/>
                <a:gd name="T7" fmla="*/ 0 h 237"/>
                <a:gd name="T8" fmla="*/ 0 w 737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7"/>
                <a:gd name="T16" fmla="*/ 0 h 237"/>
                <a:gd name="T17" fmla="*/ 737 w 737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7" h="237">
                  <a:moveTo>
                    <a:pt x="0" y="181"/>
                  </a:moveTo>
                  <a:lnTo>
                    <a:pt x="30" y="237"/>
                  </a:lnTo>
                  <a:lnTo>
                    <a:pt x="737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4" name="Freeform 1440">
              <a:extLst>
                <a:ext uri="{FF2B5EF4-FFF2-40B4-BE49-F238E27FC236}">
                  <a16:creationId xmlns:a16="http://schemas.microsoft.com/office/drawing/2014/main" id="{2739308E-D40B-A84D-B42D-2BD4327F3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" y="2343"/>
              <a:ext cx="688" cy="346"/>
            </a:xfrm>
            <a:custGeom>
              <a:avLst/>
              <a:gdLst>
                <a:gd name="T0" fmla="*/ 652 w 1377"/>
                <a:gd name="T1" fmla="*/ 468 h 693"/>
                <a:gd name="T2" fmla="*/ 1377 w 1377"/>
                <a:gd name="T3" fmla="*/ 288 h 693"/>
                <a:gd name="T4" fmla="*/ 758 w 1377"/>
                <a:gd name="T5" fmla="*/ 0 h 693"/>
                <a:gd name="T6" fmla="*/ 26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4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6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2 w 1377"/>
                <a:gd name="T27" fmla="*/ 296 h 693"/>
                <a:gd name="T28" fmla="*/ 42 w 1377"/>
                <a:gd name="T29" fmla="*/ 297 h 693"/>
                <a:gd name="T30" fmla="*/ 42 w 1377"/>
                <a:gd name="T31" fmla="*/ 297 h 693"/>
                <a:gd name="T32" fmla="*/ 43 w 1377"/>
                <a:gd name="T33" fmla="*/ 297 h 693"/>
                <a:gd name="T34" fmla="*/ 43 w 1377"/>
                <a:gd name="T35" fmla="*/ 297 h 693"/>
                <a:gd name="T36" fmla="*/ 644 w 1377"/>
                <a:gd name="T37" fmla="*/ 693 h 693"/>
                <a:gd name="T38" fmla="*/ 646 w 1377"/>
                <a:gd name="T39" fmla="*/ 684 h 693"/>
                <a:gd name="T40" fmla="*/ 638 w 1377"/>
                <a:gd name="T41" fmla="*/ 663 h 693"/>
                <a:gd name="T42" fmla="*/ 638 w 1377"/>
                <a:gd name="T43" fmla="*/ 663 h 693"/>
                <a:gd name="T44" fmla="*/ 638 w 1377"/>
                <a:gd name="T45" fmla="*/ 662 h 693"/>
                <a:gd name="T46" fmla="*/ 635 w 1377"/>
                <a:gd name="T47" fmla="*/ 655 h 693"/>
                <a:gd name="T48" fmla="*/ 628 w 1377"/>
                <a:gd name="T49" fmla="*/ 638 h 693"/>
                <a:gd name="T50" fmla="*/ 621 w 1377"/>
                <a:gd name="T51" fmla="*/ 614 h 693"/>
                <a:gd name="T52" fmla="*/ 614 w 1377"/>
                <a:gd name="T53" fmla="*/ 584 h 693"/>
                <a:gd name="T54" fmla="*/ 612 w 1377"/>
                <a:gd name="T55" fmla="*/ 552 h 693"/>
                <a:gd name="T56" fmla="*/ 615 w 1377"/>
                <a:gd name="T57" fmla="*/ 519 h 693"/>
                <a:gd name="T58" fmla="*/ 628 w 1377"/>
                <a:gd name="T59" fmla="*/ 491 h 693"/>
                <a:gd name="T60" fmla="*/ 652 w 1377"/>
                <a:gd name="T61" fmla="*/ 468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2" y="468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6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4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2" y="296"/>
                  </a:lnTo>
                  <a:lnTo>
                    <a:pt x="42" y="297"/>
                  </a:lnTo>
                  <a:lnTo>
                    <a:pt x="43" y="297"/>
                  </a:lnTo>
                  <a:lnTo>
                    <a:pt x="644" y="693"/>
                  </a:lnTo>
                  <a:lnTo>
                    <a:pt x="646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5" y="655"/>
                  </a:lnTo>
                  <a:lnTo>
                    <a:pt x="628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91"/>
                  </a:lnTo>
                  <a:lnTo>
                    <a:pt x="652" y="4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5" name="Freeform 1441">
              <a:extLst>
                <a:ext uri="{FF2B5EF4-FFF2-40B4-BE49-F238E27FC236}">
                  <a16:creationId xmlns:a16="http://schemas.microsoft.com/office/drawing/2014/main" id="{B8CABFFA-C42C-F242-92A6-09A47024C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" y="2355"/>
              <a:ext cx="614" cy="209"/>
            </a:xfrm>
            <a:custGeom>
              <a:avLst/>
              <a:gdLst>
                <a:gd name="T0" fmla="*/ 1229 w 1229"/>
                <a:gd name="T1" fmla="*/ 254 h 416"/>
                <a:gd name="T2" fmla="*/ 581 w 1229"/>
                <a:gd name="T3" fmla="*/ 416 h 416"/>
                <a:gd name="T4" fmla="*/ 0 w 1229"/>
                <a:gd name="T5" fmla="*/ 80 h 416"/>
                <a:gd name="T6" fmla="*/ 680 w 1229"/>
                <a:gd name="T7" fmla="*/ 0 h 416"/>
                <a:gd name="T8" fmla="*/ 1229 w 1229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6"/>
                <a:gd name="T17" fmla="*/ 1229 w 1229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6">
                  <a:moveTo>
                    <a:pt x="1229" y="254"/>
                  </a:moveTo>
                  <a:lnTo>
                    <a:pt x="581" y="416"/>
                  </a:lnTo>
                  <a:lnTo>
                    <a:pt x="0" y="80"/>
                  </a:lnTo>
                  <a:lnTo>
                    <a:pt x="680" y="0"/>
                  </a:lnTo>
                  <a:lnTo>
                    <a:pt x="1229" y="254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6" name="Freeform 1442">
              <a:extLst>
                <a:ext uri="{FF2B5EF4-FFF2-40B4-BE49-F238E27FC236}">
                  <a16:creationId xmlns:a16="http://schemas.microsoft.com/office/drawing/2014/main" id="{BD76C0CB-0579-7341-92DF-482750E0F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" y="2399"/>
              <a:ext cx="304" cy="265"/>
            </a:xfrm>
            <a:custGeom>
              <a:avLst/>
              <a:gdLst>
                <a:gd name="T0" fmla="*/ 585 w 608"/>
                <a:gd name="T1" fmla="*/ 529 h 529"/>
                <a:gd name="T2" fmla="*/ 38 w 608"/>
                <a:gd name="T3" fmla="*/ 165 h 529"/>
                <a:gd name="T4" fmla="*/ 20 w 608"/>
                <a:gd name="T5" fmla="*/ 136 h 529"/>
                <a:gd name="T6" fmla="*/ 7 w 608"/>
                <a:gd name="T7" fmla="*/ 108 h 529"/>
                <a:gd name="T8" fmla="*/ 2 w 608"/>
                <a:gd name="T9" fmla="*/ 83 h 529"/>
                <a:gd name="T10" fmla="*/ 0 w 608"/>
                <a:gd name="T11" fmla="*/ 60 h 529"/>
                <a:gd name="T12" fmla="*/ 3 w 608"/>
                <a:gd name="T13" fmla="*/ 40 h 529"/>
                <a:gd name="T14" fmla="*/ 7 w 608"/>
                <a:gd name="T15" fmla="*/ 23 h 529"/>
                <a:gd name="T16" fmla="*/ 13 w 608"/>
                <a:gd name="T17" fmla="*/ 9 h 529"/>
                <a:gd name="T18" fmla="*/ 18 w 608"/>
                <a:gd name="T19" fmla="*/ 0 h 529"/>
                <a:gd name="T20" fmla="*/ 608 w 608"/>
                <a:gd name="T21" fmla="*/ 342 h 529"/>
                <a:gd name="T22" fmla="*/ 591 w 608"/>
                <a:gd name="T23" fmla="*/ 360 h 529"/>
                <a:gd name="T24" fmla="*/ 579 w 608"/>
                <a:gd name="T25" fmla="*/ 382 h 529"/>
                <a:gd name="T26" fmla="*/ 572 w 608"/>
                <a:gd name="T27" fmla="*/ 406 h 529"/>
                <a:gd name="T28" fmla="*/ 569 w 608"/>
                <a:gd name="T29" fmla="*/ 432 h 529"/>
                <a:gd name="T30" fmla="*/ 570 w 608"/>
                <a:gd name="T31" fmla="*/ 457 h 529"/>
                <a:gd name="T32" fmla="*/ 572 w 608"/>
                <a:gd name="T33" fmla="*/ 482 h 529"/>
                <a:gd name="T34" fmla="*/ 578 w 608"/>
                <a:gd name="T35" fmla="*/ 506 h 529"/>
                <a:gd name="T36" fmla="*/ 585 w 608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8"/>
                <a:gd name="T58" fmla="*/ 0 h 529"/>
                <a:gd name="T59" fmla="*/ 608 w 608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8" h="529">
                  <a:moveTo>
                    <a:pt x="585" y="529"/>
                  </a:moveTo>
                  <a:lnTo>
                    <a:pt x="38" y="165"/>
                  </a:lnTo>
                  <a:lnTo>
                    <a:pt x="20" y="136"/>
                  </a:lnTo>
                  <a:lnTo>
                    <a:pt x="7" y="108"/>
                  </a:lnTo>
                  <a:lnTo>
                    <a:pt x="2" y="83"/>
                  </a:lnTo>
                  <a:lnTo>
                    <a:pt x="0" y="60"/>
                  </a:lnTo>
                  <a:lnTo>
                    <a:pt x="3" y="40"/>
                  </a:lnTo>
                  <a:lnTo>
                    <a:pt x="7" y="23"/>
                  </a:lnTo>
                  <a:lnTo>
                    <a:pt x="13" y="9"/>
                  </a:lnTo>
                  <a:lnTo>
                    <a:pt x="18" y="0"/>
                  </a:lnTo>
                  <a:lnTo>
                    <a:pt x="608" y="342"/>
                  </a:lnTo>
                  <a:lnTo>
                    <a:pt x="591" y="360"/>
                  </a:lnTo>
                  <a:lnTo>
                    <a:pt x="579" y="382"/>
                  </a:lnTo>
                  <a:lnTo>
                    <a:pt x="572" y="406"/>
                  </a:lnTo>
                  <a:lnTo>
                    <a:pt x="569" y="432"/>
                  </a:lnTo>
                  <a:lnTo>
                    <a:pt x="570" y="457"/>
                  </a:lnTo>
                  <a:lnTo>
                    <a:pt x="572" y="482"/>
                  </a:lnTo>
                  <a:lnTo>
                    <a:pt x="578" y="506"/>
                  </a:lnTo>
                  <a:lnTo>
                    <a:pt x="585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7" name="Freeform 1443">
              <a:extLst>
                <a:ext uri="{FF2B5EF4-FFF2-40B4-BE49-F238E27FC236}">
                  <a16:creationId xmlns:a16="http://schemas.microsoft.com/office/drawing/2014/main" id="{46855336-92C1-F74E-BB9D-A9B14A5B2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492"/>
              <a:ext cx="376" cy="197"/>
            </a:xfrm>
            <a:custGeom>
              <a:avLst/>
              <a:gdLst>
                <a:gd name="T0" fmla="*/ 671 w 754"/>
                <a:gd name="T1" fmla="*/ 135 h 393"/>
                <a:gd name="T2" fmla="*/ 0 w 754"/>
                <a:gd name="T3" fmla="*/ 309 h 393"/>
                <a:gd name="T4" fmla="*/ 5 w 754"/>
                <a:gd name="T5" fmla="*/ 330 h 393"/>
                <a:gd name="T6" fmla="*/ 678 w 754"/>
                <a:gd name="T7" fmla="*/ 155 h 393"/>
                <a:gd name="T8" fmla="*/ 715 w 754"/>
                <a:gd name="T9" fmla="*/ 192 h 393"/>
                <a:gd name="T10" fmla="*/ 29 w 754"/>
                <a:gd name="T11" fmla="*/ 374 h 393"/>
                <a:gd name="T12" fmla="*/ 35 w 754"/>
                <a:gd name="T13" fmla="*/ 393 h 393"/>
                <a:gd name="T14" fmla="*/ 754 w 754"/>
                <a:gd name="T15" fmla="*/ 203 h 393"/>
                <a:gd name="T16" fmla="*/ 691 w 754"/>
                <a:gd name="T17" fmla="*/ 139 h 393"/>
                <a:gd name="T18" fmla="*/ 701 w 754"/>
                <a:gd name="T19" fmla="*/ 1 h 393"/>
                <a:gd name="T20" fmla="*/ 681 w 754"/>
                <a:gd name="T21" fmla="*/ 0 h 393"/>
                <a:gd name="T22" fmla="*/ 679 w 754"/>
                <a:gd name="T23" fmla="*/ 42 h 393"/>
                <a:gd name="T24" fmla="*/ 671 w 754"/>
                <a:gd name="T25" fmla="*/ 135 h 3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3"/>
                <a:gd name="T41" fmla="*/ 754 w 754"/>
                <a:gd name="T42" fmla="*/ 393 h 39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3">
                  <a:moveTo>
                    <a:pt x="671" y="135"/>
                  </a:moveTo>
                  <a:lnTo>
                    <a:pt x="0" y="309"/>
                  </a:lnTo>
                  <a:lnTo>
                    <a:pt x="5" y="330"/>
                  </a:lnTo>
                  <a:lnTo>
                    <a:pt x="678" y="155"/>
                  </a:lnTo>
                  <a:lnTo>
                    <a:pt x="715" y="192"/>
                  </a:lnTo>
                  <a:lnTo>
                    <a:pt x="29" y="374"/>
                  </a:lnTo>
                  <a:lnTo>
                    <a:pt x="35" y="393"/>
                  </a:lnTo>
                  <a:lnTo>
                    <a:pt x="754" y="203"/>
                  </a:lnTo>
                  <a:lnTo>
                    <a:pt x="691" y="139"/>
                  </a:lnTo>
                  <a:lnTo>
                    <a:pt x="701" y="1"/>
                  </a:lnTo>
                  <a:lnTo>
                    <a:pt x="681" y="0"/>
                  </a:lnTo>
                  <a:lnTo>
                    <a:pt x="679" y="42"/>
                  </a:lnTo>
                  <a:lnTo>
                    <a:pt x="671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8" name="Freeform 1444">
              <a:extLst>
                <a:ext uri="{FF2B5EF4-FFF2-40B4-BE49-F238E27FC236}">
                  <a16:creationId xmlns:a16="http://schemas.microsoft.com/office/drawing/2014/main" id="{B75C9B4E-FECE-9742-B1F0-D1E4BE288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" y="2325"/>
              <a:ext cx="340" cy="156"/>
            </a:xfrm>
            <a:custGeom>
              <a:avLst/>
              <a:gdLst>
                <a:gd name="T0" fmla="*/ 39 w 681"/>
                <a:gd name="T1" fmla="*/ 155 h 312"/>
                <a:gd name="T2" fmla="*/ 5 w 681"/>
                <a:gd name="T3" fmla="*/ 195 h 312"/>
                <a:gd name="T4" fmla="*/ 0 w 681"/>
                <a:gd name="T5" fmla="*/ 251 h 312"/>
                <a:gd name="T6" fmla="*/ 7 w 681"/>
                <a:gd name="T7" fmla="*/ 289 h 312"/>
                <a:gd name="T8" fmla="*/ 8 w 681"/>
                <a:gd name="T9" fmla="*/ 312 h 312"/>
                <a:gd name="T10" fmla="*/ 676 w 681"/>
                <a:gd name="T11" fmla="*/ 138 h 312"/>
                <a:gd name="T12" fmla="*/ 681 w 681"/>
                <a:gd name="T13" fmla="*/ 0 h 312"/>
                <a:gd name="T14" fmla="*/ 39 w 681"/>
                <a:gd name="T15" fmla="*/ 155 h 3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1"/>
                <a:gd name="T25" fmla="*/ 0 h 312"/>
                <a:gd name="T26" fmla="*/ 681 w 681"/>
                <a:gd name="T27" fmla="*/ 312 h 3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1" h="312">
                  <a:moveTo>
                    <a:pt x="39" y="155"/>
                  </a:moveTo>
                  <a:lnTo>
                    <a:pt x="5" y="195"/>
                  </a:lnTo>
                  <a:lnTo>
                    <a:pt x="0" y="251"/>
                  </a:lnTo>
                  <a:lnTo>
                    <a:pt x="7" y="289"/>
                  </a:lnTo>
                  <a:lnTo>
                    <a:pt x="8" y="312"/>
                  </a:lnTo>
                  <a:lnTo>
                    <a:pt x="676" y="138"/>
                  </a:lnTo>
                  <a:lnTo>
                    <a:pt x="681" y="0"/>
                  </a:lnTo>
                  <a:lnTo>
                    <a:pt x="39" y="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9" name="Freeform 1445">
              <a:extLst>
                <a:ext uri="{FF2B5EF4-FFF2-40B4-BE49-F238E27FC236}">
                  <a16:creationId xmlns:a16="http://schemas.microsoft.com/office/drawing/2014/main" id="{EF805427-BA94-B448-B8C2-E0F77970F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" y="2396"/>
              <a:ext cx="360" cy="116"/>
            </a:xfrm>
            <a:custGeom>
              <a:avLst/>
              <a:gdLst>
                <a:gd name="T0" fmla="*/ 0 w 720"/>
                <a:gd name="T1" fmla="*/ 179 h 234"/>
                <a:gd name="T2" fmla="*/ 29 w 720"/>
                <a:gd name="T3" fmla="*/ 234 h 234"/>
                <a:gd name="T4" fmla="*/ 720 w 720"/>
                <a:gd name="T5" fmla="*/ 54 h 234"/>
                <a:gd name="T6" fmla="*/ 664 w 720"/>
                <a:gd name="T7" fmla="*/ 0 h 234"/>
                <a:gd name="T8" fmla="*/ 0 w 720"/>
                <a:gd name="T9" fmla="*/ 179 h 2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0"/>
                <a:gd name="T16" fmla="*/ 0 h 234"/>
                <a:gd name="T17" fmla="*/ 720 w 720"/>
                <a:gd name="T18" fmla="*/ 234 h 2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0" h="234">
                  <a:moveTo>
                    <a:pt x="0" y="179"/>
                  </a:moveTo>
                  <a:lnTo>
                    <a:pt x="29" y="234"/>
                  </a:lnTo>
                  <a:lnTo>
                    <a:pt x="720" y="54"/>
                  </a:lnTo>
                  <a:lnTo>
                    <a:pt x="664" y="0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0" name="Freeform 1446">
              <a:extLst>
                <a:ext uri="{FF2B5EF4-FFF2-40B4-BE49-F238E27FC236}">
                  <a16:creationId xmlns:a16="http://schemas.microsoft.com/office/drawing/2014/main" id="{CAFDACCD-D996-E94B-9904-99B1DCDEC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" y="2179"/>
              <a:ext cx="676" cy="340"/>
            </a:xfrm>
            <a:custGeom>
              <a:avLst/>
              <a:gdLst>
                <a:gd name="T0" fmla="*/ 640 w 1350"/>
                <a:gd name="T1" fmla="*/ 457 h 680"/>
                <a:gd name="T2" fmla="*/ 1350 w 1350"/>
                <a:gd name="T3" fmla="*/ 281 h 680"/>
                <a:gd name="T4" fmla="*/ 744 w 1350"/>
                <a:gd name="T5" fmla="*/ 0 h 680"/>
                <a:gd name="T6" fmla="*/ 27 w 1350"/>
                <a:gd name="T7" fmla="*/ 85 h 680"/>
                <a:gd name="T8" fmla="*/ 24 w 1350"/>
                <a:gd name="T9" fmla="*/ 89 h 680"/>
                <a:gd name="T10" fmla="*/ 17 w 1350"/>
                <a:gd name="T11" fmla="*/ 101 h 680"/>
                <a:gd name="T12" fmla="*/ 9 w 1350"/>
                <a:gd name="T13" fmla="*/ 120 h 680"/>
                <a:gd name="T14" fmla="*/ 2 w 1350"/>
                <a:gd name="T15" fmla="*/ 145 h 680"/>
                <a:gd name="T16" fmla="*/ 0 w 1350"/>
                <a:gd name="T17" fmla="*/ 176 h 680"/>
                <a:gd name="T18" fmla="*/ 4 w 1350"/>
                <a:gd name="T19" fmla="*/ 210 h 680"/>
                <a:gd name="T20" fmla="*/ 17 w 1350"/>
                <a:gd name="T21" fmla="*/ 248 h 680"/>
                <a:gd name="T22" fmla="*/ 42 w 1350"/>
                <a:gd name="T23" fmla="*/ 288 h 680"/>
                <a:gd name="T24" fmla="*/ 43 w 1350"/>
                <a:gd name="T25" fmla="*/ 291 h 680"/>
                <a:gd name="T26" fmla="*/ 43 w 1350"/>
                <a:gd name="T27" fmla="*/ 291 h 680"/>
                <a:gd name="T28" fmla="*/ 43 w 1350"/>
                <a:gd name="T29" fmla="*/ 291 h 680"/>
                <a:gd name="T30" fmla="*/ 632 w 1350"/>
                <a:gd name="T31" fmla="*/ 680 h 680"/>
                <a:gd name="T32" fmla="*/ 634 w 1350"/>
                <a:gd name="T33" fmla="*/ 670 h 680"/>
                <a:gd name="T34" fmla="*/ 627 w 1350"/>
                <a:gd name="T35" fmla="*/ 650 h 680"/>
                <a:gd name="T36" fmla="*/ 627 w 1350"/>
                <a:gd name="T37" fmla="*/ 648 h 680"/>
                <a:gd name="T38" fmla="*/ 627 w 1350"/>
                <a:gd name="T39" fmla="*/ 648 h 680"/>
                <a:gd name="T40" fmla="*/ 623 w 1350"/>
                <a:gd name="T41" fmla="*/ 642 h 680"/>
                <a:gd name="T42" fmla="*/ 617 w 1350"/>
                <a:gd name="T43" fmla="*/ 625 h 680"/>
                <a:gd name="T44" fmla="*/ 609 w 1350"/>
                <a:gd name="T45" fmla="*/ 601 h 680"/>
                <a:gd name="T46" fmla="*/ 603 w 1350"/>
                <a:gd name="T47" fmla="*/ 571 h 680"/>
                <a:gd name="T48" fmla="*/ 600 w 1350"/>
                <a:gd name="T49" fmla="*/ 540 h 680"/>
                <a:gd name="T50" fmla="*/ 604 w 1350"/>
                <a:gd name="T51" fmla="*/ 508 h 680"/>
                <a:gd name="T52" fmla="*/ 616 w 1350"/>
                <a:gd name="T53" fmla="*/ 480 h 680"/>
                <a:gd name="T54" fmla="*/ 640 w 1350"/>
                <a:gd name="T55" fmla="*/ 457 h 6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50"/>
                <a:gd name="T85" fmla="*/ 0 h 680"/>
                <a:gd name="T86" fmla="*/ 1350 w 1350"/>
                <a:gd name="T87" fmla="*/ 680 h 68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50" h="680">
                  <a:moveTo>
                    <a:pt x="640" y="457"/>
                  </a:moveTo>
                  <a:lnTo>
                    <a:pt x="1350" y="281"/>
                  </a:lnTo>
                  <a:lnTo>
                    <a:pt x="744" y="0"/>
                  </a:lnTo>
                  <a:lnTo>
                    <a:pt x="27" y="85"/>
                  </a:lnTo>
                  <a:lnTo>
                    <a:pt x="24" y="89"/>
                  </a:lnTo>
                  <a:lnTo>
                    <a:pt x="17" y="101"/>
                  </a:lnTo>
                  <a:lnTo>
                    <a:pt x="9" y="120"/>
                  </a:lnTo>
                  <a:lnTo>
                    <a:pt x="2" y="145"/>
                  </a:lnTo>
                  <a:lnTo>
                    <a:pt x="0" y="176"/>
                  </a:lnTo>
                  <a:lnTo>
                    <a:pt x="4" y="210"/>
                  </a:lnTo>
                  <a:lnTo>
                    <a:pt x="17" y="248"/>
                  </a:lnTo>
                  <a:lnTo>
                    <a:pt x="42" y="288"/>
                  </a:lnTo>
                  <a:lnTo>
                    <a:pt x="43" y="291"/>
                  </a:lnTo>
                  <a:lnTo>
                    <a:pt x="632" y="680"/>
                  </a:lnTo>
                  <a:lnTo>
                    <a:pt x="634" y="670"/>
                  </a:lnTo>
                  <a:lnTo>
                    <a:pt x="627" y="650"/>
                  </a:lnTo>
                  <a:lnTo>
                    <a:pt x="627" y="648"/>
                  </a:lnTo>
                  <a:lnTo>
                    <a:pt x="623" y="642"/>
                  </a:lnTo>
                  <a:lnTo>
                    <a:pt x="617" y="625"/>
                  </a:lnTo>
                  <a:lnTo>
                    <a:pt x="609" y="601"/>
                  </a:lnTo>
                  <a:lnTo>
                    <a:pt x="603" y="571"/>
                  </a:lnTo>
                  <a:lnTo>
                    <a:pt x="600" y="540"/>
                  </a:lnTo>
                  <a:lnTo>
                    <a:pt x="604" y="508"/>
                  </a:lnTo>
                  <a:lnTo>
                    <a:pt x="616" y="480"/>
                  </a:lnTo>
                  <a:lnTo>
                    <a:pt x="640" y="4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1" name="Freeform 1447">
              <a:extLst>
                <a:ext uri="{FF2B5EF4-FFF2-40B4-BE49-F238E27FC236}">
                  <a16:creationId xmlns:a16="http://schemas.microsoft.com/office/drawing/2014/main" id="{0C4A4128-BEA2-B440-8E5E-C11AAA016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2191"/>
              <a:ext cx="602" cy="205"/>
            </a:xfrm>
            <a:custGeom>
              <a:avLst/>
              <a:gdLst>
                <a:gd name="T0" fmla="*/ 1205 w 1205"/>
                <a:gd name="T1" fmla="*/ 250 h 408"/>
                <a:gd name="T2" fmla="*/ 570 w 1205"/>
                <a:gd name="T3" fmla="*/ 408 h 408"/>
                <a:gd name="T4" fmla="*/ 0 w 1205"/>
                <a:gd name="T5" fmla="*/ 79 h 408"/>
                <a:gd name="T6" fmla="*/ 668 w 1205"/>
                <a:gd name="T7" fmla="*/ 0 h 408"/>
                <a:gd name="T8" fmla="*/ 1205 w 1205"/>
                <a:gd name="T9" fmla="*/ 250 h 4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5"/>
                <a:gd name="T16" fmla="*/ 0 h 408"/>
                <a:gd name="T17" fmla="*/ 1205 w 1205"/>
                <a:gd name="T18" fmla="*/ 408 h 4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5" h="408">
                  <a:moveTo>
                    <a:pt x="1205" y="250"/>
                  </a:moveTo>
                  <a:lnTo>
                    <a:pt x="570" y="408"/>
                  </a:lnTo>
                  <a:lnTo>
                    <a:pt x="0" y="79"/>
                  </a:lnTo>
                  <a:lnTo>
                    <a:pt x="668" y="0"/>
                  </a:lnTo>
                  <a:lnTo>
                    <a:pt x="1205" y="250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2" name="Freeform 1448">
              <a:extLst>
                <a:ext uri="{FF2B5EF4-FFF2-40B4-BE49-F238E27FC236}">
                  <a16:creationId xmlns:a16="http://schemas.microsoft.com/office/drawing/2014/main" id="{5853A62A-7D53-9D49-AA99-105FC5325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" y="2234"/>
              <a:ext cx="298" cy="259"/>
            </a:xfrm>
            <a:custGeom>
              <a:avLst/>
              <a:gdLst>
                <a:gd name="T0" fmla="*/ 572 w 594"/>
                <a:gd name="T1" fmla="*/ 519 h 519"/>
                <a:gd name="T2" fmla="*/ 36 w 594"/>
                <a:gd name="T3" fmla="*/ 162 h 519"/>
                <a:gd name="T4" fmla="*/ 18 w 594"/>
                <a:gd name="T5" fmla="*/ 133 h 519"/>
                <a:gd name="T6" fmla="*/ 7 w 594"/>
                <a:gd name="T7" fmla="*/ 106 h 519"/>
                <a:gd name="T8" fmla="*/ 1 w 594"/>
                <a:gd name="T9" fmla="*/ 82 h 519"/>
                <a:gd name="T10" fmla="*/ 0 w 594"/>
                <a:gd name="T11" fmla="*/ 59 h 519"/>
                <a:gd name="T12" fmla="*/ 2 w 594"/>
                <a:gd name="T13" fmla="*/ 39 h 519"/>
                <a:gd name="T14" fmla="*/ 7 w 594"/>
                <a:gd name="T15" fmla="*/ 23 h 519"/>
                <a:gd name="T16" fmla="*/ 11 w 594"/>
                <a:gd name="T17" fmla="*/ 9 h 519"/>
                <a:gd name="T18" fmla="*/ 17 w 594"/>
                <a:gd name="T19" fmla="*/ 0 h 519"/>
                <a:gd name="T20" fmla="*/ 594 w 594"/>
                <a:gd name="T21" fmla="*/ 335 h 519"/>
                <a:gd name="T22" fmla="*/ 578 w 594"/>
                <a:gd name="T23" fmla="*/ 353 h 519"/>
                <a:gd name="T24" fmla="*/ 567 w 594"/>
                <a:gd name="T25" fmla="*/ 375 h 519"/>
                <a:gd name="T26" fmla="*/ 560 w 594"/>
                <a:gd name="T27" fmla="*/ 398 h 519"/>
                <a:gd name="T28" fmla="*/ 556 w 594"/>
                <a:gd name="T29" fmla="*/ 422 h 519"/>
                <a:gd name="T30" fmla="*/ 558 w 594"/>
                <a:gd name="T31" fmla="*/ 448 h 519"/>
                <a:gd name="T32" fmla="*/ 560 w 594"/>
                <a:gd name="T33" fmla="*/ 473 h 519"/>
                <a:gd name="T34" fmla="*/ 566 w 594"/>
                <a:gd name="T35" fmla="*/ 497 h 519"/>
                <a:gd name="T36" fmla="*/ 572 w 594"/>
                <a:gd name="T37" fmla="*/ 519 h 5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4"/>
                <a:gd name="T58" fmla="*/ 0 h 519"/>
                <a:gd name="T59" fmla="*/ 594 w 594"/>
                <a:gd name="T60" fmla="*/ 519 h 5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4" h="519">
                  <a:moveTo>
                    <a:pt x="572" y="519"/>
                  </a:moveTo>
                  <a:lnTo>
                    <a:pt x="36" y="162"/>
                  </a:lnTo>
                  <a:lnTo>
                    <a:pt x="18" y="133"/>
                  </a:lnTo>
                  <a:lnTo>
                    <a:pt x="7" y="106"/>
                  </a:lnTo>
                  <a:lnTo>
                    <a:pt x="1" y="82"/>
                  </a:lnTo>
                  <a:lnTo>
                    <a:pt x="0" y="59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594" y="335"/>
                  </a:lnTo>
                  <a:lnTo>
                    <a:pt x="578" y="353"/>
                  </a:lnTo>
                  <a:lnTo>
                    <a:pt x="567" y="375"/>
                  </a:lnTo>
                  <a:lnTo>
                    <a:pt x="560" y="398"/>
                  </a:lnTo>
                  <a:lnTo>
                    <a:pt x="556" y="422"/>
                  </a:lnTo>
                  <a:lnTo>
                    <a:pt x="558" y="448"/>
                  </a:lnTo>
                  <a:lnTo>
                    <a:pt x="560" y="473"/>
                  </a:lnTo>
                  <a:lnTo>
                    <a:pt x="566" y="497"/>
                  </a:lnTo>
                  <a:lnTo>
                    <a:pt x="572" y="51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3" name="Freeform 1449">
              <a:extLst>
                <a:ext uri="{FF2B5EF4-FFF2-40B4-BE49-F238E27FC236}">
                  <a16:creationId xmlns:a16="http://schemas.microsoft.com/office/drawing/2014/main" id="{86690992-A567-6E45-BB20-D331C2696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" y="2325"/>
              <a:ext cx="370" cy="194"/>
            </a:xfrm>
            <a:custGeom>
              <a:avLst/>
              <a:gdLst>
                <a:gd name="T0" fmla="*/ 658 w 738"/>
                <a:gd name="T1" fmla="*/ 132 h 387"/>
                <a:gd name="T2" fmla="*/ 0 w 738"/>
                <a:gd name="T3" fmla="*/ 304 h 387"/>
                <a:gd name="T4" fmla="*/ 5 w 738"/>
                <a:gd name="T5" fmla="*/ 324 h 387"/>
                <a:gd name="T6" fmla="*/ 664 w 738"/>
                <a:gd name="T7" fmla="*/ 152 h 387"/>
                <a:gd name="T8" fmla="*/ 699 w 738"/>
                <a:gd name="T9" fmla="*/ 189 h 387"/>
                <a:gd name="T10" fmla="*/ 29 w 738"/>
                <a:gd name="T11" fmla="*/ 366 h 387"/>
                <a:gd name="T12" fmla="*/ 34 w 738"/>
                <a:gd name="T13" fmla="*/ 387 h 387"/>
                <a:gd name="T14" fmla="*/ 738 w 738"/>
                <a:gd name="T15" fmla="*/ 199 h 387"/>
                <a:gd name="T16" fmla="*/ 676 w 738"/>
                <a:gd name="T17" fmla="*/ 137 h 387"/>
                <a:gd name="T18" fmla="*/ 687 w 738"/>
                <a:gd name="T19" fmla="*/ 1 h 387"/>
                <a:gd name="T20" fmla="*/ 668 w 738"/>
                <a:gd name="T21" fmla="*/ 0 h 387"/>
                <a:gd name="T22" fmla="*/ 665 w 738"/>
                <a:gd name="T23" fmla="*/ 36 h 387"/>
                <a:gd name="T24" fmla="*/ 658 w 738"/>
                <a:gd name="T25" fmla="*/ 132 h 3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8"/>
                <a:gd name="T40" fmla="*/ 0 h 387"/>
                <a:gd name="T41" fmla="*/ 738 w 738"/>
                <a:gd name="T42" fmla="*/ 387 h 3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8" h="387">
                  <a:moveTo>
                    <a:pt x="658" y="132"/>
                  </a:moveTo>
                  <a:lnTo>
                    <a:pt x="0" y="304"/>
                  </a:lnTo>
                  <a:lnTo>
                    <a:pt x="5" y="324"/>
                  </a:lnTo>
                  <a:lnTo>
                    <a:pt x="664" y="152"/>
                  </a:lnTo>
                  <a:lnTo>
                    <a:pt x="699" y="189"/>
                  </a:lnTo>
                  <a:lnTo>
                    <a:pt x="29" y="366"/>
                  </a:lnTo>
                  <a:lnTo>
                    <a:pt x="34" y="387"/>
                  </a:lnTo>
                  <a:lnTo>
                    <a:pt x="738" y="199"/>
                  </a:lnTo>
                  <a:lnTo>
                    <a:pt x="676" y="137"/>
                  </a:lnTo>
                  <a:lnTo>
                    <a:pt x="687" y="1"/>
                  </a:lnTo>
                  <a:lnTo>
                    <a:pt x="668" y="0"/>
                  </a:lnTo>
                  <a:lnTo>
                    <a:pt x="665" y="36"/>
                  </a:lnTo>
                  <a:lnTo>
                    <a:pt x="658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4" name="Freeform 1450">
              <a:extLst>
                <a:ext uri="{FF2B5EF4-FFF2-40B4-BE49-F238E27FC236}">
                  <a16:creationId xmlns:a16="http://schemas.microsoft.com/office/drawing/2014/main" id="{16FC1853-0424-F142-8A85-530D9C438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" y="2125"/>
              <a:ext cx="321" cy="200"/>
            </a:xfrm>
            <a:custGeom>
              <a:avLst/>
              <a:gdLst>
                <a:gd name="T0" fmla="*/ 30 w 643"/>
                <a:gd name="T1" fmla="*/ 227 h 401"/>
                <a:gd name="T2" fmla="*/ 0 w 643"/>
                <a:gd name="T3" fmla="*/ 274 h 401"/>
                <a:gd name="T4" fmla="*/ 1 w 643"/>
                <a:gd name="T5" fmla="*/ 335 h 401"/>
                <a:gd name="T6" fmla="*/ 11 w 643"/>
                <a:gd name="T7" fmla="*/ 377 h 401"/>
                <a:gd name="T8" fmla="*/ 15 w 643"/>
                <a:gd name="T9" fmla="*/ 401 h 401"/>
                <a:gd name="T10" fmla="*/ 643 w 643"/>
                <a:gd name="T11" fmla="*/ 149 h 401"/>
                <a:gd name="T12" fmla="*/ 635 w 643"/>
                <a:gd name="T13" fmla="*/ 0 h 401"/>
                <a:gd name="T14" fmla="*/ 30 w 643"/>
                <a:gd name="T15" fmla="*/ 227 h 4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3"/>
                <a:gd name="T25" fmla="*/ 0 h 401"/>
                <a:gd name="T26" fmla="*/ 643 w 643"/>
                <a:gd name="T27" fmla="*/ 401 h 4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3" h="401">
                  <a:moveTo>
                    <a:pt x="30" y="227"/>
                  </a:moveTo>
                  <a:lnTo>
                    <a:pt x="0" y="274"/>
                  </a:lnTo>
                  <a:lnTo>
                    <a:pt x="1" y="335"/>
                  </a:lnTo>
                  <a:lnTo>
                    <a:pt x="11" y="377"/>
                  </a:lnTo>
                  <a:lnTo>
                    <a:pt x="15" y="401"/>
                  </a:lnTo>
                  <a:lnTo>
                    <a:pt x="643" y="149"/>
                  </a:lnTo>
                  <a:lnTo>
                    <a:pt x="635" y="0"/>
                  </a:lnTo>
                  <a:lnTo>
                    <a:pt x="30" y="2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5" name="Freeform 1451">
              <a:extLst>
                <a:ext uri="{FF2B5EF4-FFF2-40B4-BE49-F238E27FC236}">
                  <a16:creationId xmlns:a16="http://schemas.microsoft.com/office/drawing/2014/main" id="{3380E42F-9A02-0344-AB2B-FB9FE4CDC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201"/>
              <a:ext cx="342" cy="157"/>
            </a:xfrm>
            <a:custGeom>
              <a:avLst/>
              <a:gdLst>
                <a:gd name="T0" fmla="*/ 0 w 683"/>
                <a:gd name="T1" fmla="*/ 258 h 316"/>
                <a:gd name="T2" fmla="*/ 34 w 683"/>
                <a:gd name="T3" fmla="*/ 316 h 316"/>
                <a:gd name="T4" fmla="*/ 683 w 683"/>
                <a:gd name="T5" fmla="*/ 52 h 316"/>
                <a:gd name="T6" fmla="*/ 623 w 683"/>
                <a:gd name="T7" fmla="*/ 0 h 316"/>
                <a:gd name="T8" fmla="*/ 0 w 683"/>
                <a:gd name="T9" fmla="*/ 258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3"/>
                <a:gd name="T16" fmla="*/ 0 h 316"/>
                <a:gd name="T17" fmla="*/ 683 w 683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3" h="316">
                  <a:moveTo>
                    <a:pt x="0" y="258"/>
                  </a:moveTo>
                  <a:lnTo>
                    <a:pt x="34" y="316"/>
                  </a:lnTo>
                  <a:lnTo>
                    <a:pt x="683" y="52"/>
                  </a:lnTo>
                  <a:lnTo>
                    <a:pt x="623" y="0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6" name="Freeform 1452">
              <a:extLst>
                <a:ext uri="{FF2B5EF4-FFF2-40B4-BE49-F238E27FC236}">
                  <a16:creationId xmlns:a16="http://schemas.microsoft.com/office/drawing/2014/main" id="{4F8EFE99-3936-5B4B-A1BE-9913851AB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" y="1988"/>
              <a:ext cx="660" cy="377"/>
            </a:xfrm>
            <a:custGeom>
              <a:avLst/>
              <a:gdLst>
                <a:gd name="T0" fmla="*/ 650 w 1321"/>
                <a:gd name="T1" fmla="*/ 509 h 753"/>
                <a:gd name="T2" fmla="*/ 1321 w 1321"/>
                <a:gd name="T3" fmla="*/ 255 h 753"/>
                <a:gd name="T4" fmla="*/ 704 w 1321"/>
                <a:gd name="T5" fmla="*/ 0 h 753"/>
                <a:gd name="T6" fmla="*/ 17 w 1321"/>
                <a:gd name="T7" fmla="*/ 154 h 753"/>
                <a:gd name="T8" fmla="*/ 15 w 1321"/>
                <a:gd name="T9" fmla="*/ 159 h 753"/>
                <a:gd name="T10" fmla="*/ 9 w 1321"/>
                <a:gd name="T11" fmla="*/ 173 h 753"/>
                <a:gd name="T12" fmla="*/ 4 w 1321"/>
                <a:gd name="T13" fmla="*/ 195 h 753"/>
                <a:gd name="T14" fmla="*/ 0 w 1321"/>
                <a:gd name="T15" fmla="*/ 224 h 753"/>
                <a:gd name="T16" fmla="*/ 1 w 1321"/>
                <a:gd name="T17" fmla="*/ 258 h 753"/>
                <a:gd name="T18" fmla="*/ 9 w 1321"/>
                <a:gd name="T19" fmla="*/ 298 h 753"/>
                <a:gd name="T20" fmla="*/ 27 w 1321"/>
                <a:gd name="T21" fmla="*/ 339 h 753"/>
                <a:gd name="T22" fmla="*/ 55 w 1321"/>
                <a:gd name="T23" fmla="*/ 382 h 753"/>
                <a:gd name="T24" fmla="*/ 55 w 1321"/>
                <a:gd name="T25" fmla="*/ 382 h 753"/>
                <a:gd name="T26" fmla="*/ 57 w 1321"/>
                <a:gd name="T27" fmla="*/ 382 h 753"/>
                <a:gd name="T28" fmla="*/ 57 w 1321"/>
                <a:gd name="T29" fmla="*/ 383 h 753"/>
                <a:gd name="T30" fmla="*/ 57 w 1321"/>
                <a:gd name="T31" fmla="*/ 383 h 753"/>
                <a:gd name="T32" fmla="*/ 57 w 1321"/>
                <a:gd name="T33" fmla="*/ 383 h 753"/>
                <a:gd name="T34" fmla="*/ 58 w 1321"/>
                <a:gd name="T35" fmla="*/ 384 h 753"/>
                <a:gd name="T36" fmla="*/ 666 w 1321"/>
                <a:gd name="T37" fmla="*/ 753 h 753"/>
                <a:gd name="T38" fmla="*/ 666 w 1321"/>
                <a:gd name="T39" fmla="*/ 743 h 753"/>
                <a:gd name="T40" fmla="*/ 657 w 1321"/>
                <a:gd name="T41" fmla="*/ 721 h 753"/>
                <a:gd name="T42" fmla="*/ 657 w 1321"/>
                <a:gd name="T43" fmla="*/ 721 h 753"/>
                <a:gd name="T44" fmla="*/ 657 w 1321"/>
                <a:gd name="T45" fmla="*/ 721 h 753"/>
                <a:gd name="T46" fmla="*/ 654 w 1321"/>
                <a:gd name="T47" fmla="*/ 714 h 753"/>
                <a:gd name="T48" fmla="*/ 645 w 1321"/>
                <a:gd name="T49" fmla="*/ 696 h 753"/>
                <a:gd name="T50" fmla="*/ 635 w 1321"/>
                <a:gd name="T51" fmla="*/ 670 h 753"/>
                <a:gd name="T52" fmla="*/ 626 w 1321"/>
                <a:gd name="T53" fmla="*/ 638 h 753"/>
                <a:gd name="T54" fmla="*/ 620 w 1321"/>
                <a:gd name="T55" fmla="*/ 604 h 753"/>
                <a:gd name="T56" fmla="*/ 621 w 1321"/>
                <a:gd name="T57" fmla="*/ 569 h 753"/>
                <a:gd name="T58" fmla="*/ 629 w 1321"/>
                <a:gd name="T59" fmla="*/ 537 h 753"/>
                <a:gd name="T60" fmla="*/ 650 w 1321"/>
                <a:gd name="T61" fmla="*/ 509 h 75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21"/>
                <a:gd name="T94" fmla="*/ 0 h 753"/>
                <a:gd name="T95" fmla="*/ 1321 w 1321"/>
                <a:gd name="T96" fmla="*/ 753 h 75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21" h="753">
                  <a:moveTo>
                    <a:pt x="650" y="509"/>
                  </a:moveTo>
                  <a:lnTo>
                    <a:pt x="1321" y="255"/>
                  </a:lnTo>
                  <a:lnTo>
                    <a:pt x="704" y="0"/>
                  </a:lnTo>
                  <a:lnTo>
                    <a:pt x="17" y="154"/>
                  </a:lnTo>
                  <a:lnTo>
                    <a:pt x="15" y="159"/>
                  </a:lnTo>
                  <a:lnTo>
                    <a:pt x="9" y="173"/>
                  </a:lnTo>
                  <a:lnTo>
                    <a:pt x="4" y="195"/>
                  </a:lnTo>
                  <a:lnTo>
                    <a:pt x="0" y="224"/>
                  </a:lnTo>
                  <a:lnTo>
                    <a:pt x="1" y="258"/>
                  </a:lnTo>
                  <a:lnTo>
                    <a:pt x="9" y="298"/>
                  </a:lnTo>
                  <a:lnTo>
                    <a:pt x="27" y="339"/>
                  </a:lnTo>
                  <a:lnTo>
                    <a:pt x="55" y="382"/>
                  </a:lnTo>
                  <a:lnTo>
                    <a:pt x="57" y="382"/>
                  </a:lnTo>
                  <a:lnTo>
                    <a:pt x="57" y="383"/>
                  </a:lnTo>
                  <a:lnTo>
                    <a:pt x="58" y="384"/>
                  </a:lnTo>
                  <a:lnTo>
                    <a:pt x="666" y="753"/>
                  </a:lnTo>
                  <a:lnTo>
                    <a:pt x="666" y="743"/>
                  </a:lnTo>
                  <a:lnTo>
                    <a:pt x="657" y="721"/>
                  </a:lnTo>
                  <a:lnTo>
                    <a:pt x="654" y="714"/>
                  </a:lnTo>
                  <a:lnTo>
                    <a:pt x="645" y="696"/>
                  </a:lnTo>
                  <a:lnTo>
                    <a:pt x="635" y="670"/>
                  </a:lnTo>
                  <a:lnTo>
                    <a:pt x="626" y="638"/>
                  </a:lnTo>
                  <a:lnTo>
                    <a:pt x="620" y="604"/>
                  </a:lnTo>
                  <a:lnTo>
                    <a:pt x="621" y="569"/>
                  </a:lnTo>
                  <a:lnTo>
                    <a:pt x="629" y="537"/>
                  </a:lnTo>
                  <a:lnTo>
                    <a:pt x="650" y="5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7" name="Freeform 1453">
              <a:extLst>
                <a:ext uri="{FF2B5EF4-FFF2-40B4-BE49-F238E27FC236}">
                  <a16:creationId xmlns:a16="http://schemas.microsoft.com/office/drawing/2014/main" id="{A048A390-E521-134E-A628-48EA9C34F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" y="2002"/>
              <a:ext cx="593" cy="227"/>
            </a:xfrm>
            <a:custGeom>
              <a:avLst/>
              <a:gdLst>
                <a:gd name="T0" fmla="*/ 1186 w 1186"/>
                <a:gd name="T1" fmla="*/ 226 h 456"/>
                <a:gd name="T2" fmla="*/ 586 w 1186"/>
                <a:gd name="T3" fmla="*/ 456 h 456"/>
                <a:gd name="T4" fmla="*/ 0 w 1186"/>
                <a:gd name="T5" fmla="*/ 144 h 456"/>
                <a:gd name="T6" fmla="*/ 639 w 1186"/>
                <a:gd name="T7" fmla="*/ 0 h 456"/>
                <a:gd name="T8" fmla="*/ 1186 w 1186"/>
                <a:gd name="T9" fmla="*/ 226 h 4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6"/>
                <a:gd name="T16" fmla="*/ 0 h 456"/>
                <a:gd name="T17" fmla="*/ 1186 w 1186"/>
                <a:gd name="T18" fmla="*/ 456 h 4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6" h="456">
                  <a:moveTo>
                    <a:pt x="1186" y="226"/>
                  </a:moveTo>
                  <a:lnTo>
                    <a:pt x="586" y="456"/>
                  </a:lnTo>
                  <a:lnTo>
                    <a:pt x="0" y="144"/>
                  </a:lnTo>
                  <a:lnTo>
                    <a:pt x="639" y="0"/>
                  </a:lnTo>
                  <a:lnTo>
                    <a:pt x="1186" y="22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8" name="Freeform 1454">
              <a:extLst>
                <a:ext uri="{FF2B5EF4-FFF2-40B4-BE49-F238E27FC236}">
                  <a16:creationId xmlns:a16="http://schemas.microsoft.com/office/drawing/2014/main" id="{382F7D72-EE3C-3048-AB29-52DE8FB4B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079"/>
              <a:ext cx="302" cy="260"/>
            </a:xfrm>
            <a:custGeom>
              <a:avLst/>
              <a:gdLst>
                <a:gd name="T0" fmla="*/ 602 w 605"/>
                <a:gd name="T1" fmla="*/ 522 h 522"/>
                <a:gd name="T2" fmla="*/ 47 w 605"/>
                <a:gd name="T3" fmla="*/ 180 h 522"/>
                <a:gd name="T4" fmla="*/ 26 w 605"/>
                <a:gd name="T5" fmla="*/ 149 h 522"/>
                <a:gd name="T6" fmla="*/ 12 w 605"/>
                <a:gd name="T7" fmla="*/ 120 h 522"/>
                <a:gd name="T8" fmla="*/ 3 w 605"/>
                <a:gd name="T9" fmla="*/ 94 h 522"/>
                <a:gd name="T10" fmla="*/ 0 w 605"/>
                <a:gd name="T11" fmla="*/ 68 h 522"/>
                <a:gd name="T12" fmla="*/ 0 w 605"/>
                <a:gd name="T13" fmla="*/ 46 h 522"/>
                <a:gd name="T14" fmla="*/ 2 w 605"/>
                <a:gd name="T15" fmla="*/ 27 h 522"/>
                <a:gd name="T16" fmla="*/ 6 w 605"/>
                <a:gd name="T17" fmla="*/ 12 h 522"/>
                <a:gd name="T18" fmla="*/ 9 w 605"/>
                <a:gd name="T19" fmla="*/ 0 h 522"/>
                <a:gd name="T20" fmla="*/ 605 w 605"/>
                <a:gd name="T21" fmla="*/ 318 h 522"/>
                <a:gd name="T22" fmla="*/ 591 w 605"/>
                <a:gd name="T23" fmla="*/ 340 h 522"/>
                <a:gd name="T24" fmla="*/ 582 w 605"/>
                <a:gd name="T25" fmla="*/ 364 h 522"/>
                <a:gd name="T26" fmla="*/ 577 w 605"/>
                <a:gd name="T27" fmla="*/ 390 h 522"/>
                <a:gd name="T28" fmla="*/ 577 w 605"/>
                <a:gd name="T29" fmla="*/ 418 h 522"/>
                <a:gd name="T30" fmla="*/ 580 w 605"/>
                <a:gd name="T31" fmla="*/ 446 h 522"/>
                <a:gd name="T32" fmla="*/ 586 w 605"/>
                <a:gd name="T33" fmla="*/ 472 h 522"/>
                <a:gd name="T34" fmla="*/ 592 w 605"/>
                <a:gd name="T35" fmla="*/ 497 h 522"/>
                <a:gd name="T36" fmla="*/ 602 w 605"/>
                <a:gd name="T37" fmla="*/ 522 h 5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5"/>
                <a:gd name="T58" fmla="*/ 0 h 522"/>
                <a:gd name="T59" fmla="*/ 605 w 605"/>
                <a:gd name="T60" fmla="*/ 522 h 5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5" h="522">
                  <a:moveTo>
                    <a:pt x="602" y="522"/>
                  </a:moveTo>
                  <a:lnTo>
                    <a:pt x="47" y="180"/>
                  </a:lnTo>
                  <a:lnTo>
                    <a:pt x="26" y="149"/>
                  </a:lnTo>
                  <a:lnTo>
                    <a:pt x="12" y="120"/>
                  </a:lnTo>
                  <a:lnTo>
                    <a:pt x="3" y="94"/>
                  </a:lnTo>
                  <a:lnTo>
                    <a:pt x="0" y="68"/>
                  </a:lnTo>
                  <a:lnTo>
                    <a:pt x="0" y="46"/>
                  </a:lnTo>
                  <a:lnTo>
                    <a:pt x="2" y="27"/>
                  </a:lnTo>
                  <a:lnTo>
                    <a:pt x="6" y="12"/>
                  </a:lnTo>
                  <a:lnTo>
                    <a:pt x="9" y="0"/>
                  </a:lnTo>
                  <a:lnTo>
                    <a:pt x="605" y="318"/>
                  </a:lnTo>
                  <a:lnTo>
                    <a:pt x="591" y="340"/>
                  </a:lnTo>
                  <a:lnTo>
                    <a:pt x="582" y="364"/>
                  </a:lnTo>
                  <a:lnTo>
                    <a:pt x="577" y="390"/>
                  </a:lnTo>
                  <a:lnTo>
                    <a:pt x="577" y="418"/>
                  </a:lnTo>
                  <a:lnTo>
                    <a:pt x="580" y="446"/>
                  </a:lnTo>
                  <a:lnTo>
                    <a:pt x="586" y="472"/>
                  </a:lnTo>
                  <a:lnTo>
                    <a:pt x="592" y="497"/>
                  </a:lnTo>
                  <a:lnTo>
                    <a:pt x="602" y="52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9" name="Freeform 1455">
              <a:extLst>
                <a:ext uri="{FF2B5EF4-FFF2-40B4-BE49-F238E27FC236}">
                  <a16:creationId xmlns:a16="http://schemas.microsoft.com/office/drawing/2014/main" id="{15FEB3DB-B088-2043-BB8B-2D49B4DF7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125"/>
              <a:ext cx="351" cy="240"/>
            </a:xfrm>
            <a:custGeom>
              <a:avLst/>
              <a:gdLst>
                <a:gd name="T0" fmla="*/ 617 w 701"/>
                <a:gd name="T1" fmla="*/ 144 h 480"/>
                <a:gd name="T2" fmla="*/ 0 w 701"/>
                <a:gd name="T3" fmla="*/ 394 h 480"/>
                <a:gd name="T4" fmla="*/ 6 w 701"/>
                <a:gd name="T5" fmla="*/ 416 h 480"/>
                <a:gd name="T6" fmla="*/ 626 w 701"/>
                <a:gd name="T7" fmla="*/ 165 h 480"/>
                <a:gd name="T8" fmla="*/ 663 w 701"/>
                <a:gd name="T9" fmla="*/ 201 h 480"/>
                <a:gd name="T10" fmla="*/ 33 w 701"/>
                <a:gd name="T11" fmla="*/ 459 h 480"/>
                <a:gd name="T12" fmla="*/ 41 w 701"/>
                <a:gd name="T13" fmla="*/ 480 h 480"/>
                <a:gd name="T14" fmla="*/ 701 w 701"/>
                <a:gd name="T15" fmla="*/ 209 h 480"/>
                <a:gd name="T16" fmla="*/ 636 w 701"/>
                <a:gd name="T17" fmla="*/ 148 h 480"/>
                <a:gd name="T18" fmla="*/ 634 w 701"/>
                <a:gd name="T19" fmla="*/ 0 h 480"/>
                <a:gd name="T20" fmla="*/ 615 w 701"/>
                <a:gd name="T21" fmla="*/ 0 h 480"/>
                <a:gd name="T22" fmla="*/ 616 w 701"/>
                <a:gd name="T23" fmla="*/ 46 h 480"/>
                <a:gd name="T24" fmla="*/ 617 w 701"/>
                <a:gd name="T25" fmla="*/ 144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1"/>
                <a:gd name="T40" fmla="*/ 0 h 480"/>
                <a:gd name="T41" fmla="*/ 701 w 701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1" h="480">
                  <a:moveTo>
                    <a:pt x="617" y="144"/>
                  </a:moveTo>
                  <a:lnTo>
                    <a:pt x="0" y="394"/>
                  </a:lnTo>
                  <a:lnTo>
                    <a:pt x="6" y="416"/>
                  </a:lnTo>
                  <a:lnTo>
                    <a:pt x="626" y="165"/>
                  </a:lnTo>
                  <a:lnTo>
                    <a:pt x="663" y="201"/>
                  </a:lnTo>
                  <a:lnTo>
                    <a:pt x="33" y="459"/>
                  </a:lnTo>
                  <a:lnTo>
                    <a:pt x="41" y="480"/>
                  </a:lnTo>
                  <a:lnTo>
                    <a:pt x="701" y="209"/>
                  </a:lnTo>
                  <a:lnTo>
                    <a:pt x="636" y="148"/>
                  </a:lnTo>
                  <a:lnTo>
                    <a:pt x="634" y="0"/>
                  </a:lnTo>
                  <a:lnTo>
                    <a:pt x="615" y="0"/>
                  </a:lnTo>
                  <a:lnTo>
                    <a:pt x="616" y="46"/>
                  </a:lnTo>
                  <a:lnTo>
                    <a:pt x="617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0" name="Freeform 1456">
              <a:extLst>
                <a:ext uri="{FF2B5EF4-FFF2-40B4-BE49-F238E27FC236}">
                  <a16:creationId xmlns:a16="http://schemas.microsoft.com/office/drawing/2014/main" id="{F951C91E-F389-314C-9A80-2D25E92A9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1" name="Freeform 1457">
              <a:extLst>
                <a:ext uri="{FF2B5EF4-FFF2-40B4-BE49-F238E27FC236}">
                  <a16:creationId xmlns:a16="http://schemas.microsoft.com/office/drawing/2014/main" id="{72FC8962-82B8-F040-9A58-21969BC37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2" name="Freeform 1458">
              <a:extLst>
                <a:ext uri="{FF2B5EF4-FFF2-40B4-BE49-F238E27FC236}">
                  <a16:creationId xmlns:a16="http://schemas.microsoft.com/office/drawing/2014/main" id="{5F24AA29-B44B-6348-8EE3-F39623CA1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3" name="Freeform 1459">
              <a:extLst>
                <a:ext uri="{FF2B5EF4-FFF2-40B4-BE49-F238E27FC236}">
                  <a16:creationId xmlns:a16="http://schemas.microsoft.com/office/drawing/2014/main" id="{05E7C3FA-00BC-0549-81E4-75951594C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2042"/>
              <a:ext cx="349" cy="113"/>
            </a:xfrm>
            <a:custGeom>
              <a:avLst/>
              <a:gdLst>
                <a:gd name="T0" fmla="*/ 0 w 698"/>
                <a:gd name="T1" fmla="*/ 171 h 225"/>
                <a:gd name="T2" fmla="*/ 29 w 698"/>
                <a:gd name="T3" fmla="*/ 225 h 225"/>
                <a:gd name="T4" fmla="*/ 698 w 698"/>
                <a:gd name="T5" fmla="*/ 50 h 225"/>
                <a:gd name="T6" fmla="*/ 644 w 698"/>
                <a:gd name="T7" fmla="*/ 0 h 225"/>
                <a:gd name="T8" fmla="*/ 0 w 698"/>
                <a:gd name="T9" fmla="*/ 171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8"/>
                <a:gd name="T16" fmla="*/ 0 h 225"/>
                <a:gd name="T17" fmla="*/ 698 w 698"/>
                <a:gd name="T18" fmla="*/ 225 h 2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8" h="225">
                  <a:moveTo>
                    <a:pt x="0" y="171"/>
                  </a:moveTo>
                  <a:lnTo>
                    <a:pt x="29" y="225"/>
                  </a:lnTo>
                  <a:lnTo>
                    <a:pt x="698" y="50"/>
                  </a:lnTo>
                  <a:lnTo>
                    <a:pt x="644" y="0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4" name="Freeform 1460">
              <a:extLst>
                <a:ext uri="{FF2B5EF4-FFF2-40B4-BE49-F238E27FC236}">
                  <a16:creationId xmlns:a16="http://schemas.microsoft.com/office/drawing/2014/main" id="{52E8C3DA-F6E5-2048-9400-D8D7AB6F4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5" name="Freeform 1461">
              <a:extLst>
                <a:ext uri="{FF2B5EF4-FFF2-40B4-BE49-F238E27FC236}">
                  <a16:creationId xmlns:a16="http://schemas.microsoft.com/office/drawing/2014/main" id="{459351C1-9022-D245-B562-9DED1494B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" y="1843"/>
              <a:ext cx="584" cy="199"/>
            </a:xfrm>
            <a:custGeom>
              <a:avLst/>
              <a:gdLst>
                <a:gd name="T0" fmla="*/ 1167 w 1167"/>
                <a:gd name="T1" fmla="*/ 243 h 397"/>
                <a:gd name="T2" fmla="*/ 551 w 1167"/>
                <a:gd name="T3" fmla="*/ 397 h 397"/>
                <a:gd name="T4" fmla="*/ 0 w 1167"/>
                <a:gd name="T5" fmla="*/ 78 h 397"/>
                <a:gd name="T6" fmla="*/ 646 w 1167"/>
                <a:gd name="T7" fmla="*/ 0 h 397"/>
                <a:gd name="T8" fmla="*/ 1167 w 1167"/>
                <a:gd name="T9" fmla="*/ 243 h 3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7"/>
                <a:gd name="T16" fmla="*/ 0 h 397"/>
                <a:gd name="T17" fmla="*/ 1167 w 1167"/>
                <a:gd name="T18" fmla="*/ 397 h 3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7" h="397">
                  <a:moveTo>
                    <a:pt x="1167" y="243"/>
                  </a:moveTo>
                  <a:lnTo>
                    <a:pt x="551" y="397"/>
                  </a:lnTo>
                  <a:lnTo>
                    <a:pt x="0" y="78"/>
                  </a:lnTo>
                  <a:lnTo>
                    <a:pt x="646" y="0"/>
                  </a:lnTo>
                  <a:lnTo>
                    <a:pt x="1167" y="2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6" name="Freeform 1462">
              <a:extLst>
                <a:ext uri="{FF2B5EF4-FFF2-40B4-BE49-F238E27FC236}">
                  <a16:creationId xmlns:a16="http://schemas.microsoft.com/office/drawing/2014/main" id="{A1AA0A33-EBB8-7647-98C0-FB479F4C0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1885"/>
              <a:ext cx="288" cy="252"/>
            </a:xfrm>
            <a:custGeom>
              <a:avLst/>
              <a:gdLst>
                <a:gd name="T0" fmla="*/ 555 w 576"/>
                <a:gd name="T1" fmla="*/ 503 h 503"/>
                <a:gd name="T2" fmla="*/ 36 w 576"/>
                <a:gd name="T3" fmla="*/ 156 h 503"/>
                <a:gd name="T4" fmla="*/ 17 w 576"/>
                <a:gd name="T5" fmla="*/ 129 h 503"/>
                <a:gd name="T6" fmla="*/ 6 w 576"/>
                <a:gd name="T7" fmla="*/ 102 h 503"/>
                <a:gd name="T8" fmla="*/ 1 w 576"/>
                <a:gd name="T9" fmla="*/ 78 h 503"/>
                <a:gd name="T10" fmla="*/ 0 w 576"/>
                <a:gd name="T11" fmla="*/ 57 h 503"/>
                <a:gd name="T12" fmla="*/ 2 w 576"/>
                <a:gd name="T13" fmla="*/ 38 h 503"/>
                <a:gd name="T14" fmla="*/ 6 w 576"/>
                <a:gd name="T15" fmla="*/ 22 h 503"/>
                <a:gd name="T16" fmla="*/ 12 w 576"/>
                <a:gd name="T17" fmla="*/ 9 h 503"/>
                <a:gd name="T18" fmla="*/ 16 w 576"/>
                <a:gd name="T19" fmla="*/ 0 h 503"/>
                <a:gd name="T20" fmla="*/ 576 w 576"/>
                <a:gd name="T21" fmla="*/ 324 h 503"/>
                <a:gd name="T22" fmla="*/ 560 w 576"/>
                <a:gd name="T23" fmla="*/ 343 h 503"/>
                <a:gd name="T24" fmla="*/ 549 w 576"/>
                <a:gd name="T25" fmla="*/ 362 h 503"/>
                <a:gd name="T26" fmla="*/ 542 w 576"/>
                <a:gd name="T27" fmla="*/ 385 h 503"/>
                <a:gd name="T28" fmla="*/ 540 w 576"/>
                <a:gd name="T29" fmla="*/ 409 h 503"/>
                <a:gd name="T30" fmla="*/ 540 w 576"/>
                <a:gd name="T31" fmla="*/ 434 h 503"/>
                <a:gd name="T32" fmla="*/ 543 w 576"/>
                <a:gd name="T33" fmla="*/ 458 h 503"/>
                <a:gd name="T34" fmla="*/ 548 w 576"/>
                <a:gd name="T35" fmla="*/ 481 h 503"/>
                <a:gd name="T36" fmla="*/ 555 w 576"/>
                <a:gd name="T37" fmla="*/ 503 h 5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76"/>
                <a:gd name="T58" fmla="*/ 0 h 503"/>
                <a:gd name="T59" fmla="*/ 576 w 576"/>
                <a:gd name="T60" fmla="*/ 503 h 5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76" h="503">
                  <a:moveTo>
                    <a:pt x="555" y="503"/>
                  </a:moveTo>
                  <a:lnTo>
                    <a:pt x="36" y="156"/>
                  </a:lnTo>
                  <a:lnTo>
                    <a:pt x="17" y="129"/>
                  </a:lnTo>
                  <a:lnTo>
                    <a:pt x="6" y="102"/>
                  </a:lnTo>
                  <a:lnTo>
                    <a:pt x="1" y="78"/>
                  </a:lnTo>
                  <a:lnTo>
                    <a:pt x="0" y="57"/>
                  </a:lnTo>
                  <a:lnTo>
                    <a:pt x="2" y="38"/>
                  </a:lnTo>
                  <a:lnTo>
                    <a:pt x="6" y="22"/>
                  </a:lnTo>
                  <a:lnTo>
                    <a:pt x="12" y="9"/>
                  </a:lnTo>
                  <a:lnTo>
                    <a:pt x="16" y="0"/>
                  </a:lnTo>
                  <a:lnTo>
                    <a:pt x="576" y="324"/>
                  </a:lnTo>
                  <a:lnTo>
                    <a:pt x="560" y="343"/>
                  </a:lnTo>
                  <a:lnTo>
                    <a:pt x="549" y="362"/>
                  </a:lnTo>
                  <a:lnTo>
                    <a:pt x="542" y="385"/>
                  </a:lnTo>
                  <a:lnTo>
                    <a:pt x="540" y="409"/>
                  </a:lnTo>
                  <a:lnTo>
                    <a:pt x="540" y="434"/>
                  </a:lnTo>
                  <a:lnTo>
                    <a:pt x="543" y="458"/>
                  </a:lnTo>
                  <a:lnTo>
                    <a:pt x="548" y="481"/>
                  </a:lnTo>
                  <a:lnTo>
                    <a:pt x="555" y="5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7" name="Freeform 1463">
              <a:extLst>
                <a:ext uri="{FF2B5EF4-FFF2-40B4-BE49-F238E27FC236}">
                  <a16:creationId xmlns:a16="http://schemas.microsoft.com/office/drawing/2014/main" id="{AEFB55F7-DDE2-2249-919D-0C99E32D0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1973"/>
              <a:ext cx="357" cy="188"/>
            </a:xfrm>
            <a:custGeom>
              <a:avLst/>
              <a:gdLst>
                <a:gd name="T0" fmla="*/ 637 w 716"/>
                <a:gd name="T1" fmla="*/ 129 h 375"/>
                <a:gd name="T2" fmla="*/ 0 w 716"/>
                <a:gd name="T3" fmla="*/ 295 h 375"/>
                <a:gd name="T4" fmla="*/ 5 w 716"/>
                <a:gd name="T5" fmla="*/ 315 h 375"/>
                <a:gd name="T6" fmla="*/ 643 w 716"/>
                <a:gd name="T7" fmla="*/ 148 h 375"/>
                <a:gd name="T8" fmla="*/ 678 w 716"/>
                <a:gd name="T9" fmla="*/ 184 h 375"/>
                <a:gd name="T10" fmla="*/ 28 w 716"/>
                <a:gd name="T11" fmla="*/ 355 h 375"/>
                <a:gd name="T12" fmla="*/ 32 w 716"/>
                <a:gd name="T13" fmla="*/ 375 h 375"/>
                <a:gd name="T14" fmla="*/ 716 w 716"/>
                <a:gd name="T15" fmla="*/ 194 h 375"/>
                <a:gd name="T16" fmla="*/ 656 w 716"/>
                <a:gd name="T17" fmla="*/ 133 h 375"/>
                <a:gd name="T18" fmla="*/ 665 w 716"/>
                <a:gd name="T19" fmla="*/ 2 h 375"/>
                <a:gd name="T20" fmla="*/ 647 w 716"/>
                <a:gd name="T21" fmla="*/ 0 h 375"/>
                <a:gd name="T22" fmla="*/ 644 w 716"/>
                <a:gd name="T23" fmla="*/ 41 h 375"/>
                <a:gd name="T24" fmla="*/ 637 w 716"/>
                <a:gd name="T25" fmla="*/ 129 h 3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6"/>
                <a:gd name="T40" fmla="*/ 0 h 375"/>
                <a:gd name="T41" fmla="*/ 716 w 716"/>
                <a:gd name="T42" fmla="*/ 375 h 3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6" h="375">
                  <a:moveTo>
                    <a:pt x="637" y="129"/>
                  </a:moveTo>
                  <a:lnTo>
                    <a:pt x="0" y="295"/>
                  </a:lnTo>
                  <a:lnTo>
                    <a:pt x="5" y="315"/>
                  </a:lnTo>
                  <a:lnTo>
                    <a:pt x="643" y="148"/>
                  </a:lnTo>
                  <a:lnTo>
                    <a:pt x="678" y="184"/>
                  </a:lnTo>
                  <a:lnTo>
                    <a:pt x="28" y="355"/>
                  </a:lnTo>
                  <a:lnTo>
                    <a:pt x="32" y="375"/>
                  </a:lnTo>
                  <a:lnTo>
                    <a:pt x="716" y="194"/>
                  </a:lnTo>
                  <a:lnTo>
                    <a:pt x="656" y="133"/>
                  </a:lnTo>
                  <a:lnTo>
                    <a:pt x="665" y="2"/>
                  </a:lnTo>
                  <a:lnTo>
                    <a:pt x="647" y="0"/>
                  </a:lnTo>
                  <a:lnTo>
                    <a:pt x="644" y="41"/>
                  </a:lnTo>
                  <a:lnTo>
                    <a:pt x="637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8" name="Freeform 1464">
              <a:extLst>
                <a:ext uri="{FF2B5EF4-FFF2-40B4-BE49-F238E27FC236}">
                  <a16:creationId xmlns:a16="http://schemas.microsoft.com/office/drawing/2014/main" id="{FE9A0653-F797-144D-A1E7-953A5FD39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" y="1756"/>
              <a:ext cx="311" cy="194"/>
            </a:xfrm>
            <a:custGeom>
              <a:avLst/>
              <a:gdLst>
                <a:gd name="T0" fmla="*/ 29 w 623"/>
                <a:gd name="T1" fmla="*/ 221 h 389"/>
                <a:gd name="T2" fmla="*/ 0 w 623"/>
                <a:gd name="T3" fmla="*/ 266 h 389"/>
                <a:gd name="T4" fmla="*/ 2 w 623"/>
                <a:gd name="T5" fmla="*/ 326 h 389"/>
                <a:gd name="T6" fmla="*/ 11 w 623"/>
                <a:gd name="T7" fmla="*/ 365 h 389"/>
                <a:gd name="T8" fmla="*/ 15 w 623"/>
                <a:gd name="T9" fmla="*/ 389 h 389"/>
                <a:gd name="T10" fmla="*/ 623 w 623"/>
                <a:gd name="T11" fmla="*/ 145 h 389"/>
                <a:gd name="T12" fmla="*/ 615 w 623"/>
                <a:gd name="T13" fmla="*/ 0 h 389"/>
                <a:gd name="T14" fmla="*/ 29 w 623"/>
                <a:gd name="T15" fmla="*/ 221 h 3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3"/>
                <a:gd name="T25" fmla="*/ 0 h 389"/>
                <a:gd name="T26" fmla="*/ 623 w 623"/>
                <a:gd name="T27" fmla="*/ 389 h 3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3" h="389">
                  <a:moveTo>
                    <a:pt x="29" y="221"/>
                  </a:moveTo>
                  <a:lnTo>
                    <a:pt x="0" y="266"/>
                  </a:lnTo>
                  <a:lnTo>
                    <a:pt x="2" y="326"/>
                  </a:lnTo>
                  <a:lnTo>
                    <a:pt x="11" y="365"/>
                  </a:lnTo>
                  <a:lnTo>
                    <a:pt x="15" y="389"/>
                  </a:lnTo>
                  <a:lnTo>
                    <a:pt x="623" y="145"/>
                  </a:lnTo>
                  <a:lnTo>
                    <a:pt x="615" y="0"/>
                  </a:lnTo>
                  <a:lnTo>
                    <a:pt x="29" y="2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9" name="Freeform 1465">
              <a:extLst>
                <a:ext uri="{FF2B5EF4-FFF2-40B4-BE49-F238E27FC236}">
                  <a16:creationId xmlns:a16="http://schemas.microsoft.com/office/drawing/2014/main" id="{71ADAA61-BB02-A34A-A3EC-587428DB6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1830"/>
              <a:ext cx="330" cy="153"/>
            </a:xfrm>
            <a:custGeom>
              <a:avLst/>
              <a:gdLst>
                <a:gd name="T0" fmla="*/ 0 w 662"/>
                <a:gd name="T1" fmla="*/ 250 h 305"/>
                <a:gd name="T2" fmla="*/ 33 w 662"/>
                <a:gd name="T3" fmla="*/ 305 h 305"/>
                <a:gd name="T4" fmla="*/ 662 w 662"/>
                <a:gd name="T5" fmla="*/ 51 h 305"/>
                <a:gd name="T6" fmla="*/ 604 w 662"/>
                <a:gd name="T7" fmla="*/ 0 h 305"/>
                <a:gd name="T8" fmla="*/ 0 w 662"/>
                <a:gd name="T9" fmla="*/ 250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2"/>
                <a:gd name="T16" fmla="*/ 0 h 305"/>
                <a:gd name="T17" fmla="*/ 662 w 662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2" h="305">
                  <a:moveTo>
                    <a:pt x="0" y="250"/>
                  </a:moveTo>
                  <a:lnTo>
                    <a:pt x="33" y="305"/>
                  </a:lnTo>
                  <a:lnTo>
                    <a:pt x="662" y="51"/>
                  </a:lnTo>
                  <a:lnTo>
                    <a:pt x="604" y="0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0" name="Freeform 1466">
              <a:extLst>
                <a:ext uri="{FF2B5EF4-FFF2-40B4-BE49-F238E27FC236}">
                  <a16:creationId xmlns:a16="http://schemas.microsoft.com/office/drawing/2014/main" id="{9BCB2FE0-060A-DA4C-A1A2-379D1308B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624"/>
              <a:ext cx="639" cy="365"/>
            </a:xfrm>
            <a:custGeom>
              <a:avLst/>
              <a:gdLst>
                <a:gd name="T0" fmla="*/ 629 w 1279"/>
                <a:gd name="T1" fmla="*/ 495 h 731"/>
                <a:gd name="T2" fmla="*/ 1279 w 1279"/>
                <a:gd name="T3" fmla="*/ 248 h 731"/>
                <a:gd name="T4" fmla="*/ 681 w 1279"/>
                <a:gd name="T5" fmla="*/ 0 h 731"/>
                <a:gd name="T6" fmla="*/ 16 w 1279"/>
                <a:gd name="T7" fmla="*/ 150 h 731"/>
                <a:gd name="T8" fmla="*/ 14 w 1279"/>
                <a:gd name="T9" fmla="*/ 156 h 731"/>
                <a:gd name="T10" fmla="*/ 8 w 1279"/>
                <a:gd name="T11" fmla="*/ 169 h 731"/>
                <a:gd name="T12" fmla="*/ 4 w 1279"/>
                <a:gd name="T13" fmla="*/ 190 h 731"/>
                <a:gd name="T14" fmla="*/ 0 w 1279"/>
                <a:gd name="T15" fmla="*/ 219 h 731"/>
                <a:gd name="T16" fmla="*/ 0 w 1279"/>
                <a:gd name="T17" fmla="*/ 251 h 731"/>
                <a:gd name="T18" fmla="*/ 8 w 1279"/>
                <a:gd name="T19" fmla="*/ 289 h 731"/>
                <a:gd name="T20" fmla="*/ 26 w 1279"/>
                <a:gd name="T21" fmla="*/ 329 h 731"/>
                <a:gd name="T22" fmla="*/ 53 w 1279"/>
                <a:gd name="T23" fmla="*/ 371 h 731"/>
                <a:gd name="T24" fmla="*/ 53 w 1279"/>
                <a:gd name="T25" fmla="*/ 371 h 731"/>
                <a:gd name="T26" fmla="*/ 54 w 1279"/>
                <a:gd name="T27" fmla="*/ 371 h 731"/>
                <a:gd name="T28" fmla="*/ 54 w 1279"/>
                <a:gd name="T29" fmla="*/ 372 h 731"/>
                <a:gd name="T30" fmla="*/ 54 w 1279"/>
                <a:gd name="T31" fmla="*/ 372 h 731"/>
                <a:gd name="T32" fmla="*/ 54 w 1279"/>
                <a:gd name="T33" fmla="*/ 372 h 731"/>
                <a:gd name="T34" fmla="*/ 54 w 1279"/>
                <a:gd name="T35" fmla="*/ 372 h 731"/>
                <a:gd name="T36" fmla="*/ 644 w 1279"/>
                <a:gd name="T37" fmla="*/ 731 h 731"/>
                <a:gd name="T38" fmla="*/ 646 w 1279"/>
                <a:gd name="T39" fmla="*/ 721 h 731"/>
                <a:gd name="T40" fmla="*/ 636 w 1279"/>
                <a:gd name="T41" fmla="*/ 700 h 731"/>
                <a:gd name="T42" fmla="*/ 636 w 1279"/>
                <a:gd name="T43" fmla="*/ 700 h 731"/>
                <a:gd name="T44" fmla="*/ 636 w 1279"/>
                <a:gd name="T45" fmla="*/ 699 h 731"/>
                <a:gd name="T46" fmla="*/ 633 w 1279"/>
                <a:gd name="T47" fmla="*/ 692 h 731"/>
                <a:gd name="T48" fmla="*/ 625 w 1279"/>
                <a:gd name="T49" fmla="*/ 676 h 731"/>
                <a:gd name="T50" fmla="*/ 616 w 1279"/>
                <a:gd name="T51" fmla="*/ 650 h 731"/>
                <a:gd name="T52" fmla="*/ 606 w 1279"/>
                <a:gd name="T53" fmla="*/ 619 h 731"/>
                <a:gd name="T54" fmla="*/ 601 w 1279"/>
                <a:gd name="T55" fmla="*/ 586 h 731"/>
                <a:gd name="T56" fmla="*/ 601 w 1279"/>
                <a:gd name="T57" fmla="*/ 553 h 731"/>
                <a:gd name="T58" fmla="*/ 610 w 1279"/>
                <a:gd name="T59" fmla="*/ 521 h 731"/>
                <a:gd name="T60" fmla="*/ 629 w 1279"/>
                <a:gd name="T61" fmla="*/ 495 h 73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79"/>
                <a:gd name="T94" fmla="*/ 0 h 731"/>
                <a:gd name="T95" fmla="*/ 1279 w 1279"/>
                <a:gd name="T96" fmla="*/ 731 h 73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79" h="731">
                  <a:moveTo>
                    <a:pt x="629" y="495"/>
                  </a:moveTo>
                  <a:lnTo>
                    <a:pt x="1279" y="248"/>
                  </a:lnTo>
                  <a:lnTo>
                    <a:pt x="681" y="0"/>
                  </a:lnTo>
                  <a:lnTo>
                    <a:pt x="16" y="150"/>
                  </a:lnTo>
                  <a:lnTo>
                    <a:pt x="14" y="156"/>
                  </a:lnTo>
                  <a:lnTo>
                    <a:pt x="8" y="169"/>
                  </a:lnTo>
                  <a:lnTo>
                    <a:pt x="4" y="190"/>
                  </a:lnTo>
                  <a:lnTo>
                    <a:pt x="0" y="219"/>
                  </a:lnTo>
                  <a:lnTo>
                    <a:pt x="0" y="251"/>
                  </a:lnTo>
                  <a:lnTo>
                    <a:pt x="8" y="289"/>
                  </a:lnTo>
                  <a:lnTo>
                    <a:pt x="26" y="329"/>
                  </a:lnTo>
                  <a:lnTo>
                    <a:pt x="53" y="371"/>
                  </a:lnTo>
                  <a:lnTo>
                    <a:pt x="54" y="371"/>
                  </a:lnTo>
                  <a:lnTo>
                    <a:pt x="54" y="372"/>
                  </a:lnTo>
                  <a:lnTo>
                    <a:pt x="644" y="731"/>
                  </a:lnTo>
                  <a:lnTo>
                    <a:pt x="646" y="721"/>
                  </a:lnTo>
                  <a:lnTo>
                    <a:pt x="636" y="700"/>
                  </a:lnTo>
                  <a:lnTo>
                    <a:pt x="636" y="699"/>
                  </a:lnTo>
                  <a:lnTo>
                    <a:pt x="633" y="692"/>
                  </a:lnTo>
                  <a:lnTo>
                    <a:pt x="625" y="676"/>
                  </a:lnTo>
                  <a:lnTo>
                    <a:pt x="616" y="650"/>
                  </a:lnTo>
                  <a:lnTo>
                    <a:pt x="606" y="619"/>
                  </a:lnTo>
                  <a:lnTo>
                    <a:pt x="601" y="586"/>
                  </a:lnTo>
                  <a:lnTo>
                    <a:pt x="601" y="553"/>
                  </a:lnTo>
                  <a:lnTo>
                    <a:pt x="610" y="521"/>
                  </a:lnTo>
                  <a:lnTo>
                    <a:pt x="629" y="4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1" name="Freeform 1467">
              <a:extLst>
                <a:ext uri="{FF2B5EF4-FFF2-40B4-BE49-F238E27FC236}">
                  <a16:creationId xmlns:a16="http://schemas.microsoft.com/office/drawing/2014/main" id="{71A5ECB1-C74E-DD48-AD01-3EF95ADB3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637"/>
              <a:ext cx="574" cy="221"/>
            </a:xfrm>
            <a:custGeom>
              <a:avLst/>
              <a:gdLst>
                <a:gd name="T0" fmla="*/ 1148 w 1148"/>
                <a:gd name="T1" fmla="*/ 220 h 443"/>
                <a:gd name="T2" fmla="*/ 567 w 1148"/>
                <a:gd name="T3" fmla="*/ 443 h 443"/>
                <a:gd name="T4" fmla="*/ 0 w 1148"/>
                <a:gd name="T5" fmla="*/ 140 h 443"/>
                <a:gd name="T6" fmla="*/ 619 w 1148"/>
                <a:gd name="T7" fmla="*/ 0 h 443"/>
                <a:gd name="T8" fmla="*/ 1148 w 1148"/>
                <a:gd name="T9" fmla="*/ 220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8"/>
                <a:gd name="T16" fmla="*/ 0 h 443"/>
                <a:gd name="T17" fmla="*/ 1148 w 1148"/>
                <a:gd name="T18" fmla="*/ 443 h 4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8" h="443">
                  <a:moveTo>
                    <a:pt x="1148" y="220"/>
                  </a:moveTo>
                  <a:lnTo>
                    <a:pt x="567" y="443"/>
                  </a:lnTo>
                  <a:lnTo>
                    <a:pt x="0" y="140"/>
                  </a:lnTo>
                  <a:lnTo>
                    <a:pt x="619" y="0"/>
                  </a:lnTo>
                  <a:lnTo>
                    <a:pt x="1148" y="22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2" name="Freeform 1468">
              <a:extLst>
                <a:ext uri="{FF2B5EF4-FFF2-40B4-BE49-F238E27FC236}">
                  <a16:creationId xmlns:a16="http://schemas.microsoft.com/office/drawing/2014/main" id="{6A55053B-DB6E-5641-BEF6-6B4A3B913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712"/>
              <a:ext cx="293" cy="252"/>
            </a:xfrm>
            <a:custGeom>
              <a:avLst/>
              <a:gdLst>
                <a:gd name="T0" fmla="*/ 583 w 585"/>
                <a:gd name="T1" fmla="*/ 504 h 504"/>
                <a:gd name="T2" fmla="*/ 45 w 585"/>
                <a:gd name="T3" fmla="*/ 174 h 504"/>
                <a:gd name="T4" fmla="*/ 24 w 585"/>
                <a:gd name="T5" fmla="*/ 144 h 504"/>
                <a:gd name="T6" fmla="*/ 10 w 585"/>
                <a:gd name="T7" fmla="*/ 117 h 504"/>
                <a:gd name="T8" fmla="*/ 2 w 585"/>
                <a:gd name="T9" fmla="*/ 90 h 504"/>
                <a:gd name="T10" fmla="*/ 0 w 585"/>
                <a:gd name="T11" fmla="*/ 66 h 504"/>
                <a:gd name="T12" fmla="*/ 0 w 585"/>
                <a:gd name="T13" fmla="*/ 44 h 504"/>
                <a:gd name="T14" fmla="*/ 2 w 585"/>
                <a:gd name="T15" fmla="*/ 26 h 504"/>
                <a:gd name="T16" fmla="*/ 6 w 585"/>
                <a:gd name="T17" fmla="*/ 11 h 504"/>
                <a:gd name="T18" fmla="*/ 9 w 585"/>
                <a:gd name="T19" fmla="*/ 0 h 504"/>
                <a:gd name="T20" fmla="*/ 585 w 585"/>
                <a:gd name="T21" fmla="*/ 308 h 504"/>
                <a:gd name="T22" fmla="*/ 572 w 585"/>
                <a:gd name="T23" fmla="*/ 330 h 504"/>
                <a:gd name="T24" fmla="*/ 562 w 585"/>
                <a:gd name="T25" fmla="*/ 353 h 504"/>
                <a:gd name="T26" fmla="*/ 559 w 585"/>
                <a:gd name="T27" fmla="*/ 378 h 504"/>
                <a:gd name="T28" fmla="*/ 559 w 585"/>
                <a:gd name="T29" fmla="*/ 404 h 504"/>
                <a:gd name="T30" fmla="*/ 561 w 585"/>
                <a:gd name="T31" fmla="*/ 431 h 504"/>
                <a:gd name="T32" fmla="*/ 567 w 585"/>
                <a:gd name="T33" fmla="*/ 457 h 504"/>
                <a:gd name="T34" fmla="*/ 574 w 585"/>
                <a:gd name="T35" fmla="*/ 481 h 504"/>
                <a:gd name="T36" fmla="*/ 583 w 585"/>
                <a:gd name="T37" fmla="*/ 504 h 5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85"/>
                <a:gd name="T58" fmla="*/ 0 h 504"/>
                <a:gd name="T59" fmla="*/ 585 w 585"/>
                <a:gd name="T60" fmla="*/ 504 h 5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85" h="504">
                  <a:moveTo>
                    <a:pt x="583" y="504"/>
                  </a:moveTo>
                  <a:lnTo>
                    <a:pt x="45" y="174"/>
                  </a:lnTo>
                  <a:lnTo>
                    <a:pt x="24" y="144"/>
                  </a:lnTo>
                  <a:lnTo>
                    <a:pt x="10" y="117"/>
                  </a:lnTo>
                  <a:lnTo>
                    <a:pt x="2" y="90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2" y="26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85" y="308"/>
                  </a:lnTo>
                  <a:lnTo>
                    <a:pt x="572" y="330"/>
                  </a:lnTo>
                  <a:lnTo>
                    <a:pt x="562" y="353"/>
                  </a:lnTo>
                  <a:lnTo>
                    <a:pt x="559" y="378"/>
                  </a:lnTo>
                  <a:lnTo>
                    <a:pt x="559" y="404"/>
                  </a:lnTo>
                  <a:lnTo>
                    <a:pt x="561" y="431"/>
                  </a:lnTo>
                  <a:lnTo>
                    <a:pt x="567" y="457"/>
                  </a:lnTo>
                  <a:lnTo>
                    <a:pt x="574" y="481"/>
                  </a:lnTo>
                  <a:lnTo>
                    <a:pt x="583" y="50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3" name="Freeform 1469">
              <a:extLst>
                <a:ext uri="{FF2B5EF4-FFF2-40B4-BE49-F238E27FC236}">
                  <a16:creationId xmlns:a16="http://schemas.microsoft.com/office/drawing/2014/main" id="{1A49FDC0-C381-8349-AFD2-CCFD28D39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" y="1757"/>
              <a:ext cx="339" cy="232"/>
            </a:xfrm>
            <a:custGeom>
              <a:avLst/>
              <a:gdLst>
                <a:gd name="T0" fmla="*/ 599 w 680"/>
                <a:gd name="T1" fmla="*/ 139 h 465"/>
                <a:gd name="T2" fmla="*/ 0 w 680"/>
                <a:gd name="T3" fmla="*/ 381 h 465"/>
                <a:gd name="T4" fmla="*/ 7 w 680"/>
                <a:gd name="T5" fmla="*/ 402 h 465"/>
                <a:gd name="T6" fmla="*/ 606 w 680"/>
                <a:gd name="T7" fmla="*/ 159 h 465"/>
                <a:gd name="T8" fmla="*/ 643 w 680"/>
                <a:gd name="T9" fmla="*/ 193 h 465"/>
                <a:gd name="T10" fmla="*/ 33 w 680"/>
                <a:gd name="T11" fmla="*/ 444 h 465"/>
                <a:gd name="T12" fmla="*/ 40 w 680"/>
                <a:gd name="T13" fmla="*/ 465 h 465"/>
                <a:gd name="T14" fmla="*/ 680 w 680"/>
                <a:gd name="T15" fmla="*/ 201 h 465"/>
                <a:gd name="T16" fmla="*/ 617 w 680"/>
                <a:gd name="T17" fmla="*/ 142 h 465"/>
                <a:gd name="T18" fmla="*/ 614 w 680"/>
                <a:gd name="T19" fmla="*/ 0 h 465"/>
                <a:gd name="T20" fmla="*/ 597 w 680"/>
                <a:gd name="T21" fmla="*/ 0 h 465"/>
                <a:gd name="T22" fmla="*/ 597 w 680"/>
                <a:gd name="T23" fmla="*/ 44 h 465"/>
                <a:gd name="T24" fmla="*/ 599 w 680"/>
                <a:gd name="T25" fmla="*/ 139 h 4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0"/>
                <a:gd name="T40" fmla="*/ 0 h 465"/>
                <a:gd name="T41" fmla="*/ 680 w 680"/>
                <a:gd name="T42" fmla="*/ 465 h 4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0" h="465">
                  <a:moveTo>
                    <a:pt x="599" y="139"/>
                  </a:moveTo>
                  <a:lnTo>
                    <a:pt x="0" y="381"/>
                  </a:lnTo>
                  <a:lnTo>
                    <a:pt x="7" y="402"/>
                  </a:lnTo>
                  <a:lnTo>
                    <a:pt x="606" y="159"/>
                  </a:lnTo>
                  <a:lnTo>
                    <a:pt x="643" y="193"/>
                  </a:lnTo>
                  <a:lnTo>
                    <a:pt x="33" y="444"/>
                  </a:lnTo>
                  <a:lnTo>
                    <a:pt x="40" y="465"/>
                  </a:lnTo>
                  <a:lnTo>
                    <a:pt x="680" y="201"/>
                  </a:lnTo>
                  <a:lnTo>
                    <a:pt x="617" y="142"/>
                  </a:lnTo>
                  <a:lnTo>
                    <a:pt x="614" y="0"/>
                  </a:lnTo>
                  <a:lnTo>
                    <a:pt x="597" y="0"/>
                  </a:lnTo>
                  <a:lnTo>
                    <a:pt x="597" y="44"/>
                  </a:lnTo>
                  <a:lnTo>
                    <a:pt x="599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4" name="Freeform 1470">
              <a:extLst>
                <a:ext uri="{FF2B5EF4-FFF2-40B4-BE49-F238E27FC236}">
                  <a16:creationId xmlns:a16="http://schemas.microsoft.com/office/drawing/2014/main" id="{E10122DC-6C0F-B741-A14F-AA342EAF3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1589"/>
              <a:ext cx="323" cy="148"/>
            </a:xfrm>
            <a:custGeom>
              <a:avLst/>
              <a:gdLst>
                <a:gd name="T0" fmla="*/ 38 w 647"/>
                <a:gd name="T1" fmla="*/ 149 h 296"/>
                <a:gd name="T2" fmla="*/ 5 w 647"/>
                <a:gd name="T3" fmla="*/ 185 h 296"/>
                <a:gd name="T4" fmla="*/ 0 w 647"/>
                <a:gd name="T5" fmla="*/ 238 h 296"/>
                <a:gd name="T6" fmla="*/ 7 w 647"/>
                <a:gd name="T7" fmla="*/ 274 h 296"/>
                <a:gd name="T8" fmla="*/ 9 w 647"/>
                <a:gd name="T9" fmla="*/ 296 h 296"/>
                <a:gd name="T10" fmla="*/ 642 w 647"/>
                <a:gd name="T11" fmla="*/ 131 h 296"/>
                <a:gd name="T12" fmla="*/ 647 w 647"/>
                <a:gd name="T13" fmla="*/ 0 h 296"/>
                <a:gd name="T14" fmla="*/ 38 w 647"/>
                <a:gd name="T15" fmla="*/ 149 h 2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7"/>
                <a:gd name="T25" fmla="*/ 0 h 296"/>
                <a:gd name="T26" fmla="*/ 647 w 647"/>
                <a:gd name="T27" fmla="*/ 296 h 2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7" h="296">
                  <a:moveTo>
                    <a:pt x="38" y="149"/>
                  </a:moveTo>
                  <a:lnTo>
                    <a:pt x="5" y="185"/>
                  </a:lnTo>
                  <a:lnTo>
                    <a:pt x="0" y="238"/>
                  </a:lnTo>
                  <a:lnTo>
                    <a:pt x="7" y="274"/>
                  </a:lnTo>
                  <a:lnTo>
                    <a:pt x="9" y="296"/>
                  </a:lnTo>
                  <a:lnTo>
                    <a:pt x="642" y="131"/>
                  </a:lnTo>
                  <a:lnTo>
                    <a:pt x="647" y="0"/>
                  </a:lnTo>
                  <a:lnTo>
                    <a:pt x="38" y="1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5" name="Freeform 1471">
              <a:extLst>
                <a:ext uri="{FF2B5EF4-FFF2-40B4-BE49-F238E27FC236}">
                  <a16:creationId xmlns:a16="http://schemas.microsoft.com/office/drawing/2014/main" id="{8827FAB3-7CC1-1C47-ABD8-4AB69677D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656"/>
              <a:ext cx="342" cy="111"/>
            </a:xfrm>
            <a:custGeom>
              <a:avLst/>
              <a:gdLst>
                <a:gd name="T0" fmla="*/ 0 w 685"/>
                <a:gd name="T1" fmla="*/ 169 h 221"/>
                <a:gd name="T2" fmla="*/ 29 w 685"/>
                <a:gd name="T3" fmla="*/ 221 h 221"/>
                <a:gd name="T4" fmla="*/ 685 w 685"/>
                <a:gd name="T5" fmla="*/ 50 h 221"/>
                <a:gd name="T6" fmla="*/ 631 w 685"/>
                <a:gd name="T7" fmla="*/ 0 h 221"/>
                <a:gd name="T8" fmla="*/ 0 w 685"/>
                <a:gd name="T9" fmla="*/ 169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5"/>
                <a:gd name="T16" fmla="*/ 0 h 221"/>
                <a:gd name="T17" fmla="*/ 685 w 685"/>
                <a:gd name="T18" fmla="*/ 221 h 2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5" h="221">
                  <a:moveTo>
                    <a:pt x="0" y="169"/>
                  </a:moveTo>
                  <a:lnTo>
                    <a:pt x="29" y="221"/>
                  </a:lnTo>
                  <a:lnTo>
                    <a:pt x="685" y="50"/>
                  </a:lnTo>
                  <a:lnTo>
                    <a:pt x="631" y="0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6" name="Freeform 1472">
              <a:extLst>
                <a:ext uri="{FF2B5EF4-FFF2-40B4-BE49-F238E27FC236}">
                  <a16:creationId xmlns:a16="http://schemas.microsoft.com/office/drawing/2014/main" id="{EECFFDFB-90EE-F549-94EF-7A631455A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1450"/>
              <a:ext cx="640" cy="323"/>
            </a:xfrm>
            <a:custGeom>
              <a:avLst/>
              <a:gdLst>
                <a:gd name="T0" fmla="*/ 608 w 1281"/>
                <a:gd name="T1" fmla="*/ 434 h 644"/>
                <a:gd name="T2" fmla="*/ 1281 w 1281"/>
                <a:gd name="T3" fmla="*/ 267 h 644"/>
                <a:gd name="T4" fmla="*/ 705 w 1281"/>
                <a:gd name="T5" fmla="*/ 0 h 644"/>
                <a:gd name="T6" fmla="*/ 26 w 1281"/>
                <a:gd name="T7" fmla="*/ 81 h 644"/>
                <a:gd name="T8" fmla="*/ 22 w 1281"/>
                <a:gd name="T9" fmla="*/ 84 h 644"/>
                <a:gd name="T10" fmla="*/ 16 w 1281"/>
                <a:gd name="T11" fmla="*/ 95 h 644"/>
                <a:gd name="T12" fmla="*/ 8 w 1281"/>
                <a:gd name="T13" fmla="*/ 114 h 644"/>
                <a:gd name="T14" fmla="*/ 3 w 1281"/>
                <a:gd name="T15" fmla="*/ 138 h 644"/>
                <a:gd name="T16" fmla="*/ 0 w 1281"/>
                <a:gd name="T17" fmla="*/ 167 h 644"/>
                <a:gd name="T18" fmla="*/ 4 w 1281"/>
                <a:gd name="T19" fmla="*/ 200 h 644"/>
                <a:gd name="T20" fmla="*/ 16 w 1281"/>
                <a:gd name="T21" fmla="*/ 236 h 644"/>
                <a:gd name="T22" fmla="*/ 39 w 1281"/>
                <a:gd name="T23" fmla="*/ 275 h 644"/>
                <a:gd name="T24" fmla="*/ 39 w 1281"/>
                <a:gd name="T25" fmla="*/ 275 h 644"/>
                <a:gd name="T26" fmla="*/ 41 w 1281"/>
                <a:gd name="T27" fmla="*/ 275 h 644"/>
                <a:gd name="T28" fmla="*/ 41 w 1281"/>
                <a:gd name="T29" fmla="*/ 276 h 644"/>
                <a:gd name="T30" fmla="*/ 41 w 1281"/>
                <a:gd name="T31" fmla="*/ 276 h 644"/>
                <a:gd name="T32" fmla="*/ 41 w 1281"/>
                <a:gd name="T33" fmla="*/ 276 h 644"/>
                <a:gd name="T34" fmla="*/ 42 w 1281"/>
                <a:gd name="T35" fmla="*/ 276 h 644"/>
                <a:gd name="T36" fmla="*/ 600 w 1281"/>
                <a:gd name="T37" fmla="*/ 644 h 644"/>
                <a:gd name="T38" fmla="*/ 602 w 1281"/>
                <a:gd name="T39" fmla="*/ 636 h 644"/>
                <a:gd name="T40" fmla="*/ 595 w 1281"/>
                <a:gd name="T41" fmla="*/ 617 h 644"/>
                <a:gd name="T42" fmla="*/ 594 w 1281"/>
                <a:gd name="T43" fmla="*/ 616 h 644"/>
                <a:gd name="T44" fmla="*/ 594 w 1281"/>
                <a:gd name="T45" fmla="*/ 616 h 644"/>
                <a:gd name="T46" fmla="*/ 592 w 1281"/>
                <a:gd name="T47" fmla="*/ 610 h 644"/>
                <a:gd name="T48" fmla="*/ 585 w 1281"/>
                <a:gd name="T49" fmla="*/ 594 h 644"/>
                <a:gd name="T50" fmla="*/ 578 w 1281"/>
                <a:gd name="T51" fmla="*/ 571 h 644"/>
                <a:gd name="T52" fmla="*/ 572 w 1281"/>
                <a:gd name="T53" fmla="*/ 543 h 644"/>
                <a:gd name="T54" fmla="*/ 570 w 1281"/>
                <a:gd name="T55" fmla="*/ 513 h 644"/>
                <a:gd name="T56" fmla="*/ 573 w 1281"/>
                <a:gd name="T57" fmla="*/ 483 h 644"/>
                <a:gd name="T58" fmla="*/ 585 w 1281"/>
                <a:gd name="T59" fmla="*/ 456 h 644"/>
                <a:gd name="T60" fmla="*/ 608 w 1281"/>
                <a:gd name="T61" fmla="*/ 434 h 64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81"/>
                <a:gd name="T94" fmla="*/ 0 h 644"/>
                <a:gd name="T95" fmla="*/ 1281 w 1281"/>
                <a:gd name="T96" fmla="*/ 644 h 64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81" h="644">
                  <a:moveTo>
                    <a:pt x="608" y="434"/>
                  </a:moveTo>
                  <a:lnTo>
                    <a:pt x="1281" y="267"/>
                  </a:lnTo>
                  <a:lnTo>
                    <a:pt x="705" y="0"/>
                  </a:lnTo>
                  <a:lnTo>
                    <a:pt x="26" y="81"/>
                  </a:lnTo>
                  <a:lnTo>
                    <a:pt x="22" y="84"/>
                  </a:lnTo>
                  <a:lnTo>
                    <a:pt x="16" y="95"/>
                  </a:lnTo>
                  <a:lnTo>
                    <a:pt x="8" y="114"/>
                  </a:lnTo>
                  <a:lnTo>
                    <a:pt x="3" y="138"/>
                  </a:lnTo>
                  <a:lnTo>
                    <a:pt x="0" y="167"/>
                  </a:lnTo>
                  <a:lnTo>
                    <a:pt x="4" y="200"/>
                  </a:lnTo>
                  <a:lnTo>
                    <a:pt x="16" y="236"/>
                  </a:lnTo>
                  <a:lnTo>
                    <a:pt x="39" y="275"/>
                  </a:lnTo>
                  <a:lnTo>
                    <a:pt x="41" y="275"/>
                  </a:lnTo>
                  <a:lnTo>
                    <a:pt x="41" y="276"/>
                  </a:lnTo>
                  <a:lnTo>
                    <a:pt x="42" y="276"/>
                  </a:lnTo>
                  <a:lnTo>
                    <a:pt x="600" y="644"/>
                  </a:lnTo>
                  <a:lnTo>
                    <a:pt x="602" y="636"/>
                  </a:lnTo>
                  <a:lnTo>
                    <a:pt x="595" y="617"/>
                  </a:lnTo>
                  <a:lnTo>
                    <a:pt x="594" y="616"/>
                  </a:lnTo>
                  <a:lnTo>
                    <a:pt x="592" y="610"/>
                  </a:lnTo>
                  <a:lnTo>
                    <a:pt x="585" y="594"/>
                  </a:lnTo>
                  <a:lnTo>
                    <a:pt x="578" y="571"/>
                  </a:lnTo>
                  <a:lnTo>
                    <a:pt x="572" y="543"/>
                  </a:lnTo>
                  <a:lnTo>
                    <a:pt x="570" y="513"/>
                  </a:lnTo>
                  <a:lnTo>
                    <a:pt x="573" y="483"/>
                  </a:lnTo>
                  <a:lnTo>
                    <a:pt x="585" y="456"/>
                  </a:lnTo>
                  <a:lnTo>
                    <a:pt x="608" y="4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7" name="Freeform 1473">
              <a:extLst>
                <a:ext uri="{FF2B5EF4-FFF2-40B4-BE49-F238E27FC236}">
                  <a16:creationId xmlns:a16="http://schemas.microsoft.com/office/drawing/2014/main" id="{8C612412-BCCA-7941-BD79-C8C10DDD7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" y="1462"/>
              <a:ext cx="571" cy="194"/>
            </a:xfrm>
            <a:custGeom>
              <a:avLst/>
              <a:gdLst>
                <a:gd name="T0" fmla="*/ 1143 w 1143"/>
                <a:gd name="T1" fmla="*/ 237 h 389"/>
                <a:gd name="T2" fmla="*/ 540 w 1143"/>
                <a:gd name="T3" fmla="*/ 389 h 389"/>
                <a:gd name="T4" fmla="*/ 0 w 1143"/>
                <a:gd name="T5" fmla="*/ 76 h 389"/>
                <a:gd name="T6" fmla="*/ 633 w 1143"/>
                <a:gd name="T7" fmla="*/ 0 h 389"/>
                <a:gd name="T8" fmla="*/ 1143 w 1143"/>
                <a:gd name="T9" fmla="*/ 237 h 3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3"/>
                <a:gd name="T16" fmla="*/ 0 h 389"/>
                <a:gd name="T17" fmla="*/ 1143 w 1143"/>
                <a:gd name="T18" fmla="*/ 389 h 3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3" h="389">
                  <a:moveTo>
                    <a:pt x="1143" y="237"/>
                  </a:moveTo>
                  <a:lnTo>
                    <a:pt x="540" y="389"/>
                  </a:lnTo>
                  <a:lnTo>
                    <a:pt x="0" y="76"/>
                  </a:lnTo>
                  <a:lnTo>
                    <a:pt x="633" y="0"/>
                  </a:lnTo>
                  <a:lnTo>
                    <a:pt x="1143" y="237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8" name="Freeform 1474">
              <a:extLst>
                <a:ext uri="{FF2B5EF4-FFF2-40B4-BE49-F238E27FC236}">
                  <a16:creationId xmlns:a16="http://schemas.microsoft.com/office/drawing/2014/main" id="{C68B3D7D-358A-7D4F-81F3-1EA5CEDE6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" y="1503"/>
              <a:ext cx="282" cy="246"/>
            </a:xfrm>
            <a:custGeom>
              <a:avLst/>
              <a:gdLst>
                <a:gd name="T0" fmla="*/ 544 w 565"/>
                <a:gd name="T1" fmla="*/ 492 h 492"/>
                <a:gd name="T2" fmla="*/ 34 w 565"/>
                <a:gd name="T3" fmla="*/ 154 h 492"/>
                <a:gd name="T4" fmla="*/ 17 w 565"/>
                <a:gd name="T5" fmla="*/ 126 h 492"/>
                <a:gd name="T6" fmla="*/ 7 w 565"/>
                <a:gd name="T7" fmla="*/ 101 h 492"/>
                <a:gd name="T8" fmla="*/ 1 w 565"/>
                <a:gd name="T9" fmla="*/ 78 h 492"/>
                <a:gd name="T10" fmla="*/ 0 w 565"/>
                <a:gd name="T11" fmla="*/ 56 h 492"/>
                <a:gd name="T12" fmla="*/ 2 w 565"/>
                <a:gd name="T13" fmla="*/ 38 h 492"/>
                <a:gd name="T14" fmla="*/ 7 w 565"/>
                <a:gd name="T15" fmla="*/ 22 h 492"/>
                <a:gd name="T16" fmla="*/ 11 w 565"/>
                <a:gd name="T17" fmla="*/ 9 h 492"/>
                <a:gd name="T18" fmla="*/ 16 w 565"/>
                <a:gd name="T19" fmla="*/ 0 h 492"/>
                <a:gd name="T20" fmla="*/ 565 w 565"/>
                <a:gd name="T21" fmla="*/ 318 h 492"/>
                <a:gd name="T22" fmla="*/ 549 w 565"/>
                <a:gd name="T23" fmla="*/ 336 h 492"/>
                <a:gd name="T24" fmla="*/ 538 w 565"/>
                <a:gd name="T25" fmla="*/ 356 h 492"/>
                <a:gd name="T26" fmla="*/ 531 w 565"/>
                <a:gd name="T27" fmla="*/ 378 h 492"/>
                <a:gd name="T28" fmla="*/ 529 w 565"/>
                <a:gd name="T29" fmla="*/ 401 h 492"/>
                <a:gd name="T30" fmla="*/ 529 w 565"/>
                <a:gd name="T31" fmla="*/ 424 h 492"/>
                <a:gd name="T32" fmla="*/ 532 w 565"/>
                <a:gd name="T33" fmla="*/ 448 h 492"/>
                <a:gd name="T34" fmla="*/ 537 w 565"/>
                <a:gd name="T35" fmla="*/ 471 h 492"/>
                <a:gd name="T36" fmla="*/ 544 w 565"/>
                <a:gd name="T37" fmla="*/ 492 h 4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5"/>
                <a:gd name="T58" fmla="*/ 0 h 492"/>
                <a:gd name="T59" fmla="*/ 565 w 565"/>
                <a:gd name="T60" fmla="*/ 492 h 4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5" h="492">
                  <a:moveTo>
                    <a:pt x="544" y="492"/>
                  </a:moveTo>
                  <a:lnTo>
                    <a:pt x="34" y="154"/>
                  </a:lnTo>
                  <a:lnTo>
                    <a:pt x="17" y="126"/>
                  </a:lnTo>
                  <a:lnTo>
                    <a:pt x="7" y="101"/>
                  </a:lnTo>
                  <a:lnTo>
                    <a:pt x="1" y="78"/>
                  </a:lnTo>
                  <a:lnTo>
                    <a:pt x="0" y="56"/>
                  </a:lnTo>
                  <a:lnTo>
                    <a:pt x="2" y="38"/>
                  </a:lnTo>
                  <a:lnTo>
                    <a:pt x="7" y="22"/>
                  </a:lnTo>
                  <a:lnTo>
                    <a:pt x="11" y="9"/>
                  </a:lnTo>
                  <a:lnTo>
                    <a:pt x="16" y="0"/>
                  </a:lnTo>
                  <a:lnTo>
                    <a:pt x="565" y="318"/>
                  </a:lnTo>
                  <a:lnTo>
                    <a:pt x="549" y="336"/>
                  </a:lnTo>
                  <a:lnTo>
                    <a:pt x="538" y="356"/>
                  </a:lnTo>
                  <a:lnTo>
                    <a:pt x="531" y="378"/>
                  </a:lnTo>
                  <a:lnTo>
                    <a:pt x="529" y="401"/>
                  </a:lnTo>
                  <a:lnTo>
                    <a:pt x="529" y="424"/>
                  </a:lnTo>
                  <a:lnTo>
                    <a:pt x="532" y="448"/>
                  </a:lnTo>
                  <a:lnTo>
                    <a:pt x="537" y="471"/>
                  </a:lnTo>
                  <a:lnTo>
                    <a:pt x="544" y="492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9" name="Freeform 1475">
              <a:extLst>
                <a:ext uri="{FF2B5EF4-FFF2-40B4-BE49-F238E27FC236}">
                  <a16:creationId xmlns:a16="http://schemas.microsoft.com/office/drawing/2014/main" id="{2CE52744-DC19-8847-A6DB-EE73C8556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589"/>
              <a:ext cx="350" cy="184"/>
            </a:xfrm>
            <a:custGeom>
              <a:avLst/>
              <a:gdLst>
                <a:gd name="T0" fmla="*/ 626 w 701"/>
                <a:gd name="T1" fmla="*/ 104 h 367"/>
                <a:gd name="T2" fmla="*/ 625 w 701"/>
                <a:gd name="T3" fmla="*/ 127 h 367"/>
                <a:gd name="T4" fmla="*/ 0 w 701"/>
                <a:gd name="T5" fmla="*/ 289 h 367"/>
                <a:gd name="T6" fmla="*/ 5 w 701"/>
                <a:gd name="T7" fmla="*/ 309 h 367"/>
                <a:gd name="T8" fmla="*/ 631 w 701"/>
                <a:gd name="T9" fmla="*/ 146 h 367"/>
                <a:gd name="T10" fmla="*/ 664 w 701"/>
                <a:gd name="T11" fmla="*/ 180 h 367"/>
                <a:gd name="T12" fmla="*/ 28 w 701"/>
                <a:gd name="T13" fmla="*/ 349 h 367"/>
                <a:gd name="T14" fmla="*/ 33 w 701"/>
                <a:gd name="T15" fmla="*/ 367 h 367"/>
                <a:gd name="T16" fmla="*/ 701 w 701"/>
                <a:gd name="T17" fmla="*/ 190 h 367"/>
                <a:gd name="T18" fmla="*/ 642 w 701"/>
                <a:gd name="T19" fmla="*/ 131 h 367"/>
                <a:gd name="T20" fmla="*/ 651 w 701"/>
                <a:gd name="T21" fmla="*/ 3 h 367"/>
                <a:gd name="T22" fmla="*/ 634 w 701"/>
                <a:gd name="T23" fmla="*/ 0 h 367"/>
                <a:gd name="T24" fmla="*/ 631 w 701"/>
                <a:gd name="T25" fmla="*/ 41 h 367"/>
                <a:gd name="T26" fmla="*/ 626 w 701"/>
                <a:gd name="T27" fmla="*/ 104 h 3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01"/>
                <a:gd name="T43" fmla="*/ 0 h 367"/>
                <a:gd name="T44" fmla="*/ 701 w 701"/>
                <a:gd name="T45" fmla="*/ 367 h 3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01" h="367">
                  <a:moveTo>
                    <a:pt x="626" y="104"/>
                  </a:moveTo>
                  <a:lnTo>
                    <a:pt x="625" y="127"/>
                  </a:lnTo>
                  <a:lnTo>
                    <a:pt x="0" y="289"/>
                  </a:lnTo>
                  <a:lnTo>
                    <a:pt x="5" y="309"/>
                  </a:lnTo>
                  <a:lnTo>
                    <a:pt x="631" y="146"/>
                  </a:lnTo>
                  <a:lnTo>
                    <a:pt x="664" y="180"/>
                  </a:lnTo>
                  <a:lnTo>
                    <a:pt x="28" y="349"/>
                  </a:lnTo>
                  <a:lnTo>
                    <a:pt x="33" y="367"/>
                  </a:lnTo>
                  <a:lnTo>
                    <a:pt x="701" y="190"/>
                  </a:lnTo>
                  <a:lnTo>
                    <a:pt x="642" y="131"/>
                  </a:lnTo>
                  <a:lnTo>
                    <a:pt x="651" y="3"/>
                  </a:lnTo>
                  <a:lnTo>
                    <a:pt x="634" y="0"/>
                  </a:lnTo>
                  <a:lnTo>
                    <a:pt x="631" y="41"/>
                  </a:lnTo>
                  <a:lnTo>
                    <a:pt x="626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0" name="Freeform 1476">
              <a:extLst>
                <a:ext uri="{FF2B5EF4-FFF2-40B4-BE49-F238E27FC236}">
                  <a16:creationId xmlns:a16="http://schemas.microsoft.com/office/drawing/2014/main" id="{5AB45AC5-7CE7-BF46-9B96-1FCB762F1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1376"/>
              <a:ext cx="301" cy="188"/>
            </a:xfrm>
            <a:custGeom>
              <a:avLst/>
              <a:gdLst>
                <a:gd name="T0" fmla="*/ 28 w 603"/>
                <a:gd name="T1" fmla="*/ 212 h 376"/>
                <a:gd name="T2" fmla="*/ 0 w 603"/>
                <a:gd name="T3" fmla="*/ 256 h 376"/>
                <a:gd name="T4" fmla="*/ 1 w 603"/>
                <a:gd name="T5" fmla="*/ 314 h 376"/>
                <a:gd name="T6" fmla="*/ 11 w 603"/>
                <a:gd name="T7" fmla="*/ 353 h 376"/>
                <a:gd name="T8" fmla="*/ 14 w 603"/>
                <a:gd name="T9" fmla="*/ 376 h 376"/>
                <a:gd name="T10" fmla="*/ 603 w 603"/>
                <a:gd name="T11" fmla="*/ 139 h 376"/>
                <a:gd name="T12" fmla="*/ 595 w 603"/>
                <a:gd name="T13" fmla="*/ 0 h 376"/>
                <a:gd name="T14" fmla="*/ 28 w 603"/>
                <a:gd name="T15" fmla="*/ 212 h 3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03"/>
                <a:gd name="T25" fmla="*/ 0 h 376"/>
                <a:gd name="T26" fmla="*/ 603 w 603"/>
                <a:gd name="T27" fmla="*/ 376 h 3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3" h="376">
                  <a:moveTo>
                    <a:pt x="28" y="212"/>
                  </a:moveTo>
                  <a:lnTo>
                    <a:pt x="0" y="256"/>
                  </a:lnTo>
                  <a:lnTo>
                    <a:pt x="1" y="314"/>
                  </a:lnTo>
                  <a:lnTo>
                    <a:pt x="11" y="353"/>
                  </a:lnTo>
                  <a:lnTo>
                    <a:pt x="14" y="376"/>
                  </a:lnTo>
                  <a:lnTo>
                    <a:pt x="603" y="139"/>
                  </a:lnTo>
                  <a:lnTo>
                    <a:pt x="595" y="0"/>
                  </a:lnTo>
                  <a:lnTo>
                    <a:pt x="28" y="2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1" name="Freeform 1477">
              <a:extLst>
                <a:ext uri="{FF2B5EF4-FFF2-40B4-BE49-F238E27FC236}">
                  <a16:creationId xmlns:a16="http://schemas.microsoft.com/office/drawing/2014/main" id="{E7A730FE-CDCD-8247-96C7-4A0C04EE7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" y="1448"/>
              <a:ext cx="320" cy="147"/>
            </a:xfrm>
            <a:custGeom>
              <a:avLst/>
              <a:gdLst>
                <a:gd name="T0" fmla="*/ 0 w 641"/>
                <a:gd name="T1" fmla="*/ 242 h 296"/>
                <a:gd name="T2" fmla="*/ 32 w 641"/>
                <a:gd name="T3" fmla="*/ 296 h 296"/>
                <a:gd name="T4" fmla="*/ 641 w 641"/>
                <a:gd name="T5" fmla="*/ 49 h 296"/>
                <a:gd name="T6" fmla="*/ 586 w 641"/>
                <a:gd name="T7" fmla="*/ 0 h 296"/>
                <a:gd name="T8" fmla="*/ 0 w 641"/>
                <a:gd name="T9" fmla="*/ 242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1"/>
                <a:gd name="T16" fmla="*/ 0 h 296"/>
                <a:gd name="T17" fmla="*/ 641 w 64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1" h="296">
                  <a:moveTo>
                    <a:pt x="0" y="242"/>
                  </a:moveTo>
                  <a:lnTo>
                    <a:pt x="32" y="296"/>
                  </a:lnTo>
                  <a:lnTo>
                    <a:pt x="641" y="49"/>
                  </a:lnTo>
                  <a:lnTo>
                    <a:pt x="586" y="0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2" name="Freeform 1478">
              <a:extLst>
                <a:ext uri="{FF2B5EF4-FFF2-40B4-BE49-F238E27FC236}">
                  <a16:creationId xmlns:a16="http://schemas.microsoft.com/office/drawing/2014/main" id="{05D3AD2D-B704-5947-B356-862F78316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248"/>
              <a:ext cx="619" cy="353"/>
            </a:xfrm>
            <a:custGeom>
              <a:avLst/>
              <a:gdLst>
                <a:gd name="T0" fmla="*/ 610 w 1238"/>
                <a:gd name="T1" fmla="*/ 479 h 706"/>
                <a:gd name="T2" fmla="*/ 1238 w 1238"/>
                <a:gd name="T3" fmla="*/ 239 h 706"/>
                <a:gd name="T4" fmla="*/ 661 w 1238"/>
                <a:gd name="T5" fmla="*/ 0 h 706"/>
                <a:gd name="T6" fmla="*/ 16 w 1238"/>
                <a:gd name="T7" fmla="*/ 144 h 706"/>
                <a:gd name="T8" fmla="*/ 14 w 1238"/>
                <a:gd name="T9" fmla="*/ 148 h 706"/>
                <a:gd name="T10" fmla="*/ 10 w 1238"/>
                <a:gd name="T11" fmla="*/ 162 h 706"/>
                <a:gd name="T12" fmla="*/ 4 w 1238"/>
                <a:gd name="T13" fmla="*/ 184 h 706"/>
                <a:gd name="T14" fmla="*/ 0 w 1238"/>
                <a:gd name="T15" fmla="*/ 211 h 706"/>
                <a:gd name="T16" fmla="*/ 2 w 1238"/>
                <a:gd name="T17" fmla="*/ 243 h 706"/>
                <a:gd name="T18" fmla="*/ 10 w 1238"/>
                <a:gd name="T19" fmla="*/ 278 h 706"/>
                <a:gd name="T20" fmla="*/ 26 w 1238"/>
                <a:gd name="T21" fmla="*/ 318 h 706"/>
                <a:gd name="T22" fmla="*/ 52 w 1238"/>
                <a:gd name="T23" fmla="*/ 358 h 706"/>
                <a:gd name="T24" fmla="*/ 53 w 1238"/>
                <a:gd name="T25" fmla="*/ 359 h 706"/>
                <a:gd name="T26" fmla="*/ 53 w 1238"/>
                <a:gd name="T27" fmla="*/ 360 h 706"/>
                <a:gd name="T28" fmla="*/ 54 w 1238"/>
                <a:gd name="T29" fmla="*/ 360 h 706"/>
                <a:gd name="T30" fmla="*/ 624 w 1238"/>
                <a:gd name="T31" fmla="*/ 706 h 706"/>
                <a:gd name="T32" fmla="*/ 625 w 1238"/>
                <a:gd name="T33" fmla="*/ 697 h 706"/>
                <a:gd name="T34" fmla="*/ 616 w 1238"/>
                <a:gd name="T35" fmla="*/ 677 h 706"/>
                <a:gd name="T36" fmla="*/ 616 w 1238"/>
                <a:gd name="T37" fmla="*/ 677 h 706"/>
                <a:gd name="T38" fmla="*/ 616 w 1238"/>
                <a:gd name="T39" fmla="*/ 677 h 706"/>
                <a:gd name="T40" fmla="*/ 612 w 1238"/>
                <a:gd name="T41" fmla="*/ 670 h 706"/>
                <a:gd name="T42" fmla="*/ 605 w 1238"/>
                <a:gd name="T43" fmla="*/ 653 h 706"/>
                <a:gd name="T44" fmla="*/ 596 w 1238"/>
                <a:gd name="T45" fmla="*/ 629 h 706"/>
                <a:gd name="T46" fmla="*/ 587 w 1238"/>
                <a:gd name="T47" fmla="*/ 599 h 706"/>
                <a:gd name="T48" fmla="*/ 582 w 1238"/>
                <a:gd name="T49" fmla="*/ 567 h 706"/>
                <a:gd name="T50" fmla="*/ 582 w 1238"/>
                <a:gd name="T51" fmla="*/ 535 h 706"/>
                <a:gd name="T52" fmla="*/ 590 w 1238"/>
                <a:gd name="T53" fmla="*/ 504 h 706"/>
                <a:gd name="T54" fmla="*/ 610 w 1238"/>
                <a:gd name="T55" fmla="*/ 479 h 70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38"/>
                <a:gd name="T85" fmla="*/ 0 h 706"/>
                <a:gd name="T86" fmla="*/ 1238 w 1238"/>
                <a:gd name="T87" fmla="*/ 706 h 70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38" h="706">
                  <a:moveTo>
                    <a:pt x="610" y="479"/>
                  </a:moveTo>
                  <a:lnTo>
                    <a:pt x="1238" y="239"/>
                  </a:lnTo>
                  <a:lnTo>
                    <a:pt x="661" y="0"/>
                  </a:lnTo>
                  <a:lnTo>
                    <a:pt x="16" y="144"/>
                  </a:lnTo>
                  <a:lnTo>
                    <a:pt x="14" y="148"/>
                  </a:lnTo>
                  <a:lnTo>
                    <a:pt x="10" y="162"/>
                  </a:lnTo>
                  <a:lnTo>
                    <a:pt x="4" y="184"/>
                  </a:lnTo>
                  <a:lnTo>
                    <a:pt x="0" y="211"/>
                  </a:lnTo>
                  <a:lnTo>
                    <a:pt x="2" y="243"/>
                  </a:lnTo>
                  <a:lnTo>
                    <a:pt x="10" y="278"/>
                  </a:lnTo>
                  <a:lnTo>
                    <a:pt x="26" y="318"/>
                  </a:lnTo>
                  <a:lnTo>
                    <a:pt x="52" y="358"/>
                  </a:lnTo>
                  <a:lnTo>
                    <a:pt x="53" y="359"/>
                  </a:lnTo>
                  <a:lnTo>
                    <a:pt x="53" y="360"/>
                  </a:lnTo>
                  <a:lnTo>
                    <a:pt x="54" y="360"/>
                  </a:lnTo>
                  <a:lnTo>
                    <a:pt x="624" y="706"/>
                  </a:lnTo>
                  <a:lnTo>
                    <a:pt x="625" y="697"/>
                  </a:lnTo>
                  <a:lnTo>
                    <a:pt x="616" y="677"/>
                  </a:lnTo>
                  <a:lnTo>
                    <a:pt x="612" y="670"/>
                  </a:lnTo>
                  <a:lnTo>
                    <a:pt x="605" y="653"/>
                  </a:lnTo>
                  <a:lnTo>
                    <a:pt x="596" y="629"/>
                  </a:lnTo>
                  <a:lnTo>
                    <a:pt x="587" y="599"/>
                  </a:lnTo>
                  <a:lnTo>
                    <a:pt x="582" y="567"/>
                  </a:lnTo>
                  <a:lnTo>
                    <a:pt x="582" y="535"/>
                  </a:lnTo>
                  <a:lnTo>
                    <a:pt x="590" y="504"/>
                  </a:lnTo>
                  <a:lnTo>
                    <a:pt x="610" y="4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3" name="Freeform 1479">
              <a:extLst>
                <a:ext uri="{FF2B5EF4-FFF2-40B4-BE49-F238E27FC236}">
                  <a16:creationId xmlns:a16="http://schemas.microsoft.com/office/drawing/2014/main" id="{8E46821E-EED7-9B4B-B060-4B042A31A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261"/>
              <a:ext cx="555" cy="214"/>
            </a:xfrm>
            <a:custGeom>
              <a:avLst/>
              <a:gdLst>
                <a:gd name="T0" fmla="*/ 1112 w 1112"/>
                <a:gd name="T1" fmla="*/ 213 h 428"/>
                <a:gd name="T2" fmla="*/ 549 w 1112"/>
                <a:gd name="T3" fmla="*/ 428 h 428"/>
                <a:gd name="T4" fmla="*/ 0 w 1112"/>
                <a:gd name="T5" fmla="*/ 136 h 428"/>
                <a:gd name="T6" fmla="*/ 598 w 1112"/>
                <a:gd name="T7" fmla="*/ 0 h 428"/>
                <a:gd name="T8" fmla="*/ 1112 w 1112"/>
                <a:gd name="T9" fmla="*/ 213 h 4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2"/>
                <a:gd name="T16" fmla="*/ 0 h 428"/>
                <a:gd name="T17" fmla="*/ 1112 w 1112"/>
                <a:gd name="T18" fmla="*/ 428 h 4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2" h="428">
                  <a:moveTo>
                    <a:pt x="1112" y="213"/>
                  </a:moveTo>
                  <a:lnTo>
                    <a:pt x="549" y="428"/>
                  </a:lnTo>
                  <a:lnTo>
                    <a:pt x="0" y="136"/>
                  </a:lnTo>
                  <a:lnTo>
                    <a:pt x="598" y="0"/>
                  </a:lnTo>
                  <a:lnTo>
                    <a:pt x="1112" y="213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4" name="Freeform 1480">
              <a:extLst>
                <a:ext uri="{FF2B5EF4-FFF2-40B4-BE49-F238E27FC236}">
                  <a16:creationId xmlns:a16="http://schemas.microsoft.com/office/drawing/2014/main" id="{264F923B-E6A0-7E41-8D9E-6906250EC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334"/>
              <a:ext cx="284" cy="244"/>
            </a:xfrm>
            <a:custGeom>
              <a:avLst/>
              <a:gdLst>
                <a:gd name="T0" fmla="*/ 565 w 568"/>
                <a:gd name="T1" fmla="*/ 488 h 488"/>
                <a:gd name="T2" fmla="*/ 45 w 568"/>
                <a:gd name="T3" fmla="*/ 168 h 488"/>
                <a:gd name="T4" fmla="*/ 25 w 568"/>
                <a:gd name="T5" fmla="*/ 140 h 488"/>
                <a:gd name="T6" fmla="*/ 11 w 568"/>
                <a:gd name="T7" fmla="*/ 112 h 488"/>
                <a:gd name="T8" fmla="*/ 5 w 568"/>
                <a:gd name="T9" fmla="*/ 87 h 488"/>
                <a:gd name="T10" fmla="*/ 1 w 568"/>
                <a:gd name="T11" fmla="*/ 64 h 488"/>
                <a:gd name="T12" fmla="*/ 0 w 568"/>
                <a:gd name="T13" fmla="*/ 43 h 488"/>
                <a:gd name="T14" fmla="*/ 2 w 568"/>
                <a:gd name="T15" fmla="*/ 25 h 488"/>
                <a:gd name="T16" fmla="*/ 6 w 568"/>
                <a:gd name="T17" fmla="*/ 11 h 488"/>
                <a:gd name="T18" fmla="*/ 9 w 568"/>
                <a:gd name="T19" fmla="*/ 0 h 488"/>
                <a:gd name="T20" fmla="*/ 568 w 568"/>
                <a:gd name="T21" fmla="*/ 297 h 488"/>
                <a:gd name="T22" fmla="*/ 554 w 568"/>
                <a:gd name="T23" fmla="*/ 318 h 488"/>
                <a:gd name="T24" fmla="*/ 546 w 568"/>
                <a:gd name="T25" fmla="*/ 341 h 488"/>
                <a:gd name="T26" fmla="*/ 542 w 568"/>
                <a:gd name="T27" fmla="*/ 365 h 488"/>
                <a:gd name="T28" fmla="*/ 542 w 568"/>
                <a:gd name="T29" fmla="*/ 390 h 488"/>
                <a:gd name="T30" fmla="*/ 544 w 568"/>
                <a:gd name="T31" fmla="*/ 417 h 488"/>
                <a:gd name="T32" fmla="*/ 550 w 568"/>
                <a:gd name="T33" fmla="*/ 442 h 488"/>
                <a:gd name="T34" fmla="*/ 557 w 568"/>
                <a:gd name="T35" fmla="*/ 466 h 488"/>
                <a:gd name="T36" fmla="*/ 565 w 568"/>
                <a:gd name="T37" fmla="*/ 488 h 4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8"/>
                <a:gd name="T58" fmla="*/ 0 h 488"/>
                <a:gd name="T59" fmla="*/ 568 w 568"/>
                <a:gd name="T60" fmla="*/ 488 h 4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8" h="488">
                  <a:moveTo>
                    <a:pt x="565" y="488"/>
                  </a:moveTo>
                  <a:lnTo>
                    <a:pt x="45" y="168"/>
                  </a:lnTo>
                  <a:lnTo>
                    <a:pt x="25" y="140"/>
                  </a:lnTo>
                  <a:lnTo>
                    <a:pt x="11" y="112"/>
                  </a:lnTo>
                  <a:lnTo>
                    <a:pt x="5" y="87"/>
                  </a:lnTo>
                  <a:lnTo>
                    <a:pt x="1" y="64"/>
                  </a:lnTo>
                  <a:lnTo>
                    <a:pt x="0" y="43"/>
                  </a:lnTo>
                  <a:lnTo>
                    <a:pt x="2" y="25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68" y="297"/>
                  </a:lnTo>
                  <a:lnTo>
                    <a:pt x="554" y="318"/>
                  </a:lnTo>
                  <a:lnTo>
                    <a:pt x="546" y="341"/>
                  </a:lnTo>
                  <a:lnTo>
                    <a:pt x="542" y="365"/>
                  </a:lnTo>
                  <a:lnTo>
                    <a:pt x="542" y="390"/>
                  </a:lnTo>
                  <a:lnTo>
                    <a:pt x="544" y="417"/>
                  </a:lnTo>
                  <a:lnTo>
                    <a:pt x="550" y="442"/>
                  </a:lnTo>
                  <a:lnTo>
                    <a:pt x="557" y="466"/>
                  </a:lnTo>
                  <a:lnTo>
                    <a:pt x="565" y="488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5" name="Freeform 1481">
              <a:extLst>
                <a:ext uri="{FF2B5EF4-FFF2-40B4-BE49-F238E27FC236}">
                  <a16:creationId xmlns:a16="http://schemas.microsoft.com/office/drawing/2014/main" id="{F4826322-F7F1-7A41-87B1-623F4A089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377"/>
              <a:ext cx="329" cy="224"/>
            </a:xfrm>
            <a:custGeom>
              <a:avLst/>
              <a:gdLst>
                <a:gd name="T0" fmla="*/ 578 w 658"/>
                <a:gd name="T1" fmla="*/ 109 h 448"/>
                <a:gd name="T2" fmla="*/ 580 w 658"/>
                <a:gd name="T3" fmla="*/ 134 h 448"/>
                <a:gd name="T4" fmla="*/ 0 w 658"/>
                <a:gd name="T5" fmla="*/ 368 h 448"/>
                <a:gd name="T6" fmla="*/ 6 w 658"/>
                <a:gd name="T7" fmla="*/ 387 h 448"/>
                <a:gd name="T8" fmla="*/ 587 w 658"/>
                <a:gd name="T9" fmla="*/ 153 h 448"/>
                <a:gd name="T10" fmla="*/ 622 w 658"/>
                <a:gd name="T11" fmla="*/ 186 h 448"/>
                <a:gd name="T12" fmla="*/ 31 w 658"/>
                <a:gd name="T13" fmla="*/ 429 h 448"/>
                <a:gd name="T14" fmla="*/ 38 w 658"/>
                <a:gd name="T15" fmla="*/ 448 h 448"/>
                <a:gd name="T16" fmla="*/ 658 w 658"/>
                <a:gd name="T17" fmla="*/ 194 h 448"/>
                <a:gd name="T18" fmla="*/ 597 w 658"/>
                <a:gd name="T19" fmla="*/ 137 h 448"/>
                <a:gd name="T20" fmla="*/ 595 w 658"/>
                <a:gd name="T21" fmla="*/ 0 h 448"/>
                <a:gd name="T22" fmla="*/ 577 w 658"/>
                <a:gd name="T23" fmla="*/ 0 h 448"/>
                <a:gd name="T24" fmla="*/ 577 w 658"/>
                <a:gd name="T25" fmla="*/ 41 h 448"/>
                <a:gd name="T26" fmla="*/ 578 w 658"/>
                <a:gd name="T27" fmla="*/ 109 h 4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8"/>
                <a:gd name="T43" fmla="*/ 0 h 448"/>
                <a:gd name="T44" fmla="*/ 658 w 658"/>
                <a:gd name="T45" fmla="*/ 448 h 4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8" h="448">
                  <a:moveTo>
                    <a:pt x="578" y="109"/>
                  </a:moveTo>
                  <a:lnTo>
                    <a:pt x="580" y="134"/>
                  </a:lnTo>
                  <a:lnTo>
                    <a:pt x="0" y="368"/>
                  </a:lnTo>
                  <a:lnTo>
                    <a:pt x="6" y="387"/>
                  </a:lnTo>
                  <a:lnTo>
                    <a:pt x="587" y="153"/>
                  </a:lnTo>
                  <a:lnTo>
                    <a:pt x="622" y="186"/>
                  </a:lnTo>
                  <a:lnTo>
                    <a:pt x="31" y="429"/>
                  </a:lnTo>
                  <a:lnTo>
                    <a:pt x="38" y="448"/>
                  </a:lnTo>
                  <a:lnTo>
                    <a:pt x="658" y="194"/>
                  </a:lnTo>
                  <a:lnTo>
                    <a:pt x="597" y="137"/>
                  </a:lnTo>
                  <a:lnTo>
                    <a:pt x="595" y="0"/>
                  </a:lnTo>
                  <a:lnTo>
                    <a:pt x="577" y="0"/>
                  </a:lnTo>
                  <a:lnTo>
                    <a:pt x="577" y="41"/>
                  </a:lnTo>
                  <a:lnTo>
                    <a:pt x="578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C9D603AA-310F-2652-C4C7-B9E6D3D93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49FC5-8903-FB47-82E2-8942590F4845}" type="slidenum">
              <a:rPr lang="ar-SA" altLang="ar-SA" smtClean="0"/>
              <a:pPr/>
              <a:t>284</a:t>
            </a:fld>
            <a:endParaRPr lang="en-US" altLang="ar-SA"/>
          </a:p>
        </p:txBody>
      </p:sp>
    </p:spTree>
  </p:cSld>
  <p:clrMapOvr>
    <a:masterClrMapping/>
  </p:clrMapOvr>
  <p:transition spd="med">
    <p:pull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صورة 265">
            <a:extLst>
              <a:ext uri="{FF2B5EF4-FFF2-40B4-BE49-F238E27FC236}">
                <a16:creationId xmlns:a16="http://schemas.microsoft.com/office/drawing/2014/main" id="{F396B2AA-B5DC-4D07-B28D-75CF9D6EA3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1" r="27177"/>
          <a:stretch/>
        </p:blipFill>
        <p:spPr>
          <a:xfrm rot="14026534">
            <a:off x="9845289" y="-831253"/>
            <a:ext cx="567329" cy="246202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2C77A6B-A504-4AF2-B089-AC1D7CB5F6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" t="35953" r="84228" b="28791"/>
          <a:stretch/>
        </p:blipFill>
        <p:spPr>
          <a:xfrm>
            <a:off x="749869" y="0"/>
            <a:ext cx="1044389" cy="110480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943D159-6C13-4C72-AE89-2BB476A40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35953" r="69008" b="28791"/>
          <a:stretch/>
        </p:blipFill>
        <p:spPr>
          <a:xfrm>
            <a:off x="2489967" y="476016"/>
            <a:ext cx="718478" cy="76004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88EE959-F214-4764-82E6-9039AE07CF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5" t="2053" r="74800" b="62691"/>
          <a:stretch/>
        </p:blipFill>
        <p:spPr>
          <a:xfrm>
            <a:off x="1610691" y="490358"/>
            <a:ext cx="1044389" cy="110480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5296D5E-59CE-4EFC-9F26-036EDAF21C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27" t="2043" r="12428" b="62701"/>
          <a:stretch/>
        </p:blipFill>
        <p:spPr>
          <a:xfrm>
            <a:off x="14579" y="137971"/>
            <a:ext cx="1044389" cy="1104809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7CB49ABB-E199-49CE-8D43-0007B86BB9B8}"/>
              </a:ext>
            </a:extLst>
          </p:cNvPr>
          <p:cNvSpPr/>
          <p:nvPr/>
        </p:nvSpPr>
        <p:spPr>
          <a:xfrm>
            <a:off x="3800738" y="46872"/>
            <a:ext cx="5052807" cy="760043"/>
          </a:xfrm>
          <a:prstGeom prst="roundRect">
            <a:avLst/>
          </a:prstGeom>
          <a:solidFill>
            <a:srgbClr val="140829">
              <a:alpha val="56000"/>
            </a:srgbClr>
          </a:solidFill>
          <a:ln w="57150"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1CD2D550-7B1D-4FC2-8452-EA307C19690C}"/>
              </a:ext>
            </a:extLst>
          </p:cNvPr>
          <p:cNvSpPr/>
          <p:nvPr/>
        </p:nvSpPr>
        <p:spPr>
          <a:xfrm>
            <a:off x="9578470" y="960189"/>
            <a:ext cx="2582516" cy="40468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" name="33">
            <a:extLst>
              <a:ext uri="{FF2B5EF4-FFF2-40B4-BE49-F238E27FC236}">
                <a16:creationId xmlns:a16="http://schemas.microsoft.com/office/drawing/2014/main" id="{51B079B1-83B0-4114-BEC0-9E5FAF4C754F}"/>
              </a:ext>
            </a:extLst>
          </p:cNvPr>
          <p:cNvSpPr/>
          <p:nvPr/>
        </p:nvSpPr>
        <p:spPr>
          <a:xfrm rot="20318684">
            <a:off x="9598765" y="9826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" name="22">
            <a:extLst>
              <a:ext uri="{FF2B5EF4-FFF2-40B4-BE49-F238E27FC236}">
                <a16:creationId xmlns:a16="http://schemas.microsoft.com/office/drawing/2014/main" id="{ACA4E5FC-74EE-438D-B56A-CF9E9725EDE1}"/>
              </a:ext>
            </a:extLst>
          </p:cNvPr>
          <p:cNvSpPr/>
          <p:nvPr/>
        </p:nvSpPr>
        <p:spPr>
          <a:xfrm rot="20318684">
            <a:off x="9930586" y="98260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5" name="11">
            <a:extLst>
              <a:ext uri="{FF2B5EF4-FFF2-40B4-BE49-F238E27FC236}">
                <a16:creationId xmlns:a16="http://schemas.microsoft.com/office/drawing/2014/main" id="{B3A46C51-C992-4DA6-A99B-50E661FC03A7}"/>
              </a:ext>
            </a:extLst>
          </p:cNvPr>
          <p:cNvSpPr/>
          <p:nvPr/>
        </p:nvSpPr>
        <p:spPr>
          <a:xfrm rot="20318684">
            <a:off x="10262418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E5B77E7-C268-4D9E-B66D-7F88EE295BCC}"/>
              </a:ext>
            </a:extLst>
          </p:cNvPr>
          <p:cNvSpPr/>
          <p:nvPr/>
        </p:nvSpPr>
        <p:spPr>
          <a:xfrm rot="20318684">
            <a:off x="9598766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61C511-B019-4B79-98E9-4E2B614065BA}"/>
              </a:ext>
            </a:extLst>
          </p:cNvPr>
          <p:cNvSpPr/>
          <p:nvPr/>
        </p:nvSpPr>
        <p:spPr>
          <a:xfrm rot="20318684">
            <a:off x="9930587" y="9792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D74C060-9FFA-4F69-86AC-D42824BA83DB}"/>
              </a:ext>
            </a:extLst>
          </p:cNvPr>
          <p:cNvSpPr/>
          <p:nvPr/>
        </p:nvSpPr>
        <p:spPr>
          <a:xfrm rot="20318684">
            <a:off x="10262419" y="9758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4" name="مستطيل 263">
            <a:extLst>
              <a:ext uri="{FF2B5EF4-FFF2-40B4-BE49-F238E27FC236}">
                <a16:creationId xmlns:a16="http://schemas.microsoft.com/office/drawing/2014/main" id="{E468310A-8EAC-407A-B530-994A607C02C7}"/>
              </a:ext>
            </a:extLst>
          </p:cNvPr>
          <p:cNvSpPr/>
          <p:nvPr/>
        </p:nvSpPr>
        <p:spPr>
          <a:xfrm>
            <a:off x="4390576" y="-94513"/>
            <a:ext cx="3985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Sultan bold" pitchFamily="2" charset="-78"/>
              </a:rPr>
              <a:t>لوحة تعزيز النجوم</a:t>
            </a:r>
            <a:endParaRPr lang="ar-SA" sz="5400" b="1" cap="none" spc="0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Sultan bold" pitchFamily="2" charset="-78"/>
            </a:endParaRPr>
          </a:p>
        </p:txBody>
      </p:sp>
      <p:sp>
        <p:nvSpPr>
          <p:cNvPr id="115" name="مستطيل: زوايا مستديرة 114">
            <a:extLst>
              <a:ext uri="{FF2B5EF4-FFF2-40B4-BE49-F238E27FC236}">
                <a16:creationId xmlns:a16="http://schemas.microsoft.com/office/drawing/2014/main" id="{8D8EDC8D-B5EB-488C-86E1-B62269928841}"/>
              </a:ext>
            </a:extLst>
          </p:cNvPr>
          <p:cNvSpPr/>
          <p:nvPr/>
        </p:nvSpPr>
        <p:spPr>
          <a:xfrm>
            <a:off x="9578469" y="162752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6" name="33">
            <a:extLst>
              <a:ext uri="{FF2B5EF4-FFF2-40B4-BE49-F238E27FC236}">
                <a16:creationId xmlns:a16="http://schemas.microsoft.com/office/drawing/2014/main" id="{E067A32F-3B62-45E4-9FDC-258F4247CA86}"/>
              </a:ext>
            </a:extLst>
          </p:cNvPr>
          <p:cNvSpPr/>
          <p:nvPr/>
        </p:nvSpPr>
        <p:spPr>
          <a:xfrm rot="20318684">
            <a:off x="9598764" y="16633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7" name="22">
            <a:extLst>
              <a:ext uri="{FF2B5EF4-FFF2-40B4-BE49-F238E27FC236}">
                <a16:creationId xmlns:a16="http://schemas.microsoft.com/office/drawing/2014/main" id="{6916D483-7801-4A4B-A438-2C7F3CA324BE}"/>
              </a:ext>
            </a:extLst>
          </p:cNvPr>
          <p:cNvSpPr/>
          <p:nvPr/>
        </p:nvSpPr>
        <p:spPr>
          <a:xfrm rot="20318684">
            <a:off x="9930585" y="16633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8" name="11">
            <a:extLst>
              <a:ext uri="{FF2B5EF4-FFF2-40B4-BE49-F238E27FC236}">
                <a16:creationId xmlns:a16="http://schemas.microsoft.com/office/drawing/2014/main" id="{605B789F-E71D-4A4F-9700-1B7385198A15}"/>
              </a:ext>
            </a:extLst>
          </p:cNvPr>
          <p:cNvSpPr/>
          <p:nvPr/>
        </p:nvSpPr>
        <p:spPr>
          <a:xfrm rot="20318684">
            <a:off x="10262417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6FCFA98-53A7-4628-8C57-B463E61D4F91}"/>
              </a:ext>
            </a:extLst>
          </p:cNvPr>
          <p:cNvSpPr/>
          <p:nvPr/>
        </p:nvSpPr>
        <p:spPr>
          <a:xfrm rot="20318684">
            <a:off x="9598765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FB700DB-0133-4AF6-93B5-AC2D3905DEC5}"/>
              </a:ext>
            </a:extLst>
          </p:cNvPr>
          <p:cNvSpPr/>
          <p:nvPr/>
        </p:nvSpPr>
        <p:spPr>
          <a:xfrm rot="20318684">
            <a:off x="9930586" y="16600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6FC23B7-96DF-4CA2-9646-0ECCB65CD65B}"/>
              </a:ext>
            </a:extLst>
          </p:cNvPr>
          <p:cNvSpPr/>
          <p:nvPr/>
        </p:nvSpPr>
        <p:spPr>
          <a:xfrm rot="20318684">
            <a:off x="10262418" y="16566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2" name="مستطيل: زوايا مستديرة 121">
            <a:extLst>
              <a:ext uri="{FF2B5EF4-FFF2-40B4-BE49-F238E27FC236}">
                <a16:creationId xmlns:a16="http://schemas.microsoft.com/office/drawing/2014/main" id="{17C07078-9885-408F-8721-479DD3269773}"/>
              </a:ext>
            </a:extLst>
          </p:cNvPr>
          <p:cNvSpPr/>
          <p:nvPr/>
        </p:nvSpPr>
        <p:spPr>
          <a:xfrm>
            <a:off x="9578468" y="230830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23" name="33">
            <a:extLst>
              <a:ext uri="{FF2B5EF4-FFF2-40B4-BE49-F238E27FC236}">
                <a16:creationId xmlns:a16="http://schemas.microsoft.com/office/drawing/2014/main" id="{B52E039B-9EE1-469C-811C-3F1F2C5652E5}"/>
              </a:ext>
            </a:extLst>
          </p:cNvPr>
          <p:cNvSpPr/>
          <p:nvPr/>
        </p:nvSpPr>
        <p:spPr>
          <a:xfrm rot="20318684">
            <a:off x="9598763" y="2344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4" name="22">
            <a:extLst>
              <a:ext uri="{FF2B5EF4-FFF2-40B4-BE49-F238E27FC236}">
                <a16:creationId xmlns:a16="http://schemas.microsoft.com/office/drawing/2014/main" id="{B8BAAAA5-AFD2-47DB-985B-822EFC5F452F}"/>
              </a:ext>
            </a:extLst>
          </p:cNvPr>
          <p:cNvSpPr/>
          <p:nvPr/>
        </p:nvSpPr>
        <p:spPr>
          <a:xfrm rot="20318684">
            <a:off x="9930584" y="23441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5" name="11">
            <a:extLst>
              <a:ext uri="{FF2B5EF4-FFF2-40B4-BE49-F238E27FC236}">
                <a16:creationId xmlns:a16="http://schemas.microsoft.com/office/drawing/2014/main" id="{002625FE-6EB6-4233-AC16-896CD129A79D}"/>
              </a:ext>
            </a:extLst>
          </p:cNvPr>
          <p:cNvSpPr/>
          <p:nvPr/>
        </p:nvSpPr>
        <p:spPr>
          <a:xfrm rot="20318684">
            <a:off x="10262416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E0E426-BE71-4A4D-B60B-463421212347}"/>
              </a:ext>
            </a:extLst>
          </p:cNvPr>
          <p:cNvSpPr/>
          <p:nvPr/>
        </p:nvSpPr>
        <p:spPr>
          <a:xfrm rot="20318684">
            <a:off x="9598764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2A951F9-9B37-49B4-917E-D0051C717D19}"/>
              </a:ext>
            </a:extLst>
          </p:cNvPr>
          <p:cNvSpPr/>
          <p:nvPr/>
        </p:nvSpPr>
        <p:spPr>
          <a:xfrm rot="20318684">
            <a:off x="9930585" y="23408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75202A-2D68-484C-B893-4FA33F0FD331}"/>
              </a:ext>
            </a:extLst>
          </p:cNvPr>
          <p:cNvSpPr/>
          <p:nvPr/>
        </p:nvSpPr>
        <p:spPr>
          <a:xfrm rot="20318684">
            <a:off x="10262417" y="23374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9" name="مستطيل: زوايا مستديرة 128">
            <a:extLst>
              <a:ext uri="{FF2B5EF4-FFF2-40B4-BE49-F238E27FC236}">
                <a16:creationId xmlns:a16="http://schemas.microsoft.com/office/drawing/2014/main" id="{48F29FC7-F34D-43A2-9B9A-FD6C270EFB6E}"/>
              </a:ext>
            </a:extLst>
          </p:cNvPr>
          <p:cNvSpPr/>
          <p:nvPr/>
        </p:nvSpPr>
        <p:spPr>
          <a:xfrm>
            <a:off x="9578467" y="298908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0" name="33">
            <a:extLst>
              <a:ext uri="{FF2B5EF4-FFF2-40B4-BE49-F238E27FC236}">
                <a16:creationId xmlns:a16="http://schemas.microsoft.com/office/drawing/2014/main" id="{F068BB1A-FAC5-46DB-BDE1-6F45AFF94295}"/>
              </a:ext>
            </a:extLst>
          </p:cNvPr>
          <p:cNvSpPr/>
          <p:nvPr/>
        </p:nvSpPr>
        <p:spPr>
          <a:xfrm rot="20318684">
            <a:off x="9598762" y="3024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1" name="22">
            <a:extLst>
              <a:ext uri="{FF2B5EF4-FFF2-40B4-BE49-F238E27FC236}">
                <a16:creationId xmlns:a16="http://schemas.microsoft.com/office/drawing/2014/main" id="{15A69716-BF92-420B-A1A3-A7174AD326FE}"/>
              </a:ext>
            </a:extLst>
          </p:cNvPr>
          <p:cNvSpPr/>
          <p:nvPr/>
        </p:nvSpPr>
        <p:spPr>
          <a:xfrm rot="20318684">
            <a:off x="9930583" y="30249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2" name="11">
            <a:extLst>
              <a:ext uri="{FF2B5EF4-FFF2-40B4-BE49-F238E27FC236}">
                <a16:creationId xmlns:a16="http://schemas.microsoft.com/office/drawing/2014/main" id="{00A5B02F-AA14-4FEC-82C1-8277EC48B71A}"/>
              </a:ext>
            </a:extLst>
          </p:cNvPr>
          <p:cNvSpPr/>
          <p:nvPr/>
        </p:nvSpPr>
        <p:spPr>
          <a:xfrm rot="20318684">
            <a:off x="10262415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BB590F4-8297-4641-A16E-0DF65D31D8CA}"/>
              </a:ext>
            </a:extLst>
          </p:cNvPr>
          <p:cNvSpPr/>
          <p:nvPr/>
        </p:nvSpPr>
        <p:spPr>
          <a:xfrm rot="20318684">
            <a:off x="9598763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15612C8-394F-407A-BF3D-959F07C01A59}"/>
              </a:ext>
            </a:extLst>
          </p:cNvPr>
          <p:cNvSpPr/>
          <p:nvPr/>
        </p:nvSpPr>
        <p:spPr>
          <a:xfrm rot="20318684">
            <a:off x="9930584" y="3021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63E2408-20D0-46CE-9615-4C41F5231137}"/>
              </a:ext>
            </a:extLst>
          </p:cNvPr>
          <p:cNvSpPr/>
          <p:nvPr/>
        </p:nvSpPr>
        <p:spPr>
          <a:xfrm rot="20318684">
            <a:off x="10262416" y="30182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6" name="مستطيل: زوايا مستديرة 135">
            <a:extLst>
              <a:ext uri="{FF2B5EF4-FFF2-40B4-BE49-F238E27FC236}">
                <a16:creationId xmlns:a16="http://schemas.microsoft.com/office/drawing/2014/main" id="{5725EB0B-A167-4CAA-892C-C63ADDD0A767}"/>
              </a:ext>
            </a:extLst>
          </p:cNvPr>
          <p:cNvSpPr/>
          <p:nvPr/>
        </p:nvSpPr>
        <p:spPr>
          <a:xfrm>
            <a:off x="9578466" y="366986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7" name="33">
            <a:extLst>
              <a:ext uri="{FF2B5EF4-FFF2-40B4-BE49-F238E27FC236}">
                <a16:creationId xmlns:a16="http://schemas.microsoft.com/office/drawing/2014/main" id="{5F1C4CD9-8D8E-446C-B797-1D633657D86D}"/>
              </a:ext>
            </a:extLst>
          </p:cNvPr>
          <p:cNvSpPr/>
          <p:nvPr/>
        </p:nvSpPr>
        <p:spPr>
          <a:xfrm rot="20318684">
            <a:off x="9598761" y="3705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8" name="22">
            <a:extLst>
              <a:ext uri="{FF2B5EF4-FFF2-40B4-BE49-F238E27FC236}">
                <a16:creationId xmlns:a16="http://schemas.microsoft.com/office/drawing/2014/main" id="{4A02A69D-946B-46C0-ADCC-69818DE519BD}"/>
              </a:ext>
            </a:extLst>
          </p:cNvPr>
          <p:cNvSpPr/>
          <p:nvPr/>
        </p:nvSpPr>
        <p:spPr>
          <a:xfrm rot="20318684">
            <a:off x="9930582" y="37057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9" name="11">
            <a:extLst>
              <a:ext uri="{FF2B5EF4-FFF2-40B4-BE49-F238E27FC236}">
                <a16:creationId xmlns:a16="http://schemas.microsoft.com/office/drawing/2014/main" id="{3F523690-A281-4FCD-AE72-BC4EF2EBCB2E}"/>
              </a:ext>
            </a:extLst>
          </p:cNvPr>
          <p:cNvSpPr/>
          <p:nvPr/>
        </p:nvSpPr>
        <p:spPr>
          <a:xfrm rot="20318684">
            <a:off x="10262414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9FC8979-91B0-4A93-B9B0-0E604B0940F8}"/>
              </a:ext>
            </a:extLst>
          </p:cNvPr>
          <p:cNvSpPr/>
          <p:nvPr/>
        </p:nvSpPr>
        <p:spPr>
          <a:xfrm rot="20318684">
            <a:off x="9598762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695E49-4A3D-4A9F-837C-63EF3CD82764}"/>
              </a:ext>
            </a:extLst>
          </p:cNvPr>
          <p:cNvSpPr/>
          <p:nvPr/>
        </p:nvSpPr>
        <p:spPr>
          <a:xfrm rot="20318684">
            <a:off x="9930583" y="370236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25A3BF9-E232-4B87-AFC6-43226457F348}"/>
              </a:ext>
            </a:extLst>
          </p:cNvPr>
          <p:cNvSpPr/>
          <p:nvPr/>
        </p:nvSpPr>
        <p:spPr>
          <a:xfrm rot="20318684">
            <a:off x="10262415" y="36990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3" name="مستطيل: زوايا مستديرة 142">
            <a:extLst>
              <a:ext uri="{FF2B5EF4-FFF2-40B4-BE49-F238E27FC236}">
                <a16:creationId xmlns:a16="http://schemas.microsoft.com/office/drawing/2014/main" id="{2FA1A52A-EE3D-4E9E-9A72-35D141E3FDBA}"/>
              </a:ext>
            </a:extLst>
          </p:cNvPr>
          <p:cNvSpPr/>
          <p:nvPr/>
        </p:nvSpPr>
        <p:spPr>
          <a:xfrm>
            <a:off x="9578465" y="435064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44" name="33">
            <a:extLst>
              <a:ext uri="{FF2B5EF4-FFF2-40B4-BE49-F238E27FC236}">
                <a16:creationId xmlns:a16="http://schemas.microsoft.com/office/drawing/2014/main" id="{8574C59A-2A37-4DA2-8EE4-393710CBCE5E}"/>
              </a:ext>
            </a:extLst>
          </p:cNvPr>
          <p:cNvSpPr/>
          <p:nvPr/>
        </p:nvSpPr>
        <p:spPr>
          <a:xfrm rot="20318684">
            <a:off x="9598760" y="4386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5" name="22">
            <a:extLst>
              <a:ext uri="{FF2B5EF4-FFF2-40B4-BE49-F238E27FC236}">
                <a16:creationId xmlns:a16="http://schemas.microsoft.com/office/drawing/2014/main" id="{27A2EC19-EF92-4411-8A2F-7BD7A54AEA02}"/>
              </a:ext>
            </a:extLst>
          </p:cNvPr>
          <p:cNvSpPr/>
          <p:nvPr/>
        </p:nvSpPr>
        <p:spPr>
          <a:xfrm rot="20318684">
            <a:off x="9930581" y="43865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6" name="11">
            <a:extLst>
              <a:ext uri="{FF2B5EF4-FFF2-40B4-BE49-F238E27FC236}">
                <a16:creationId xmlns:a16="http://schemas.microsoft.com/office/drawing/2014/main" id="{889402CD-8F4A-40E7-900B-9EB8650819B3}"/>
              </a:ext>
            </a:extLst>
          </p:cNvPr>
          <p:cNvSpPr/>
          <p:nvPr/>
        </p:nvSpPr>
        <p:spPr>
          <a:xfrm rot="20318684">
            <a:off x="10262413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B38E575-271C-49C6-830D-D0DFB5632960}"/>
              </a:ext>
            </a:extLst>
          </p:cNvPr>
          <p:cNvSpPr/>
          <p:nvPr/>
        </p:nvSpPr>
        <p:spPr>
          <a:xfrm rot="20318684">
            <a:off x="9598761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0282CF9-647B-47B7-AEA7-41DC6D0E6432}"/>
              </a:ext>
            </a:extLst>
          </p:cNvPr>
          <p:cNvSpPr/>
          <p:nvPr/>
        </p:nvSpPr>
        <p:spPr>
          <a:xfrm rot="20318684">
            <a:off x="9930582" y="438314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21059C6-F0A2-4AA0-854B-0CAA79B5D715}"/>
              </a:ext>
            </a:extLst>
          </p:cNvPr>
          <p:cNvSpPr/>
          <p:nvPr/>
        </p:nvSpPr>
        <p:spPr>
          <a:xfrm rot="20318684">
            <a:off x="10262414" y="43797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7" name="مستطيل: زوايا مستديرة 376">
            <a:extLst>
              <a:ext uri="{FF2B5EF4-FFF2-40B4-BE49-F238E27FC236}">
                <a16:creationId xmlns:a16="http://schemas.microsoft.com/office/drawing/2014/main" id="{427EE6C9-F6E2-4DE6-9AF7-C769B33EB4EF}"/>
              </a:ext>
            </a:extLst>
          </p:cNvPr>
          <p:cNvSpPr/>
          <p:nvPr/>
        </p:nvSpPr>
        <p:spPr>
          <a:xfrm>
            <a:off x="9578464" y="504023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78" name="33">
            <a:extLst>
              <a:ext uri="{FF2B5EF4-FFF2-40B4-BE49-F238E27FC236}">
                <a16:creationId xmlns:a16="http://schemas.microsoft.com/office/drawing/2014/main" id="{E3723320-1F52-447C-BF23-9DD6C9B2F3EA}"/>
              </a:ext>
            </a:extLst>
          </p:cNvPr>
          <p:cNvSpPr/>
          <p:nvPr/>
        </p:nvSpPr>
        <p:spPr>
          <a:xfrm rot="20318684">
            <a:off x="9598759" y="5076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9" name="22">
            <a:extLst>
              <a:ext uri="{FF2B5EF4-FFF2-40B4-BE49-F238E27FC236}">
                <a16:creationId xmlns:a16="http://schemas.microsoft.com/office/drawing/2014/main" id="{830DF974-C752-4EC2-A82D-6C53CA399A9A}"/>
              </a:ext>
            </a:extLst>
          </p:cNvPr>
          <p:cNvSpPr/>
          <p:nvPr/>
        </p:nvSpPr>
        <p:spPr>
          <a:xfrm rot="20318684">
            <a:off x="9930580" y="507608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0" name="11">
            <a:extLst>
              <a:ext uri="{FF2B5EF4-FFF2-40B4-BE49-F238E27FC236}">
                <a16:creationId xmlns:a16="http://schemas.microsoft.com/office/drawing/2014/main" id="{99367C6A-DE2F-4326-90C1-778D5CD88147}"/>
              </a:ext>
            </a:extLst>
          </p:cNvPr>
          <p:cNvSpPr/>
          <p:nvPr/>
        </p:nvSpPr>
        <p:spPr>
          <a:xfrm rot="20318684">
            <a:off x="10262412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A6AF297-33A2-4C6A-BBA5-11932DD4A44E}"/>
              </a:ext>
            </a:extLst>
          </p:cNvPr>
          <p:cNvSpPr/>
          <p:nvPr/>
        </p:nvSpPr>
        <p:spPr>
          <a:xfrm rot="20318684">
            <a:off x="9598760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0F5B35-44FB-47CD-B671-B2E1E289C974}"/>
              </a:ext>
            </a:extLst>
          </p:cNvPr>
          <p:cNvSpPr/>
          <p:nvPr/>
        </p:nvSpPr>
        <p:spPr>
          <a:xfrm rot="20318684">
            <a:off x="9930581" y="50727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13CB61-E83D-4379-B5BD-161FB9F78C63}"/>
              </a:ext>
            </a:extLst>
          </p:cNvPr>
          <p:cNvSpPr/>
          <p:nvPr/>
        </p:nvSpPr>
        <p:spPr>
          <a:xfrm rot="20318684">
            <a:off x="10262413" y="50693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4" name="مستطيل: زوايا مستديرة 383">
            <a:extLst>
              <a:ext uri="{FF2B5EF4-FFF2-40B4-BE49-F238E27FC236}">
                <a16:creationId xmlns:a16="http://schemas.microsoft.com/office/drawing/2014/main" id="{C4AB21C6-88ED-4DA3-B052-69ECAE556986}"/>
              </a:ext>
            </a:extLst>
          </p:cNvPr>
          <p:cNvSpPr/>
          <p:nvPr/>
        </p:nvSpPr>
        <p:spPr>
          <a:xfrm>
            <a:off x="6631941" y="10330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85" name="33">
            <a:extLst>
              <a:ext uri="{FF2B5EF4-FFF2-40B4-BE49-F238E27FC236}">
                <a16:creationId xmlns:a16="http://schemas.microsoft.com/office/drawing/2014/main" id="{7E4CD318-02F4-494F-A063-B9189CA68A54}"/>
              </a:ext>
            </a:extLst>
          </p:cNvPr>
          <p:cNvSpPr/>
          <p:nvPr/>
        </p:nvSpPr>
        <p:spPr>
          <a:xfrm rot="20318684">
            <a:off x="6652236" y="10688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6" name="22">
            <a:extLst>
              <a:ext uri="{FF2B5EF4-FFF2-40B4-BE49-F238E27FC236}">
                <a16:creationId xmlns:a16="http://schemas.microsoft.com/office/drawing/2014/main" id="{2E0CC6A9-346F-40DE-B1F8-60BFFABC6F65}"/>
              </a:ext>
            </a:extLst>
          </p:cNvPr>
          <p:cNvSpPr/>
          <p:nvPr/>
        </p:nvSpPr>
        <p:spPr>
          <a:xfrm rot="20318684">
            <a:off x="6984057" y="10688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7" name="11">
            <a:extLst>
              <a:ext uri="{FF2B5EF4-FFF2-40B4-BE49-F238E27FC236}">
                <a16:creationId xmlns:a16="http://schemas.microsoft.com/office/drawing/2014/main" id="{0FAA1F92-B746-4FB2-AA18-C84C5440AA58}"/>
              </a:ext>
            </a:extLst>
          </p:cNvPr>
          <p:cNvSpPr/>
          <p:nvPr/>
        </p:nvSpPr>
        <p:spPr>
          <a:xfrm rot="20318684">
            <a:off x="7315889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8F2C761-7B45-4528-830A-FA00D889DCE6}"/>
              </a:ext>
            </a:extLst>
          </p:cNvPr>
          <p:cNvSpPr/>
          <p:nvPr/>
        </p:nvSpPr>
        <p:spPr>
          <a:xfrm rot="20318684">
            <a:off x="6652237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687F97-4A4D-498B-9A71-3A83D81E8B86}"/>
              </a:ext>
            </a:extLst>
          </p:cNvPr>
          <p:cNvSpPr/>
          <p:nvPr/>
        </p:nvSpPr>
        <p:spPr>
          <a:xfrm rot="20318684">
            <a:off x="6984058" y="10655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C2715A-3DCF-4E20-8911-13A9BB119DDA}"/>
              </a:ext>
            </a:extLst>
          </p:cNvPr>
          <p:cNvSpPr/>
          <p:nvPr/>
        </p:nvSpPr>
        <p:spPr>
          <a:xfrm rot="20318684">
            <a:off x="7315890" y="1062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1" name="مستطيل: زوايا مستديرة 390">
            <a:extLst>
              <a:ext uri="{FF2B5EF4-FFF2-40B4-BE49-F238E27FC236}">
                <a16:creationId xmlns:a16="http://schemas.microsoft.com/office/drawing/2014/main" id="{0C68291A-3310-4D8C-9FF7-B658A25A0B1C}"/>
              </a:ext>
            </a:extLst>
          </p:cNvPr>
          <p:cNvSpPr/>
          <p:nvPr/>
        </p:nvSpPr>
        <p:spPr>
          <a:xfrm>
            <a:off x="6631940" y="171380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2" name="33">
            <a:extLst>
              <a:ext uri="{FF2B5EF4-FFF2-40B4-BE49-F238E27FC236}">
                <a16:creationId xmlns:a16="http://schemas.microsoft.com/office/drawing/2014/main" id="{196ADA04-279C-44E3-B744-A8C3577C2C8A}"/>
              </a:ext>
            </a:extLst>
          </p:cNvPr>
          <p:cNvSpPr/>
          <p:nvPr/>
        </p:nvSpPr>
        <p:spPr>
          <a:xfrm rot="20318684">
            <a:off x="6652235" y="17496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3" name="22">
            <a:extLst>
              <a:ext uri="{FF2B5EF4-FFF2-40B4-BE49-F238E27FC236}">
                <a16:creationId xmlns:a16="http://schemas.microsoft.com/office/drawing/2014/main" id="{6E9933CB-92EB-4DF6-BF54-B3EBDF8767E1}"/>
              </a:ext>
            </a:extLst>
          </p:cNvPr>
          <p:cNvSpPr/>
          <p:nvPr/>
        </p:nvSpPr>
        <p:spPr>
          <a:xfrm rot="20318684">
            <a:off x="6984056" y="17496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4" name="11">
            <a:extLst>
              <a:ext uri="{FF2B5EF4-FFF2-40B4-BE49-F238E27FC236}">
                <a16:creationId xmlns:a16="http://schemas.microsoft.com/office/drawing/2014/main" id="{5C14D2F2-02DE-40CB-AE85-04EFE391BA8F}"/>
              </a:ext>
            </a:extLst>
          </p:cNvPr>
          <p:cNvSpPr/>
          <p:nvPr/>
        </p:nvSpPr>
        <p:spPr>
          <a:xfrm rot="20318684">
            <a:off x="7315888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DADCC93-80CF-437F-8CCF-17E7F278300D}"/>
              </a:ext>
            </a:extLst>
          </p:cNvPr>
          <p:cNvSpPr/>
          <p:nvPr/>
        </p:nvSpPr>
        <p:spPr>
          <a:xfrm rot="20318684">
            <a:off x="6652236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86863A3-6F81-47EF-9B2B-986E9B5477F6}"/>
              </a:ext>
            </a:extLst>
          </p:cNvPr>
          <p:cNvSpPr/>
          <p:nvPr/>
        </p:nvSpPr>
        <p:spPr>
          <a:xfrm rot="20318684">
            <a:off x="6984057" y="17463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30FE6A2-E7F8-4627-9F28-AD2663166255}"/>
              </a:ext>
            </a:extLst>
          </p:cNvPr>
          <p:cNvSpPr/>
          <p:nvPr/>
        </p:nvSpPr>
        <p:spPr>
          <a:xfrm rot="20318684">
            <a:off x="7315889" y="1742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8" name="مستطيل: زوايا مستديرة 397">
            <a:extLst>
              <a:ext uri="{FF2B5EF4-FFF2-40B4-BE49-F238E27FC236}">
                <a16:creationId xmlns:a16="http://schemas.microsoft.com/office/drawing/2014/main" id="{5A05EB83-1D52-425B-B701-3F43637C51DF}"/>
              </a:ext>
            </a:extLst>
          </p:cNvPr>
          <p:cNvSpPr/>
          <p:nvPr/>
        </p:nvSpPr>
        <p:spPr>
          <a:xfrm>
            <a:off x="6631939" y="239458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9" name="33">
            <a:extLst>
              <a:ext uri="{FF2B5EF4-FFF2-40B4-BE49-F238E27FC236}">
                <a16:creationId xmlns:a16="http://schemas.microsoft.com/office/drawing/2014/main" id="{E92C94A5-3447-404C-9981-282665123CC8}"/>
              </a:ext>
            </a:extLst>
          </p:cNvPr>
          <p:cNvSpPr/>
          <p:nvPr/>
        </p:nvSpPr>
        <p:spPr>
          <a:xfrm rot="20318684">
            <a:off x="6652234" y="24304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0" name="22">
            <a:extLst>
              <a:ext uri="{FF2B5EF4-FFF2-40B4-BE49-F238E27FC236}">
                <a16:creationId xmlns:a16="http://schemas.microsoft.com/office/drawing/2014/main" id="{90AB97FF-E41D-49F5-89F4-677911F5910E}"/>
              </a:ext>
            </a:extLst>
          </p:cNvPr>
          <p:cNvSpPr/>
          <p:nvPr/>
        </p:nvSpPr>
        <p:spPr>
          <a:xfrm rot="20318684">
            <a:off x="6984055" y="24304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1" name="11">
            <a:extLst>
              <a:ext uri="{FF2B5EF4-FFF2-40B4-BE49-F238E27FC236}">
                <a16:creationId xmlns:a16="http://schemas.microsoft.com/office/drawing/2014/main" id="{9FF579F9-14DA-4863-A6DE-8A5ACA96308B}"/>
              </a:ext>
            </a:extLst>
          </p:cNvPr>
          <p:cNvSpPr/>
          <p:nvPr/>
        </p:nvSpPr>
        <p:spPr>
          <a:xfrm rot="20318684">
            <a:off x="7315887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F9CECB5-0DAB-4429-B9CA-2FD313C197EF}"/>
              </a:ext>
            </a:extLst>
          </p:cNvPr>
          <p:cNvSpPr/>
          <p:nvPr/>
        </p:nvSpPr>
        <p:spPr>
          <a:xfrm rot="20318684">
            <a:off x="6652235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7753AE0-3AA8-49BC-9ABA-37E0EFB44F1A}"/>
              </a:ext>
            </a:extLst>
          </p:cNvPr>
          <p:cNvSpPr/>
          <p:nvPr/>
        </p:nvSpPr>
        <p:spPr>
          <a:xfrm rot="20318684">
            <a:off x="6984056" y="24270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4526789-F6C9-403E-9A60-AD358F6851FF}"/>
              </a:ext>
            </a:extLst>
          </p:cNvPr>
          <p:cNvSpPr/>
          <p:nvPr/>
        </p:nvSpPr>
        <p:spPr>
          <a:xfrm rot="20318684">
            <a:off x="7315888" y="2423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5" name="مستطيل: زوايا مستديرة 404">
            <a:extLst>
              <a:ext uri="{FF2B5EF4-FFF2-40B4-BE49-F238E27FC236}">
                <a16:creationId xmlns:a16="http://schemas.microsoft.com/office/drawing/2014/main" id="{E24A623B-C8BE-4B0F-BF07-87B0A446F6F2}"/>
              </a:ext>
            </a:extLst>
          </p:cNvPr>
          <p:cNvSpPr/>
          <p:nvPr/>
        </p:nvSpPr>
        <p:spPr>
          <a:xfrm>
            <a:off x="6631938" y="307536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06" name="33">
            <a:extLst>
              <a:ext uri="{FF2B5EF4-FFF2-40B4-BE49-F238E27FC236}">
                <a16:creationId xmlns:a16="http://schemas.microsoft.com/office/drawing/2014/main" id="{25E51AF2-4F67-4659-962A-0D7FD3D0B51D}"/>
              </a:ext>
            </a:extLst>
          </p:cNvPr>
          <p:cNvSpPr/>
          <p:nvPr/>
        </p:nvSpPr>
        <p:spPr>
          <a:xfrm rot="20318684">
            <a:off x="6652233" y="31112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7" name="22">
            <a:extLst>
              <a:ext uri="{FF2B5EF4-FFF2-40B4-BE49-F238E27FC236}">
                <a16:creationId xmlns:a16="http://schemas.microsoft.com/office/drawing/2014/main" id="{48934BD1-8AA6-4A56-B9CC-C9506CC42514}"/>
              </a:ext>
            </a:extLst>
          </p:cNvPr>
          <p:cNvSpPr/>
          <p:nvPr/>
        </p:nvSpPr>
        <p:spPr>
          <a:xfrm rot="20318684">
            <a:off x="6984054" y="31112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8" name="11">
            <a:extLst>
              <a:ext uri="{FF2B5EF4-FFF2-40B4-BE49-F238E27FC236}">
                <a16:creationId xmlns:a16="http://schemas.microsoft.com/office/drawing/2014/main" id="{C5CD2959-83CA-4A8A-BB46-B159B6252ECC}"/>
              </a:ext>
            </a:extLst>
          </p:cNvPr>
          <p:cNvSpPr/>
          <p:nvPr/>
        </p:nvSpPr>
        <p:spPr>
          <a:xfrm rot="20318684">
            <a:off x="7315886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1FB8358-7471-4C55-836D-F105B2B3A9FF}"/>
              </a:ext>
            </a:extLst>
          </p:cNvPr>
          <p:cNvSpPr/>
          <p:nvPr/>
        </p:nvSpPr>
        <p:spPr>
          <a:xfrm rot="20318684">
            <a:off x="6652234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5CE94EB-5A44-4DA0-83CE-41DEC998CA90}"/>
              </a:ext>
            </a:extLst>
          </p:cNvPr>
          <p:cNvSpPr/>
          <p:nvPr/>
        </p:nvSpPr>
        <p:spPr>
          <a:xfrm rot="20318684">
            <a:off x="6984055" y="31078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A6028A-BEEB-4991-A5FB-044A1AEECB3D}"/>
              </a:ext>
            </a:extLst>
          </p:cNvPr>
          <p:cNvSpPr/>
          <p:nvPr/>
        </p:nvSpPr>
        <p:spPr>
          <a:xfrm rot="20318684">
            <a:off x="7315887" y="3104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2" name="مستطيل: زوايا مستديرة 411">
            <a:extLst>
              <a:ext uri="{FF2B5EF4-FFF2-40B4-BE49-F238E27FC236}">
                <a16:creationId xmlns:a16="http://schemas.microsoft.com/office/drawing/2014/main" id="{D95F76B9-CF55-408D-AB68-57B1CE66F412}"/>
              </a:ext>
            </a:extLst>
          </p:cNvPr>
          <p:cNvSpPr/>
          <p:nvPr/>
        </p:nvSpPr>
        <p:spPr>
          <a:xfrm>
            <a:off x="6631937" y="375614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13" name="33">
            <a:extLst>
              <a:ext uri="{FF2B5EF4-FFF2-40B4-BE49-F238E27FC236}">
                <a16:creationId xmlns:a16="http://schemas.microsoft.com/office/drawing/2014/main" id="{DCF42BF4-AEA9-4BA9-951C-C19DC9B615B8}"/>
              </a:ext>
            </a:extLst>
          </p:cNvPr>
          <p:cNvSpPr/>
          <p:nvPr/>
        </p:nvSpPr>
        <p:spPr>
          <a:xfrm rot="20318684">
            <a:off x="6652232" y="37920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4" name="22">
            <a:extLst>
              <a:ext uri="{FF2B5EF4-FFF2-40B4-BE49-F238E27FC236}">
                <a16:creationId xmlns:a16="http://schemas.microsoft.com/office/drawing/2014/main" id="{5ABF2A66-0857-4784-8F0D-66741108CA03}"/>
              </a:ext>
            </a:extLst>
          </p:cNvPr>
          <p:cNvSpPr/>
          <p:nvPr/>
        </p:nvSpPr>
        <p:spPr>
          <a:xfrm rot="20318684">
            <a:off x="6984053" y="37920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5" name="11">
            <a:extLst>
              <a:ext uri="{FF2B5EF4-FFF2-40B4-BE49-F238E27FC236}">
                <a16:creationId xmlns:a16="http://schemas.microsoft.com/office/drawing/2014/main" id="{E6671763-5119-460C-A96D-16D2266A95D3}"/>
              </a:ext>
            </a:extLst>
          </p:cNvPr>
          <p:cNvSpPr/>
          <p:nvPr/>
        </p:nvSpPr>
        <p:spPr>
          <a:xfrm rot="20318684">
            <a:off x="7315885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F8CA04A-B8C1-45AA-B550-C70B1C281B02}"/>
              </a:ext>
            </a:extLst>
          </p:cNvPr>
          <p:cNvSpPr/>
          <p:nvPr/>
        </p:nvSpPr>
        <p:spPr>
          <a:xfrm rot="20318684">
            <a:off x="6652233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AEF37B0-375C-4A6F-87C7-611763B82893}"/>
              </a:ext>
            </a:extLst>
          </p:cNvPr>
          <p:cNvSpPr/>
          <p:nvPr/>
        </p:nvSpPr>
        <p:spPr>
          <a:xfrm rot="20318684">
            <a:off x="6984054" y="37886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276CAA4-7E45-4DAF-AEC9-64204638018A}"/>
              </a:ext>
            </a:extLst>
          </p:cNvPr>
          <p:cNvSpPr/>
          <p:nvPr/>
        </p:nvSpPr>
        <p:spPr>
          <a:xfrm rot="20318684">
            <a:off x="7315886" y="37852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9" name="مستطيل: زوايا مستديرة 418">
            <a:extLst>
              <a:ext uri="{FF2B5EF4-FFF2-40B4-BE49-F238E27FC236}">
                <a16:creationId xmlns:a16="http://schemas.microsoft.com/office/drawing/2014/main" id="{B824EBB8-E1A4-42DC-959B-5BF6EDCEEFD9}"/>
              </a:ext>
            </a:extLst>
          </p:cNvPr>
          <p:cNvSpPr/>
          <p:nvPr/>
        </p:nvSpPr>
        <p:spPr>
          <a:xfrm>
            <a:off x="6631936" y="44369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0" name="33">
            <a:extLst>
              <a:ext uri="{FF2B5EF4-FFF2-40B4-BE49-F238E27FC236}">
                <a16:creationId xmlns:a16="http://schemas.microsoft.com/office/drawing/2014/main" id="{95F3C573-8D7A-44ED-83CB-558650658D5C}"/>
              </a:ext>
            </a:extLst>
          </p:cNvPr>
          <p:cNvSpPr/>
          <p:nvPr/>
        </p:nvSpPr>
        <p:spPr>
          <a:xfrm rot="20318684">
            <a:off x="6652231" y="44727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1" name="22">
            <a:extLst>
              <a:ext uri="{FF2B5EF4-FFF2-40B4-BE49-F238E27FC236}">
                <a16:creationId xmlns:a16="http://schemas.microsoft.com/office/drawing/2014/main" id="{B964EB6C-9776-42A5-B003-410F6927CCC6}"/>
              </a:ext>
            </a:extLst>
          </p:cNvPr>
          <p:cNvSpPr/>
          <p:nvPr/>
        </p:nvSpPr>
        <p:spPr>
          <a:xfrm rot="20318684">
            <a:off x="6984052" y="44727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2" name="11">
            <a:extLst>
              <a:ext uri="{FF2B5EF4-FFF2-40B4-BE49-F238E27FC236}">
                <a16:creationId xmlns:a16="http://schemas.microsoft.com/office/drawing/2014/main" id="{7C427EF7-3AAE-4717-B8F0-58E2FDF441E1}"/>
              </a:ext>
            </a:extLst>
          </p:cNvPr>
          <p:cNvSpPr/>
          <p:nvPr/>
        </p:nvSpPr>
        <p:spPr>
          <a:xfrm rot="20318684">
            <a:off x="7315884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D99566E-3FAB-411D-9B05-CB78DDDFFDC8}"/>
              </a:ext>
            </a:extLst>
          </p:cNvPr>
          <p:cNvSpPr/>
          <p:nvPr/>
        </p:nvSpPr>
        <p:spPr>
          <a:xfrm rot="20318684">
            <a:off x="6652232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EB05537-8741-4BA6-A5ED-A693B87DDB1C}"/>
              </a:ext>
            </a:extLst>
          </p:cNvPr>
          <p:cNvSpPr/>
          <p:nvPr/>
        </p:nvSpPr>
        <p:spPr>
          <a:xfrm rot="20318684">
            <a:off x="6984053" y="44694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89A22EC-E935-401F-9344-BBEBA23A2060}"/>
              </a:ext>
            </a:extLst>
          </p:cNvPr>
          <p:cNvSpPr/>
          <p:nvPr/>
        </p:nvSpPr>
        <p:spPr>
          <a:xfrm rot="20318684">
            <a:off x="7315885" y="44660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6" name="مستطيل: زوايا مستديرة 425">
            <a:extLst>
              <a:ext uri="{FF2B5EF4-FFF2-40B4-BE49-F238E27FC236}">
                <a16:creationId xmlns:a16="http://schemas.microsoft.com/office/drawing/2014/main" id="{EA0C854B-C1F7-4B61-9431-98AD2841424E}"/>
              </a:ext>
            </a:extLst>
          </p:cNvPr>
          <p:cNvSpPr/>
          <p:nvPr/>
        </p:nvSpPr>
        <p:spPr>
          <a:xfrm>
            <a:off x="6631935" y="512651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7" name="33">
            <a:extLst>
              <a:ext uri="{FF2B5EF4-FFF2-40B4-BE49-F238E27FC236}">
                <a16:creationId xmlns:a16="http://schemas.microsoft.com/office/drawing/2014/main" id="{1D51FED2-803E-4E41-8A0C-544CDACE4B14}"/>
              </a:ext>
            </a:extLst>
          </p:cNvPr>
          <p:cNvSpPr/>
          <p:nvPr/>
        </p:nvSpPr>
        <p:spPr>
          <a:xfrm rot="20318684">
            <a:off x="6652230" y="51623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8" name="22">
            <a:extLst>
              <a:ext uri="{FF2B5EF4-FFF2-40B4-BE49-F238E27FC236}">
                <a16:creationId xmlns:a16="http://schemas.microsoft.com/office/drawing/2014/main" id="{724656C5-85B0-4575-91AF-0703E4F35FD3}"/>
              </a:ext>
            </a:extLst>
          </p:cNvPr>
          <p:cNvSpPr/>
          <p:nvPr/>
        </p:nvSpPr>
        <p:spPr>
          <a:xfrm rot="20318684">
            <a:off x="6984051" y="516236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9" name="11">
            <a:extLst>
              <a:ext uri="{FF2B5EF4-FFF2-40B4-BE49-F238E27FC236}">
                <a16:creationId xmlns:a16="http://schemas.microsoft.com/office/drawing/2014/main" id="{64584836-0924-4248-8120-E97EB696E6DA}"/>
              </a:ext>
            </a:extLst>
          </p:cNvPr>
          <p:cNvSpPr/>
          <p:nvPr/>
        </p:nvSpPr>
        <p:spPr>
          <a:xfrm rot="20318684">
            <a:off x="7315883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23418F8-DF5D-4FCF-AB83-40BC84BD86F7}"/>
              </a:ext>
            </a:extLst>
          </p:cNvPr>
          <p:cNvSpPr/>
          <p:nvPr/>
        </p:nvSpPr>
        <p:spPr>
          <a:xfrm rot="20318684">
            <a:off x="6652231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956D869-7E7E-43B2-A064-1B6F559FEB25}"/>
              </a:ext>
            </a:extLst>
          </p:cNvPr>
          <p:cNvSpPr/>
          <p:nvPr/>
        </p:nvSpPr>
        <p:spPr>
          <a:xfrm rot="20318684">
            <a:off x="6984052" y="51590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9C8036B-2001-4239-8200-79CBC8778612}"/>
              </a:ext>
            </a:extLst>
          </p:cNvPr>
          <p:cNvSpPr/>
          <p:nvPr/>
        </p:nvSpPr>
        <p:spPr>
          <a:xfrm rot="20318684">
            <a:off x="7315884" y="51556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3" name="مستطيل: زوايا مستديرة 432">
            <a:extLst>
              <a:ext uri="{FF2B5EF4-FFF2-40B4-BE49-F238E27FC236}">
                <a16:creationId xmlns:a16="http://schemas.microsoft.com/office/drawing/2014/main" id="{C51FFF76-A810-4DC8-9B55-F53C8F13339E}"/>
              </a:ext>
            </a:extLst>
          </p:cNvPr>
          <p:cNvSpPr/>
          <p:nvPr/>
        </p:nvSpPr>
        <p:spPr>
          <a:xfrm>
            <a:off x="3497933" y="137505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34" name="33">
            <a:extLst>
              <a:ext uri="{FF2B5EF4-FFF2-40B4-BE49-F238E27FC236}">
                <a16:creationId xmlns:a16="http://schemas.microsoft.com/office/drawing/2014/main" id="{736A31CA-C044-46C3-8EB9-8E6C64A79DC6}"/>
              </a:ext>
            </a:extLst>
          </p:cNvPr>
          <p:cNvSpPr/>
          <p:nvPr/>
        </p:nvSpPr>
        <p:spPr>
          <a:xfrm rot="20318684">
            <a:off x="3518228" y="141091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5" name="22">
            <a:extLst>
              <a:ext uri="{FF2B5EF4-FFF2-40B4-BE49-F238E27FC236}">
                <a16:creationId xmlns:a16="http://schemas.microsoft.com/office/drawing/2014/main" id="{CBDEF036-C56F-4395-B65A-40759BC0DB2F}"/>
              </a:ext>
            </a:extLst>
          </p:cNvPr>
          <p:cNvSpPr/>
          <p:nvPr/>
        </p:nvSpPr>
        <p:spPr>
          <a:xfrm rot="20318684">
            <a:off x="3850049" y="14109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6" name="11">
            <a:extLst>
              <a:ext uri="{FF2B5EF4-FFF2-40B4-BE49-F238E27FC236}">
                <a16:creationId xmlns:a16="http://schemas.microsoft.com/office/drawing/2014/main" id="{48A3B94B-D36A-4D3F-A248-4CB5DA26103A}"/>
              </a:ext>
            </a:extLst>
          </p:cNvPr>
          <p:cNvSpPr/>
          <p:nvPr/>
        </p:nvSpPr>
        <p:spPr>
          <a:xfrm rot="20318684">
            <a:off x="4181881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087D1D9-9DBD-418D-9E6D-C0D5B4543C09}"/>
              </a:ext>
            </a:extLst>
          </p:cNvPr>
          <p:cNvSpPr/>
          <p:nvPr/>
        </p:nvSpPr>
        <p:spPr>
          <a:xfrm rot="20318684">
            <a:off x="3518229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1662451-5E37-4C25-B415-407507F95F38}"/>
              </a:ext>
            </a:extLst>
          </p:cNvPr>
          <p:cNvSpPr/>
          <p:nvPr/>
        </p:nvSpPr>
        <p:spPr>
          <a:xfrm rot="20318684">
            <a:off x="3850050" y="14075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B155435-5EBA-41A9-8008-D84893A83E08}"/>
              </a:ext>
            </a:extLst>
          </p:cNvPr>
          <p:cNvSpPr/>
          <p:nvPr/>
        </p:nvSpPr>
        <p:spPr>
          <a:xfrm rot="20318684">
            <a:off x="4181882" y="1404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0" name="مستطيل: زوايا مستديرة 439">
            <a:extLst>
              <a:ext uri="{FF2B5EF4-FFF2-40B4-BE49-F238E27FC236}">
                <a16:creationId xmlns:a16="http://schemas.microsoft.com/office/drawing/2014/main" id="{B4DB7C15-70D0-4201-B5D7-7FADB6CA0CF1}"/>
              </a:ext>
            </a:extLst>
          </p:cNvPr>
          <p:cNvSpPr/>
          <p:nvPr/>
        </p:nvSpPr>
        <p:spPr>
          <a:xfrm>
            <a:off x="3497932" y="205583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1" name="33">
            <a:extLst>
              <a:ext uri="{FF2B5EF4-FFF2-40B4-BE49-F238E27FC236}">
                <a16:creationId xmlns:a16="http://schemas.microsoft.com/office/drawing/2014/main" id="{B3EBE4CF-BD19-471A-A140-3CDC4DF0608F}"/>
              </a:ext>
            </a:extLst>
          </p:cNvPr>
          <p:cNvSpPr/>
          <p:nvPr/>
        </p:nvSpPr>
        <p:spPr>
          <a:xfrm rot="20318684">
            <a:off x="3518227" y="209169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2" name="22">
            <a:extLst>
              <a:ext uri="{FF2B5EF4-FFF2-40B4-BE49-F238E27FC236}">
                <a16:creationId xmlns:a16="http://schemas.microsoft.com/office/drawing/2014/main" id="{5B5D56B2-FA0E-4EEE-BCBC-CD97A6233928}"/>
              </a:ext>
            </a:extLst>
          </p:cNvPr>
          <p:cNvSpPr/>
          <p:nvPr/>
        </p:nvSpPr>
        <p:spPr>
          <a:xfrm rot="20318684">
            <a:off x="3850048" y="20916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3" name="11">
            <a:extLst>
              <a:ext uri="{FF2B5EF4-FFF2-40B4-BE49-F238E27FC236}">
                <a16:creationId xmlns:a16="http://schemas.microsoft.com/office/drawing/2014/main" id="{22204553-4666-45C0-B0AD-69D03828F8A8}"/>
              </a:ext>
            </a:extLst>
          </p:cNvPr>
          <p:cNvSpPr/>
          <p:nvPr/>
        </p:nvSpPr>
        <p:spPr>
          <a:xfrm rot="20318684">
            <a:off x="4181880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BC9370-47A4-40CA-8647-CCA1255B3189}"/>
              </a:ext>
            </a:extLst>
          </p:cNvPr>
          <p:cNvSpPr/>
          <p:nvPr/>
        </p:nvSpPr>
        <p:spPr>
          <a:xfrm rot="20318684">
            <a:off x="3518228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D4AD295-D476-47BB-B3DE-8BB360D763A3}"/>
              </a:ext>
            </a:extLst>
          </p:cNvPr>
          <p:cNvSpPr/>
          <p:nvPr/>
        </p:nvSpPr>
        <p:spPr>
          <a:xfrm rot="20318684">
            <a:off x="3850049" y="20883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C9BAD55-6BF1-41FB-AAA1-5FD9A94AED8D}"/>
              </a:ext>
            </a:extLst>
          </p:cNvPr>
          <p:cNvSpPr/>
          <p:nvPr/>
        </p:nvSpPr>
        <p:spPr>
          <a:xfrm rot="20318684">
            <a:off x="4181881" y="2084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7" name="مستطيل: زوايا مستديرة 446">
            <a:extLst>
              <a:ext uri="{FF2B5EF4-FFF2-40B4-BE49-F238E27FC236}">
                <a16:creationId xmlns:a16="http://schemas.microsoft.com/office/drawing/2014/main" id="{F130B98B-AD86-4159-AF0B-4310D5F33578}"/>
              </a:ext>
            </a:extLst>
          </p:cNvPr>
          <p:cNvSpPr/>
          <p:nvPr/>
        </p:nvSpPr>
        <p:spPr>
          <a:xfrm>
            <a:off x="3497931" y="273661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8" name="33">
            <a:extLst>
              <a:ext uri="{FF2B5EF4-FFF2-40B4-BE49-F238E27FC236}">
                <a16:creationId xmlns:a16="http://schemas.microsoft.com/office/drawing/2014/main" id="{2B1F9A87-819C-47F5-A91D-3D32A26F4EE4}"/>
              </a:ext>
            </a:extLst>
          </p:cNvPr>
          <p:cNvSpPr/>
          <p:nvPr/>
        </p:nvSpPr>
        <p:spPr>
          <a:xfrm rot="20318684">
            <a:off x="3518226" y="27724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9" name="22">
            <a:extLst>
              <a:ext uri="{FF2B5EF4-FFF2-40B4-BE49-F238E27FC236}">
                <a16:creationId xmlns:a16="http://schemas.microsoft.com/office/drawing/2014/main" id="{C2EDEBC9-F1C9-4EE8-9E4C-7793738DE532}"/>
              </a:ext>
            </a:extLst>
          </p:cNvPr>
          <p:cNvSpPr/>
          <p:nvPr/>
        </p:nvSpPr>
        <p:spPr>
          <a:xfrm rot="20318684">
            <a:off x="3850047" y="27724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0" name="11">
            <a:extLst>
              <a:ext uri="{FF2B5EF4-FFF2-40B4-BE49-F238E27FC236}">
                <a16:creationId xmlns:a16="http://schemas.microsoft.com/office/drawing/2014/main" id="{1086FE9F-48B4-4821-88E3-0A1A04433108}"/>
              </a:ext>
            </a:extLst>
          </p:cNvPr>
          <p:cNvSpPr/>
          <p:nvPr/>
        </p:nvSpPr>
        <p:spPr>
          <a:xfrm rot="20318684">
            <a:off x="4181879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985CBB1-7705-4B82-A2A2-FF3B1A35C6EB}"/>
              </a:ext>
            </a:extLst>
          </p:cNvPr>
          <p:cNvSpPr/>
          <p:nvPr/>
        </p:nvSpPr>
        <p:spPr>
          <a:xfrm rot="20318684">
            <a:off x="3518227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7B36B65-8ECE-4DBD-B771-5B8C4632D6B8}"/>
              </a:ext>
            </a:extLst>
          </p:cNvPr>
          <p:cNvSpPr/>
          <p:nvPr/>
        </p:nvSpPr>
        <p:spPr>
          <a:xfrm rot="20318684">
            <a:off x="3850048" y="27691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AB81A0B-54ED-4CF5-9FB1-45D4AAE8546E}"/>
              </a:ext>
            </a:extLst>
          </p:cNvPr>
          <p:cNvSpPr/>
          <p:nvPr/>
        </p:nvSpPr>
        <p:spPr>
          <a:xfrm rot="20318684">
            <a:off x="4181880" y="2765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4" name="مستطيل: زوايا مستديرة 453">
            <a:extLst>
              <a:ext uri="{FF2B5EF4-FFF2-40B4-BE49-F238E27FC236}">
                <a16:creationId xmlns:a16="http://schemas.microsoft.com/office/drawing/2014/main" id="{F2B1090F-6C7A-4CA7-AF56-71D08F940A39}"/>
              </a:ext>
            </a:extLst>
          </p:cNvPr>
          <p:cNvSpPr/>
          <p:nvPr/>
        </p:nvSpPr>
        <p:spPr>
          <a:xfrm>
            <a:off x="3497930" y="341739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55" name="33">
            <a:extLst>
              <a:ext uri="{FF2B5EF4-FFF2-40B4-BE49-F238E27FC236}">
                <a16:creationId xmlns:a16="http://schemas.microsoft.com/office/drawing/2014/main" id="{4DACB4A1-8E98-4435-B5CC-60EE2C76D391}"/>
              </a:ext>
            </a:extLst>
          </p:cNvPr>
          <p:cNvSpPr/>
          <p:nvPr/>
        </p:nvSpPr>
        <p:spPr>
          <a:xfrm rot="20318684">
            <a:off x="3518225" y="34532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6" name="22">
            <a:extLst>
              <a:ext uri="{FF2B5EF4-FFF2-40B4-BE49-F238E27FC236}">
                <a16:creationId xmlns:a16="http://schemas.microsoft.com/office/drawing/2014/main" id="{236E59B4-04EA-4347-8B1F-4FC45AF1987D}"/>
              </a:ext>
            </a:extLst>
          </p:cNvPr>
          <p:cNvSpPr/>
          <p:nvPr/>
        </p:nvSpPr>
        <p:spPr>
          <a:xfrm rot="20318684">
            <a:off x="3850046" y="34532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7" name="11">
            <a:extLst>
              <a:ext uri="{FF2B5EF4-FFF2-40B4-BE49-F238E27FC236}">
                <a16:creationId xmlns:a16="http://schemas.microsoft.com/office/drawing/2014/main" id="{4D201B2F-F797-4951-B227-3351D2E8DA15}"/>
              </a:ext>
            </a:extLst>
          </p:cNvPr>
          <p:cNvSpPr/>
          <p:nvPr/>
        </p:nvSpPr>
        <p:spPr>
          <a:xfrm rot="20318684">
            <a:off x="4181878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360A189-F9A3-405E-850E-1BDA1B5E3332}"/>
              </a:ext>
            </a:extLst>
          </p:cNvPr>
          <p:cNvSpPr/>
          <p:nvPr/>
        </p:nvSpPr>
        <p:spPr>
          <a:xfrm rot="20318684">
            <a:off x="3518226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BA0FB1-D077-4CD8-B58D-1CD6A78CEDFF}"/>
              </a:ext>
            </a:extLst>
          </p:cNvPr>
          <p:cNvSpPr/>
          <p:nvPr/>
        </p:nvSpPr>
        <p:spPr>
          <a:xfrm rot="20318684">
            <a:off x="3850047" y="34498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1181831-FE4A-4453-863A-C2CF8B6FDE2D}"/>
              </a:ext>
            </a:extLst>
          </p:cNvPr>
          <p:cNvSpPr/>
          <p:nvPr/>
        </p:nvSpPr>
        <p:spPr>
          <a:xfrm rot="20318684">
            <a:off x="4181879" y="3446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1" name="مستطيل: زوايا مستديرة 460">
            <a:extLst>
              <a:ext uri="{FF2B5EF4-FFF2-40B4-BE49-F238E27FC236}">
                <a16:creationId xmlns:a16="http://schemas.microsoft.com/office/drawing/2014/main" id="{EEF8E3AB-7511-4A4C-908F-603E779141C4}"/>
              </a:ext>
            </a:extLst>
          </p:cNvPr>
          <p:cNvSpPr/>
          <p:nvPr/>
        </p:nvSpPr>
        <p:spPr>
          <a:xfrm>
            <a:off x="3497929" y="409817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2" name="33">
            <a:extLst>
              <a:ext uri="{FF2B5EF4-FFF2-40B4-BE49-F238E27FC236}">
                <a16:creationId xmlns:a16="http://schemas.microsoft.com/office/drawing/2014/main" id="{4ED778BC-3EA4-4F8F-92B5-DAC41B8C293F}"/>
              </a:ext>
            </a:extLst>
          </p:cNvPr>
          <p:cNvSpPr/>
          <p:nvPr/>
        </p:nvSpPr>
        <p:spPr>
          <a:xfrm rot="20318684">
            <a:off x="3518224" y="41340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3" name="22">
            <a:extLst>
              <a:ext uri="{FF2B5EF4-FFF2-40B4-BE49-F238E27FC236}">
                <a16:creationId xmlns:a16="http://schemas.microsoft.com/office/drawing/2014/main" id="{FE2F3A2E-A873-4F05-A1D1-47DF2E2CA0FD}"/>
              </a:ext>
            </a:extLst>
          </p:cNvPr>
          <p:cNvSpPr/>
          <p:nvPr/>
        </p:nvSpPr>
        <p:spPr>
          <a:xfrm rot="20318684">
            <a:off x="3850045" y="41340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4" name="11">
            <a:extLst>
              <a:ext uri="{FF2B5EF4-FFF2-40B4-BE49-F238E27FC236}">
                <a16:creationId xmlns:a16="http://schemas.microsoft.com/office/drawing/2014/main" id="{A5B2B250-FC36-48C8-AC12-10FF55600A4E}"/>
              </a:ext>
            </a:extLst>
          </p:cNvPr>
          <p:cNvSpPr/>
          <p:nvPr/>
        </p:nvSpPr>
        <p:spPr>
          <a:xfrm rot="20318684">
            <a:off x="4181877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CC1B2BB-7A42-4901-ABC2-2FED9F0C6CC2}"/>
              </a:ext>
            </a:extLst>
          </p:cNvPr>
          <p:cNvSpPr/>
          <p:nvPr/>
        </p:nvSpPr>
        <p:spPr>
          <a:xfrm rot="20318684">
            <a:off x="3518225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7AB4B0C-9127-490D-A6EB-96A3C4118CCA}"/>
              </a:ext>
            </a:extLst>
          </p:cNvPr>
          <p:cNvSpPr/>
          <p:nvPr/>
        </p:nvSpPr>
        <p:spPr>
          <a:xfrm rot="20318684">
            <a:off x="3850046" y="41306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C09AE1F-2F5E-4C75-A805-74470DF8681A}"/>
              </a:ext>
            </a:extLst>
          </p:cNvPr>
          <p:cNvSpPr/>
          <p:nvPr/>
        </p:nvSpPr>
        <p:spPr>
          <a:xfrm rot="20318684">
            <a:off x="4181878" y="41273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8" name="مستطيل: زوايا مستديرة 467">
            <a:extLst>
              <a:ext uri="{FF2B5EF4-FFF2-40B4-BE49-F238E27FC236}">
                <a16:creationId xmlns:a16="http://schemas.microsoft.com/office/drawing/2014/main" id="{05A92F3A-FA0F-4E49-9540-22A4F5909302}"/>
              </a:ext>
            </a:extLst>
          </p:cNvPr>
          <p:cNvSpPr/>
          <p:nvPr/>
        </p:nvSpPr>
        <p:spPr>
          <a:xfrm>
            <a:off x="3497928" y="477895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9" name="33">
            <a:extLst>
              <a:ext uri="{FF2B5EF4-FFF2-40B4-BE49-F238E27FC236}">
                <a16:creationId xmlns:a16="http://schemas.microsoft.com/office/drawing/2014/main" id="{D7E952C5-2706-4095-B7DD-51400BAF872A}"/>
              </a:ext>
            </a:extLst>
          </p:cNvPr>
          <p:cNvSpPr/>
          <p:nvPr/>
        </p:nvSpPr>
        <p:spPr>
          <a:xfrm rot="20318684">
            <a:off x="3518223" y="48148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0" name="22">
            <a:extLst>
              <a:ext uri="{FF2B5EF4-FFF2-40B4-BE49-F238E27FC236}">
                <a16:creationId xmlns:a16="http://schemas.microsoft.com/office/drawing/2014/main" id="{3AE84720-9410-4F0D-A82F-285E5C9F410F}"/>
              </a:ext>
            </a:extLst>
          </p:cNvPr>
          <p:cNvSpPr/>
          <p:nvPr/>
        </p:nvSpPr>
        <p:spPr>
          <a:xfrm rot="20318684">
            <a:off x="3850044" y="48148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1" name="11">
            <a:extLst>
              <a:ext uri="{FF2B5EF4-FFF2-40B4-BE49-F238E27FC236}">
                <a16:creationId xmlns:a16="http://schemas.microsoft.com/office/drawing/2014/main" id="{C7469E77-8E4A-4EE1-8142-FD3D0D67C870}"/>
              </a:ext>
            </a:extLst>
          </p:cNvPr>
          <p:cNvSpPr/>
          <p:nvPr/>
        </p:nvSpPr>
        <p:spPr>
          <a:xfrm rot="20318684">
            <a:off x="4181876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A8B304-3258-4383-9F8A-48592E43DFA4}"/>
              </a:ext>
            </a:extLst>
          </p:cNvPr>
          <p:cNvSpPr/>
          <p:nvPr/>
        </p:nvSpPr>
        <p:spPr>
          <a:xfrm rot="20318684">
            <a:off x="3518224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D5B36C-9326-4182-9644-1A6BBCE0639E}"/>
              </a:ext>
            </a:extLst>
          </p:cNvPr>
          <p:cNvSpPr/>
          <p:nvPr/>
        </p:nvSpPr>
        <p:spPr>
          <a:xfrm rot="20318684">
            <a:off x="3850045" y="481145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C8DFD69-2F93-47EE-A57F-4B4966FEF8D4}"/>
              </a:ext>
            </a:extLst>
          </p:cNvPr>
          <p:cNvSpPr/>
          <p:nvPr/>
        </p:nvSpPr>
        <p:spPr>
          <a:xfrm rot="20318684">
            <a:off x="4181877" y="4808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5" name="مستطيل: زوايا مستديرة 474">
            <a:extLst>
              <a:ext uri="{FF2B5EF4-FFF2-40B4-BE49-F238E27FC236}">
                <a16:creationId xmlns:a16="http://schemas.microsoft.com/office/drawing/2014/main" id="{3853BBF9-FC4E-48A3-A191-C53AEE77FB98}"/>
              </a:ext>
            </a:extLst>
          </p:cNvPr>
          <p:cNvSpPr/>
          <p:nvPr/>
        </p:nvSpPr>
        <p:spPr>
          <a:xfrm>
            <a:off x="3539490" y="625825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76" name="33">
            <a:extLst>
              <a:ext uri="{FF2B5EF4-FFF2-40B4-BE49-F238E27FC236}">
                <a16:creationId xmlns:a16="http://schemas.microsoft.com/office/drawing/2014/main" id="{DC610989-01AD-48AF-8FFB-4E31617D73BD}"/>
              </a:ext>
            </a:extLst>
          </p:cNvPr>
          <p:cNvSpPr/>
          <p:nvPr/>
        </p:nvSpPr>
        <p:spPr>
          <a:xfrm rot="20318684">
            <a:off x="3559785" y="62941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7" name="22">
            <a:extLst>
              <a:ext uri="{FF2B5EF4-FFF2-40B4-BE49-F238E27FC236}">
                <a16:creationId xmlns:a16="http://schemas.microsoft.com/office/drawing/2014/main" id="{A4A8F6E4-6C7E-407E-B690-8A6AF8842A43}"/>
              </a:ext>
            </a:extLst>
          </p:cNvPr>
          <p:cNvSpPr/>
          <p:nvPr/>
        </p:nvSpPr>
        <p:spPr>
          <a:xfrm rot="20318684">
            <a:off x="3891606" y="62941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8" name="11">
            <a:extLst>
              <a:ext uri="{FF2B5EF4-FFF2-40B4-BE49-F238E27FC236}">
                <a16:creationId xmlns:a16="http://schemas.microsoft.com/office/drawing/2014/main" id="{A8DD8D48-592F-498C-8583-8C0FA3A666AD}"/>
              </a:ext>
            </a:extLst>
          </p:cNvPr>
          <p:cNvSpPr/>
          <p:nvPr/>
        </p:nvSpPr>
        <p:spPr>
          <a:xfrm rot="20318684">
            <a:off x="4223438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0A06E7-4464-4684-8C26-3A395AA999FB}"/>
              </a:ext>
            </a:extLst>
          </p:cNvPr>
          <p:cNvSpPr/>
          <p:nvPr/>
        </p:nvSpPr>
        <p:spPr>
          <a:xfrm rot="20318684">
            <a:off x="3559786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ACA1F4A-A14D-4231-AA03-DDC3484E356C}"/>
              </a:ext>
            </a:extLst>
          </p:cNvPr>
          <p:cNvSpPr/>
          <p:nvPr/>
        </p:nvSpPr>
        <p:spPr>
          <a:xfrm rot="20318684">
            <a:off x="3891607" y="629074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FBB4DC1-A44A-4A03-B4FE-C6CE19748A38}"/>
              </a:ext>
            </a:extLst>
          </p:cNvPr>
          <p:cNvSpPr/>
          <p:nvPr/>
        </p:nvSpPr>
        <p:spPr>
          <a:xfrm rot="20318684">
            <a:off x="4223439" y="62873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2" name="مستطيل: زوايا مستديرة 481">
            <a:extLst>
              <a:ext uri="{FF2B5EF4-FFF2-40B4-BE49-F238E27FC236}">
                <a16:creationId xmlns:a16="http://schemas.microsoft.com/office/drawing/2014/main" id="{984E3691-87CE-485D-BCF6-9855020AC7E4}"/>
              </a:ext>
            </a:extLst>
          </p:cNvPr>
          <p:cNvSpPr/>
          <p:nvPr/>
        </p:nvSpPr>
        <p:spPr>
          <a:xfrm>
            <a:off x="583578" y="138177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83" name="33">
            <a:extLst>
              <a:ext uri="{FF2B5EF4-FFF2-40B4-BE49-F238E27FC236}">
                <a16:creationId xmlns:a16="http://schemas.microsoft.com/office/drawing/2014/main" id="{FA1A8D85-FC6E-40A4-8478-901B053E16C8}"/>
              </a:ext>
            </a:extLst>
          </p:cNvPr>
          <p:cNvSpPr/>
          <p:nvPr/>
        </p:nvSpPr>
        <p:spPr>
          <a:xfrm rot="20318684">
            <a:off x="603873" y="141763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4" name="22">
            <a:extLst>
              <a:ext uri="{FF2B5EF4-FFF2-40B4-BE49-F238E27FC236}">
                <a16:creationId xmlns:a16="http://schemas.microsoft.com/office/drawing/2014/main" id="{9BC1973A-F48F-4D39-90B7-7490FA0384CA}"/>
              </a:ext>
            </a:extLst>
          </p:cNvPr>
          <p:cNvSpPr/>
          <p:nvPr/>
        </p:nvSpPr>
        <p:spPr>
          <a:xfrm rot="20318684">
            <a:off x="935694" y="141763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5" name="11">
            <a:extLst>
              <a:ext uri="{FF2B5EF4-FFF2-40B4-BE49-F238E27FC236}">
                <a16:creationId xmlns:a16="http://schemas.microsoft.com/office/drawing/2014/main" id="{93DA1B01-88F5-475D-A50C-1170FF7A3997}"/>
              </a:ext>
            </a:extLst>
          </p:cNvPr>
          <p:cNvSpPr/>
          <p:nvPr/>
        </p:nvSpPr>
        <p:spPr>
          <a:xfrm rot="20318684">
            <a:off x="1267526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611CE5D-189E-47B6-B59F-99B4A6988370}"/>
              </a:ext>
            </a:extLst>
          </p:cNvPr>
          <p:cNvSpPr/>
          <p:nvPr/>
        </p:nvSpPr>
        <p:spPr>
          <a:xfrm rot="20318684">
            <a:off x="603874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528BC8C-840A-48EB-BD51-DBED90DAD273}"/>
              </a:ext>
            </a:extLst>
          </p:cNvPr>
          <p:cNvSpPr/>
          <p:nvPr/>
        </p:nvSpPr>
        <p:spPr>
          <a:xfrm rot="20318684">
            <a:off x="935695" y="14142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38959D8-38C5-4E76-865A-757E4851B7A4}"/>
              </a:ext>
            </a:extLst>
          </p:cNvPr>
          <p:cNvSpPr/>
          <p:nvPr/>
        </p:nvSpPr>
        <p:spPr>
          <a:xfrm rot="20318684">
            <a:off x="1267527" y="14109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9" name="مستطيل: زوايا مستديرة 488">
            <a:extLst>
              <a:ext uri="{FF2B5EF4-FFF2-40B4-BE49-F238E27FC236}">
                <a16:creationId xmlns:a16="http://schemas.microsoft.com/office/drawing/2014/main" id="{63DF80D3-CFEA-4BD1-B517-6E3BE1F020FD}"/>
              </a:ext>
            </a:extLst>
          </p:cNvPr>
          <p:cNvSpPr/>
          <p:nvPr/>
        </p:nvSpPr>
        <p:spPr>
          <a:xfrm>
            <a:off x="583577" y="206255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0" name="33">
            <a:extLst>
              <a:ext uri="{FF2B5EF4-FFF2-40B4-BE49-F238E27FC236}">
                <a16:creationId xmlns:a16="http://schemas.microsoft.com/office/drawing/2014/main" id="{75079238-D354-4EF3-83DA-BE62D2439A7E}"/>
              </a:ext>
            </a:extLst>
          </p:cNvPr>
          <p:cNvSpPr/>
          <p:nvPr/>
        </p:nvSpPr>
        <p:spPr>
          <a:xfrm rot="20318684">
            <a:off x="603872" y="20984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1" name="22">
            <a:extLst>
              <a:ext uri="{FF2B5EF4-FFF2-40B4-BE49-F238E27FC236}">
                <a16:creationId xmlns:a16="http://schemas.microsoft.com/office/drawing/2014/main" id="{878344DA-7764-4828-9D31-7136FE3D734B}"/>
              </a:ext>
            </a:extLst>
          </p:cNvPr>
          <p:cNvSpPr/>
          <p:nvPr/>
        </p:nvSpPr>
        <p:spPr>
          <a:xfrm rot="20318684">
            <a:off x="935693" y="20984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2" name="11">
            <a:extLst>
              <a:ext uri="{FF2B5EF4-FFF2-40B4-BE49-F238E27FC236}">
                <a16:creationId xmlns:a16="http://schemas.microsoft.com/office/drawing/2014/main" id="{289E03BE-CF95-4769-8561-F78232FD5609}"/>
              </a:ext>
            </a:extLst>
          </p:cNvPr>
          <p:cNvSpPr/>
          <p:nvPr/>
        </p:nvSpPr>
        <p:spPr>
          <a:xfrm rot="20318684">
            <a:off x="1267525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4D9F05C-42DD-4C01-90E5-8481A7B1EEE8}"/>
              </a:ext>
            </a:extLst>
          </p:cNvPr>
          <p:cNvSpPr/>
          <p:nvPr/>
        </p:nvSpPr>
        <p:spPr>
          <a:xfrm rot="20318684">
            <a:off x="603873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1DEEFC3-2D47-4A3E-AE63-BE89457C87BD}"/>
              </a:ext>
            </a:extLst>
          </p:cNvPr>
          <p:cNvSpPr/>
          <p:nvPr/>
        </p:nvSpPr>
        <p:spPr>
          <a:xfrm rot="20318684">
            <a:off x="935694" y="20950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FDA959-5640-4F33-82F9-0A7CA97A250B}"/>
              </a:ext>
            </a:extLst>
          </p:cNvPr>
          <p:cNvSpPr/>
          <p:nvPr/>
        </p:nvSpPr>
        <p:spPr>
          <a:xfrm rot="20318684">
            <a:off x="1267526" y="20916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6" name="مستطيل: زوايا مستديرة 495">
            <a:extLst>
              <a:ext uri="{FF2B5EF4-FFF2-40B4-BE49-F238E27FC236}">
                <a16:creationId xmlns:a16="http://schemas.microsoft.com/office/drawing/2014/main" id="{B22F0E69-7C13-4530-BA40-3B5CBE1DD348}"/>
              </a:ext>
            </a:extLst>
          </p:cNvPr>
          <p:cNvSpPr/>
          <p:nvPr/>
        </p:nvSpPr>
        <p:spPr>
          <a:xfrm>
            <a:off x="583576" y="274333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7" name="33">
            <a:extLst>
              <a:ext uri="{FF2B5EF4-FFF2-40B4-BE49-F238E27FC236}">
                <a16:creationId xmlns:a16="http://schemas.microsoft.com/office/drawing/2014/main" id="{3CD8C93E-8620-46B1-8383-A762E7794755}"/>
              </a:ext>
            </a:extLst>
          </p:cNvPr>
          <p:cNvSpPr/>
          <p:nvPr/>
        </p:nvSpPr>
        <p:spPr>
          <a:xfrm rot="20318684">
            <a:off x="603871" y="2779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8" name="22">
            <a:extLst>
              <a:ext uri="{FF2B5EF4-FFF2-40B4-BE49-F238E27FC236}">
                <a16:creationId xmlns:a16="http://schemas.microsoft.com/office/drawing/2014/main" id="{66362AAF-70B2-4575-9120-1E66941A4C53}"/>
              </a:ext>
            </a:extLst>
          </p:cNvPr>
          <p:cNvSpPr/>
          <p:nvPr/>
        </p:nvSpPr>
        <p:spPr>
          <a:xfrm rot="20318684">
            <a:off x="935692" y="27791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9" name="11">
            <a:extLst>
              <a:ext uri="{FF2B5EF4-FFF2-40B4-BE49-F238E27FC236}">
                <a16:creationId xmlns:a16="http://schemas.microsoft.com/office/drawing/2014/main" id="{9FEE9BB0-FDC3-468F-ABD5-B6BDD8F01161}"/>
              </a:ext>
            </a:extLst>
          </p:cNvPr>
          <p:cNvSpPr/>
          <p:nvPr/>
        </p:nvSpPr>
        <p:spPr>
          <a:xfrm rot="20318684">
            <a:off x="1267524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A0C929-2751-4C67-B9F5-01E702EAC37C}"/>
              </a:ext>
            </a:extLst>
          </p:cNvPr>
          <p:cNvSpPr/>
          <p:nvPr/>
        </p:nvSpPr>
        <p:spPr>
          <a:xfrm rot="20318684">
            <a:off x="603872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16285C-1F26-4EC1-8388-F8522A1274C5}"/>
              </a:ext>
            </a:extLst>
          </p:cNvPr>
          <p:cNvSpPr/>
          <p:nvPr/>
        </p:nvSpPr>
        <p:spPr>
          <a:xfrm rot="20318684">
            <a:off x="935693" y="27758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F2A35E0-D4BA-42E1-BE8A-0F250EEA1118}"/>
              </a:ext>
            </a:extLst>
          </p:cNvPr>
          <p:cNvSpPr/>
          <p:nvPr/>
        </p:nvSpPr>
        <p:spPr>
          <a:xfrm rot="20318684">
            <a:off x="1267525" y="27724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3" name="مستطيل: زوايا مستديرة 502">
            <a:extLst>
              <a:ext uri="{FF2B5EF4-FFF2-40B4-BE49-F238E27FC236}">
                <a16:creationId xmlns:a16="http://schemas.microsoft.com/office/drawing/2014/main" id="{4A916C94-DD1E-4C75-9C0D-A5B0DF0AD803}"/>
              </a:ext>
            </a:extLst>
          </p:cNvPr>
          <p:cNvSpPr/>
          <p:nvPr/>
        </p:nvSpPr>
        <p:spPr>
          <a:xfrm>
            <a:off x="583575" y="342411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04" name="33">
            <a:extLst>
              <a:ext uri="{FF2B5EF4-FFF2-40B4-BE49-F238E27FC236}">
                <a16:creationId xmlns:a16="http://schemas.microsoft.com/office/drawing/2014/main" id="{16035D31-1514-4244-938B-B58056DFB36B}"/>
              </a:ext>
            </a:extLst>
          </p:cNvPr>
          <p:cNvSpPr/>
          <p:nvPr/>
        </p:nvSpPr>
        <p:spPr>
          <a:xfrm rot="20318684">
            <a:off x="603870" y="3459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5" name="22">
            <a:extLst>
              <a:ext uri="{FF2B5EF4-FFF2-40B4-BE49-F238E27FC236}">
                <a16:creationId xmlns:a16="http://schemas.microsoft.com/office/drawing/2014/main" id="{FCFEE4D0-057B-4992-BFD0-834A4D81F781}"/>
              </a:ext>
            </a:extLst>
          </p:cNvPr>
          <p:cNvSpPr/>
          <p:nvPr/>
        </p:nvSpPr>
        <p:spPr>
          <a:xfrm rot="20318684">
            <a:off x="935691" y="34599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6" name="11">
            <a:extLst>
              <a:ext uri="{FF2B5EF4-FFF2-40B4-BE49-F238E27FC236}">
                <a16:creationId xmlns:a16="http://schemas.microsoft.com/office/drawing/2014/main" id="{BBA7789B-49AD-4F2A-A492-7A12AC9FD5AA}"/>
              </a:ext>
            </a:extLst>
          </p:cNvPr>
          <p:cNvSpPr/>
          <p:nvPr/>
        </p:nvSpPr>
        <p:spPr>
          <a:xfrm rot="20318684">
            <a:off x="1267523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DF9752-92B4-4FD8-A86B-FAE3887F9D83}"/>
              </a:ext>
            </a:extLst>
          </p:cNvPr>
          <p:cNvSpPr/>
          <p:nvPr/>
        </p:nvSpPr>
        <p:spPr>
          <a:xfrm rot="20318684">
            <a:off x="603871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614BFCC-3162-4758-8598-15A48A9C00F6}"/>
              </a:ext>
            </a:extLst>
          </p:cNvPr>
          <p:cNvSpPr/>
          <p:nvPr/>
        </p:nvSpPr>
        <p:spPr>
          <a:xfrm rot="20318684">
            <a:off x="935692" y="34566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C174F0-8198-4845-8426-2388747B1315}"/>
              </a:ext>
            </a:extLst>
          </p:cNvPr>
          <p:cNvSpPr/>
          <p:nvPr/>
        </p:nvSpPr>
        <p:spPr>
          <a:xfrm rot="20318684">
            <a:off x="1267524" y="34532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0" name="مستطيل: زوايا مستديرة 509">
            <a:extLst>
              <a:ext uri="{FF2B5EF4-FFF2-40B4-BE49-F238E27FC236}">
                <a16:creationId xmlns:a16="http://schemas.microsoft.com/office/drawing/2014/main" id="{7EB16308-C22B-45FF-B5E6-11C53BFDA470}"/>
              </a:ext>
            </a:extLst>
          </p:cNvPr>
          <p:cNvSpPr/>
          <p:nvPr/>
        </p:nvSpPr>
        <p:spPr>
          <a:xfrm>
            <a:off x="583574" y="410489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1" name="33">
            <a:extLst>
              <a:ext uri="{FF2B5EF4-FFF2-40B4-BE49-F238E27FC236}">
                <a16:creationId xmlns:a16="http://schemas.microsoft.com/office/drawing/2014/main" id="{408672B6-CD39-4250-8764-2F94C070F246}"/>
              </a:ext>
            </a:extLst>
          </p:cNvPr>
          <p:cNvSpPr/>
          <p:nvPr/>
        </p:nvSpPr>
        <p:spPr>
          <a:xfrm rot="20318684">
            <a:off x="603869" y="4140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2" name="22">
            <a:extLst>
              <a:ext uri="{FF2B5EF4-FFF2-40B4-BE49-F238E27FC236}">
                <a16:creationId xmlns:a16="http://schemas.microsoft.com/office/drawing/2014/main" id="{AAD71ADB-D8E1-4C2E-9D2E-B639593B2792}"/>
              </a:ext>
            </a:extLst>
          </p:cNvPr>
          <p:cNvSpPr/>
          <p:nvPr/>
        </p:nvSpPr>
        <p:spPr>
          <a:xfrm rot="20318684">
            <a:off x="935690" y="41407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3" name="11">
            <a:extLst>
              <a:ext uri="{FF2B5EF4-FFF2-40B4-BE49-F238E27FC236}">
                <a16:creationId xmlns:a16="http://schemas.microsoft.com/office/drawing/2014/main" id="{51C35655-85F8-4351-ADD7-AF9914984246}"/>
              </a:ext>
            </a:extLst>
          </p:cNvPr>
          <p:cNvSpPr/>
          <p:nvPr/>
        </p:nvSpPr>
        <p:spPr>
          <a:xfrm rot="20318684">
            <a:off x="1267522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631B1CE-C987-457B-B96E-048037D98263}"/>
              </a:ext>
            </a:extLst>
          </p:cNvPr>
          <p:cNvSpPr/>
          <p:nvPr/>
        </p:nvSpPr>
        <p:spPr>
          <a:xfrm rot="20318684">
            <a:off x="603870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5544058-C88E-4D93-B1C1-B8D83970BA8D}"/>
              </a:ext>
            </a:extLst>
          </p:cNvPr>
          <p:cNvSpPr/>
          <p:nvPr/>
        </p:nvSpPr>
        <p:spPr>
          <a:xfrm rot="20318684">
            <a:off x="935691" y="413739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2B6E5CE-F37C-45DA-A592-879280F446C0}"/>
              </a:ext>
            </a:extLst>
          </p:cNvPr>
          <p:cNvSpPr/>
          <p:nvPr/>
        </p:nvSpPr>
        <p:spPr>
          <a:xfrm rot="20318684">
            <a:off x="1267523" y="41340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7" name="مستطيل: زوايا مستديرة 516">
            <a:extLst>
              <a:ext uri="{FF2B5EF4-FFF2-40B4-BE49-F238E27FC236}">
                <a16:creationId xmlns:a16="http://schemas.microsoft.com/office/drawing/2014/main" id="{F78D7CAC-AB1E-4EB5-932B-6F8E9D5FB99F}"/>
              </a:ext>
            </a:extLst>
          </p:cNvPr>
          <p:cNvSpPr/>
          <p:nvPr/>
        </p:nvSpPr>
        <p:spPr>
          <a:xfrm>
            <a:off x="583573" y="478567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8" name="33">
            <a:extLst>
              <a:ext uri="{FF2B5EF4-FFF2-40B4-BE49-F238E27FC236}">
                <a16:creationId xmlns:a16="http://schemas.microsoft.com/office/drawing/2014/main" id="{4062668C-5CDE-4759-8CFD-8939601A645B}"/>
              </a:ext>
            </a:extLst>
          </p:cNvPr>
          <p:cNvSpPr/>
          <p:nvPr/>
        </p:nvSpPr>
        <p:spPr>
          <a:xfrm rot="20318684">
            <a:off x="603868" y="4821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9" name="22">
            <a:extLst>
              <a:ext uri="{FF2B5EF4-FFF2-40B4-BE49-F238E27FC236}">
                <a16:creationId xmlns:a16="http://schemas.microsoft.com/office/drawing/2014/main" id="{77967CAD-9D91-46B5-99E1-F927B0D4C54B}"/>
              </a:ext>
            </a:extLst>
          </p:cNvPr>
          <p:cNvSpPr/>
          <p:nvPr/>
        </p:nvSpPr>
        <p:spPr>
          <a:xfrm rot="20318684">
            <a:off x="935689" y="48215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0" name="11">
            <a:extLst>
              <a:ext uri="{FF2B5EF4-FFF2-40B4-BE49-F238E27FC236}">
                <a16:creationId xmlns:a16="http://schemas.microsoft.com/office/drawing/2014/main" id="{754E19F1-F441-4D0F-96DB-3C8D559D6FF2}"/>
              </a:ext>
            </a:extLst>
          </p:cNvPr>
          <p:cNvSpPr/>
          <p:nvPr/>
        </p:nvSpPr>
        <p:spPr>
          <a:xfrm rot="20318684">
            <a:off x="1267521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E9110BA-FADD-43E8-9F5D-09C1D2CF4CF4}"/>
              </a:ext>
            </a:extLst>
          </p:cNvPr>
          <p:cNvSpPr/>
          <p:nvPr/>
        </p:nvSpPr>
        <p:spPr>
          <a:xfrm rot="20318684">
            <a:off x="603869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71653ED-DC16-444E-BB76-B889E291ABF3}"/>
              </a:ext>
            </a:extLst>
          </p:cNvPr>
          <p:cNvSpPr/>
          <p:nvPr/>
        </p:nvSpPr>
        <p:spPr>
          <a:xfrm rot="20318684">
            <a:off x="935690" y="48181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AE793F7-F615-424D-95B2-28D9FC3A65F0}"/>
              </a:ext>
            </a:extLst>
          </p:cNvPr>
          <p:cNvSpPr/>
          <p:nvPr/>
        </p:nvSpPr>
        <p:spPr>
          <a:xfrm rot="20318684">
            <a:off x="1267522" y="481481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4" name="مستطيل: زوايا مستديرة 523">
            <a:extLst>
              <a:ext uri="{FF2B5EF4-FFF2-40B4-BE49-F238E27FC236}">
                <a16:creationId xmlns:a16="http://schemas.microsoft.com/office/drawing/2014/main" id="{F4D78724-EA93-41D1-BDA9-367D229F2C47}"/>
              </a:ext>
            </a:extLst>
          </p:cNvPr>
          <p:cNvSpPr/>
          <p:nvPr/>
        </p:nvSpPr>
        <p:spPr>
          <a:xfrm>
            <a:off x="625135" y="626497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25" name="33">
            <a:extLst>
              <a:ext uri="{FF2B5EF4-FFF2-40B4-BE49-F238E27FC236}">
                <a16:creationId xmlns:a16="http://schemas.microsoft.com/office/drawing/2014/main" id="{BF66D425-815D-4937-8A52-9FA59BA5CB73}"/>
              </a:ext>
            </a:extLst>
          </p:cNvPr>
          <p:cNvSpPr/>
          <p:nvPr/>
        </p:nvSpPr>
        <p:spPr>
          <a:xfrm rot="20318684">
            <a:off x="645430" y="63008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6" name="22">
            <a:extLst>
              <a:ext uri="{FF2B5EF4-FFF2-40B4-BE49-F238E27FC236}">
                <a16:creationId xmlns:a16="http://schemas.microsoft.com/office/drawing/2014/main" id="{1379C6B6-9FCF-4181-B0C0-B9F286A2221C}"/>
              </a:ext>
            </a:extLst>
          </p:cNvPr>
          <p:cNvSpPr/>
          <p:nvPr/>
        </p:nvSpPr>
        <p:spPr>
          <a:xfrm rot="20318684">
            <a:off x="977251" y="63008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7" name="11">
            <a:extLst>
              <a:ext uri="{FF2B5EF4-FFF2-40B4-BE49-F238E27FC236}">
                <a16:creationId xmlns:a16="http://schemas.microsoft.com/office/drawing/2014/main" id="{8B0123F1-1554-4E1B-AD43-92D78EE1FE72}"/>
              </a:ext>
            </a:extLst>
          </p:cNvPr>
          <p:cNvSpPr/>
          <p:nvPr/>
        </p:nvSpPr>
        <p:spPr>
          <a:xfrm rot="20318684">
            <a:off x="1309083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082B32C-A136-4665-9C21-284A79971A3C}"/>
              </a:ext>
            </a:extLst>
          </p:cNvPr>
          <p:cNvSpPr/>
          <p:nvPr/>
        </p:nvSpPr>
        <p:spPr>
          <a:xfrm rot="20318684">
            <a:off x="645431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F53EB7-3CE7-4BFE-9C61-89BFEA656D2C}"/>
              </a:ext>
            </a:extLst>
          </p:cNvPr>
          <p:cNvSpPr/>
          <p:nvPr/>
        </p:nvSpPr>
        <p:spPr>
          <a:xfrm rot="20318684">
            <a:off x="977252" y="629746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3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1B129EC-625B-4007-9D90-4B9FEFE3752B}"/>
              </a:ext>
            </a:extLst>
          </p:cNvPr>
          <p:cNvSpPr/>
          <p:nvPr/>
        </p:nvSpPr>
        <p:spPr>
          <a:xfrm rot="20318684">
            <a:off x="1309084" y="62941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08" name="مستطيل: زوايا مستديرة 376">
            <a:extLst>
              <a:ext uri="{FF2B5EF4-FFF2-40B4-BE49-F238E27FC236}">
                <a16:creationId xmlns:a16="http://schemas.microsoft.com/office/drawing/2014/main" id="{C09C9DD7-540F-4D43-8E89-FB0202E06D6C}"/>
              </a:ext>
            </a:extLst>
          </p:cNvPr>
          <p:cNvSpPr/>
          <p:nvPr/>
        </p:nvSpPr>
        <p:spPr>
          <a:xfrm>
            <a:off x="9547374" y="5746730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09" name="33">
            <a:extLst>
              <a:ext uri="{FF2B5EF4-FFF2-40B4-BE49-F238E27FC236}">
                <a16:creationId xmlns:a16="http://schemas.microsoft.com/office/drawing/2014/main" id="{A424B96B-5356-9541-81E3-7F31BC33D283}"/>
              </a:ext>
            </a:extLst>
          </p:cNvPr>
          <p:cNvSpPr/>
          <p:nvPr/>
        </p:nvSpPr>
        <p:spPr>
          <a:xfrm rot="20318684">
            <a:off x="9567669" y="578258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0" name="22">
            <a:extLst>
              <a:ext uri="{FF2B5EF4-FFF2-40B4-BE49-F238E27FC236}">
                <a16:creationId xmlns:a16="http://schemas.microsoft.com/office/drawing/2014/main" id="{ABC1F22B-26C7-C04B-9B9C-8BFE9886F53C}"/>
              </a:ext>
            </a:extLst>
          </p:cNvPr>
          <p:cNvSpPr/>
          <p:nvPr/>
        </p:nvSpPr>
        <p:spPr>
          <a:xfrm rot="20318684">
            <a:off x="9899490" y="5782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1" name="11">
            <a:extLst>
              <a:ext uri="{FF2B5EF4-FFF2-40B4-BE49-F238E27FC236}">
                <a16:creationId xmlns:a16="http://schemas.microsoft.com/office/drawing/2014/main" id="{549C382A-D3CB-A041-82DB-936A8F05DC35}"/>
              </a:ext>
            </a:extLst>
          </p:cNvPr>
          <p:cNvSpPr/>
          <p:nvPr/>
        </p:nvSpPr>
        <p:spPr>
          <a:xfrm rot="20318684">
            <a:off x="10231322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E68270F-9D70-124D-AA2C-0EF23944F68A}"/>
              </a:ext>
            </a:extLst>
          </p:cNvPr>
          <p:cNvSpPr/>
          <p:nvPr/>
        </p:nvSpPr>
        <p:spPr>
          <a:xfrm rot="20318684">
            <a:off x="9567670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167F0AD-2542-F94D-954D-C83C62EE6AD6}"/>
              </a:ext>
            </a:extLst>
          </p:cNvPr>
          <p:cNvSpPr/>
          <p:nvPr/>
        </p:nvSpPr>
        <p:spPr>
          <a:xfrm rot="20318684">
            <a:off x="9899491" y="5779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9789AD7-F4AC-EA4C-BF31-66E91CD7416F}"/>
              </a:ext>
            </a:extLst>
          </p:cNvPr>
          <p:cNvSpPr/>
          <p:nvPr/>
        </p:nvSpPr>
        <p:spPr>
          <a:xfrm rot="20318684">
            <a:off x="10231323" y="57758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5" name="مستطيل: زوايا مستديرة 376">
            <a:extLst>
              <a:ext uri="{FF2B5EF4-FFF2-40B4-BE49-F238E27FC236}">
                <a16:creationId xmlns:a16="http://schemas.microsoft.com/office/drawing/2014/main" id="{058C7DBB-559D-434A-B7BB-B79BEEAA1E44}"/>
              </a:ext>
            </a:extLst>
          </p:cNvPr>
          <p:cNvSpPr/>
          <p:nvPr/>
        </p:nvSpPr>
        <p:spPr>
          <a:xfrm>
            <a:off x="9547374" y="630973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16" name="33">
            <a:extLst>
              <a:ext uri="{FF2B5EF4-FFF2-40B4-BE49-F238E27FC236}">
                <a16:creationId xmlns:a16="http://schemas.microsoft.com/office/drawing/2014/main" id="{7E303CD0-A811-C645-8547-7CD74206AB97}"/>
              </a:ext>
            </a:extLst>
          </p:cNvPr>
          <p:cNvSpPr/>
          <p:nvPr/>
        </p:nvSpPr>
        <p:spPr>
          <a:xfrm rot="20318684">
            <a:off x="9567669" y="63455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7" name="22">
            <a:extLst>
              <a:ext uri="{FF2B5EF4-FFF2-40B4-BE49-F238E27FC236}">
                <a16:creationId xmlns:a16="http://schemas.microsoft.com/office/drawing/2014/main" id="{CA5678F0-B98D-6A48-9D38-40F2B482E185}"/>
              </a:ext>
            </a:extLst>
          </p:cNvPr>
          <p:cNvSpPr/>
          <p:nvPr/>
        </p:nvSpPr>
        <p:spPr>
          <a:xfrm rot="20318684">
            <a:off x="9899490" y="63455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8" name="11">
            <a:extLst>
              <a:ext uri="{FF2B5EF4-FFF2-40B4-BE49-F238E27FC236}">
                <a16:creationId xmlns:a16="http://schemas.microsoft.com/office/drawing/2014/main" id="{C6CF72D2-8E91-344F-8B64-8A9BC3C99AF5}"/>
              </a:ext>
            </a:extLst>
          </p:cNvPr>
          <p:cNvSpPr/>
          <p:nvPr/>
        </p:nvSpPr>
        <p:spPr>
          <a:xfrm rot="20318684">
            <a:off x="10231322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8397C6-59CA-DB41-992B-EA991B369CA8}"/>
              </a:ext>
            </a:extLst>
          </p:cNvPr>
          <p:cNvSpPr/>
          <p:nvPr/>
        </p:nvSpPr>
        <p:spPr>
          <a:xfrm rot="20318684">
            <a:off x="9567670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0301584-BCA8-C945-AD32-E8BF390005FB}"/>
              </a:ext>
            </a:extLst>
          </p:cNvPr>
          <p:cNvSpPr/>
          <p:nvPr/>
        </p:nvSpPr>
        <p:spPr>
          <a:xfrm rot="20318684">
            <a:off x="9899491" y="63422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B4C826C-0CBC-D746-B64C-519418D5A82C}"/>
              </a:ext>
            </a:extLst>
          </p:cNvPr>
          <p:cNvSpPr/>
          <p:nvPr/>
        </p:nvSpPr>
        <p:spPr>
          <a:xfrm rot="20318684">
            <a:off x="10231323" y="63388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2" name="مستطيل: زوايا مستديرة 376">
            <a:extLst>
              <a:ext uri="{FF2B5EF4-FFF2-40B4-BE49-F238E27FC236}">
                <a16:creationId xmlns:a16="http://schemas.microsoft.com/office/drawing/2014/main" id="{566E555C-6017-0541-A844-2814ADCAE579}"/>
              </a:ext>
            </a:extLst>
          </p:cNvPr>
          <p:cNvSpPr/>
          <p:nvPr/>
        </p:nvSpPr>
        <p:spPr>
          <a:xfrm>
            <a:off x="6600845" y="56827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23" name="33">
            <a:extLst>
              <a:ext uri="{FF2B5EF4-FFF2-40B4-BE49-F238E27FC236}">
                <a16:creationId xmlns:a16="http://schemas.microsoft.com/office/drawing/2014/main" id="{8F80535F-2578-B443-A6E4-BE04918E2085}"/>
              </a:ext>
            </a:extLst>
          </p:cNvPr>
          <p:cNvSpPr/>
          <p:nvPr/>
        </p:nvSpPr>
        <p:spPr>
          <a:xfrm rot="20318684">
            <a:off x="6621140" y="5718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4" name="22">
            <a:extLst>
              <a:ext uri="{FF2B5EF4-FFF2-40B4-BE49-F238E27FC236}">
                <a16:creationId xmlns:a16="http://schemas.microsoft.com/office/drawing/2014/main" id="{8B185207-DED0-5E44-853F-662962F29729}"/>
              </a:ext>
            </a:extLst>
          </p:cNvPr>
          <p:cNvSpPr/>
          <p:nvPr/>
        </p:nvSpPr>
        <p:spPr>
          <a:xfrm rot="20318684">
            <a:off x="6952961" y="57185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5" name="11">
            <a:extLst>
              <a:ext uri="{FF2B5EF4-FFF2-40B4-BE49-F238E27FC236}">
                <a16:creationId xmlns:a16="http://schemas.microsoft.com/office/drawing/2014/main" id="{C0E49A43-C097-334A-BA58-3E47F5293BA1}"/>
              </a:ext>
            </a:extLst>
          </p:cNvPr>
          <p:cNvSpPr/>
          <p:nvPr/>
        </p:nvSpPr>
        <p:spPr>
          <a:xfrm rot="20318684">
            <a:off x="7284793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4FD2E97-B3F9-D243-BB20-07B5B8712F05}"/>
              </a:ext>
            </a:extLst>
          </p:cNvPr>
          <p:cNvSpPr/>
          <p:nvPr/>
        </p:nvSpPr>
        <p:spPr>
          <a:xfrm rot="20318684">
            <a:off x="6621141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03AD30E-6ADC-ED4D-B4F1-9A7D3C2C5599}"/>
              </a:ext>
            </a:extLst>
          </p:cNvPr>
          <p:cNvSpPr/>
          <p:nvPr/>
        </p:nvSpPr>
        <p:spPr>
          <a:xfrm rot="20318684">
            <a:off x="6952962" y="57152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5895E2D-671E-AE45-A8E0-49D7BE6988B7}"/>
              </a:ext>
            </a:extLst>
          </p:cNvPr>
          <p:cNvSpPr/>
          <p:nvPr/>
        </p:nvSpPr>
        <p:spPr>
          <a:xfrm rot="20318684">
            <a:off x="7284794" y="57118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9" name="مستطيل: زوايا مستديرة 376">
            <a:extLst>
              <a:ext uri="{FF2B5EF4-FFF2-40B4-BE49-F238E27FC236}">
                <a16:creationId xmlns:a16="http://schemas.microsoft.com/office/drawing/2014/main" id="{3478C3AE-77C4-4843-A660-3777C70DD3E0}"/>
              </a:ext>
            </a:extLst>
          </p:cNvPr>
          <p:cNvSpPr/>
          <p:nvPr/>
        </p:nvSpPr>
        <p:spPr>
          <a:xfrm>
            <a:off x="6600845" y="62457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30" name="33">
            <a:extLst>
              <a:ext uri="{FF2B5EF4-FFF2-40B4-BE49-F238E27FC236}">
                <a16:creationId xmlns:a16="http://schemas.microsoft.com/office/drawing/2014/main" id="{182B2649-2C75-B643-AEC9-25DC6CF7505B}"/>
              </a:ext>
            </a:extLst>
          </p:cNvPr>
          <p:cNvSpPr/>
          <p:nvPr/>
        </p:nvSpPr>
        <p:spPr>
          <a:xfrm rot="20318684">
            <a:off x="6621140" y="6281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1" name="22">
            <a:extLst>
              <a:ext uri="{FF2B5EF4-FFF2-40B4-BE49-F238E27FC236}">
                <a16:creationId xmlns:a16="http://schemas.microsoft.com/office/drawing/2014/main" id="{F9154441-1066-7147-BFC3-C2870754E709}"/>
              </a:ext>
            </a:extLst>
          </p:cNvPr>
          <p:cNvSpPr/>
          <p:nvPr/>
        </p:nvSpPr>
        <p:spPr>
          <a:xfrm rot="20318684">
            <a:off x="6952961" y="62815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2" name="11">
            <a:extLst>
              <a:ext uri="{FF2B5EF4-FFF2-40B4-BE49-F238E27FC236}">
                <a16:creationId xmlns:a16="http://schemas.microsoft.com/office/drawing/2014/main" id="{514A3F19-8184-3944-81D7-53A50C6214DE}"/>
              </a:ext>
            </a:extLst>
          </p:cNvPr>
          <p:cNvSpPr/>
          <p:nvPr/>
        </p:nvSpPr>
        <p:spPr>
          <a:xfrm rot="20318684">
            <a:off x="7284793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C30E465-10A7-4E47-975A-747B6D30D4CD}"/>
              </a:ext>
            </a:extLst>
          </p:cNvPr>
          <p:cNvSpPr/>
          <p:nvPr/>
        </p:nvSpPr>
        <p:spPr>
          <a:xfrm rot="20318684">
            <a:off x="6621141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BC391C6-C35A-5849-8DF2-0717D02AABF5}"/>
              </a:ext>
            </a:extLst>
          </p:cNvPr>
          <p:cNvSpPr/>
          <p:nvPr/>
        </p:nvSpPr>
        <p:spPr>
          <a:xfrm rot="20318684">
            <a:off x="6952962" y="62782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454D31-E226-6C40-A54A-B8F0A8017520}"/>
              </a:ext>
            </a:extLst>
          </p:cNvPr>
          <p:cNvSpPr/>
          <p:nvPr/>
        </p:nvSpPr>
        <p:spPr>
          <a:xfrm rot="20318684">
            <a:off x="7284794" y="62748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7" name="مستطيل: زوايا مستديرة 474">
            <a:extLst>
              <a:ext uri="{FF2B5EF4-FFF2-40B4-BE49-F238E27FC236}">
                <a16:creationId xmlns:a16="http://schemas.microsoft.com/office/drawing/2014/main" id="{459A5D15-CB6E-0247-9EED-170671019A5D}"/>
              </a:ext>
            </a:extLst>
          </p:cNvPr>
          <p:cNvSpPr/>
          <p:nvPr/>
        </p:nvSpPr>
        <p:spPr>
          <a:xfrm>
            <a:off x="3520246" y="555482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68" name="33">
            <a:extLst>
              <a:ext uri="{FF2B5EF4-FFF2-40B4-BE49-F238E27FC236}">
                <a16:creationId xmlns:a16="http://schemas.microsoft.com/office/drawing/2014/main" id="{445FAED7-6C08-8F48-BA26-87C0650BB147}"/>
              </a:ext>
            </a:extLst>
          </p:cNvPr>
          <p:cNvSpPr/>
          <p:nvPr/>
        </p:nvSpPr>
        <p:spPr>
          <a:xfrm rot="20318684">
            <a:off x="3540541" y="55906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9" name="22">
            <a:extLst>
              <a:ext uri="{FF2B5EF4-FFF2-40B4-BE49-F238E27FC236}">
                <a16:creationId xmlns:a16="http://schemas.microsoft.com/office/drawing/2014/main" id="{31055E17-430F-FB4A-ACC8-787580B10107}"/>
              </a:ext>
            </a:extLst>
          </p:cNvPr>
          <p:cNvSpPr/>
          <p:nvPr/>
        </p:nvSpPr>
        <p:spPr>
          <a:xfrm rot="20318684">
            <a:off x="3872362" y="559067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0" name="11">
            <a:extLst>
              <a:ext uri="{FF2B5EF4-FFF2-40B4-BE49-F238E27FC236}">
                <a16:creationId xmlns:a16="http://schemas.microsoft.com/office/drawing/2014/main" id="{A8ABD268-1B6F-4B4E-A5B3-DF5A821B4A1F}"/>
              </a:ext>
            </a:extLst>
          </p:cNvPr>
          <p:cNvSpPr/>
          <p:nvPr/>
        </p:nvSpPr>
        <p:spPr>
          <a:xfrm rot="20318684">
            <a:off x="4204194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0C3089F-F0F0-7C44-97CB-287A67035DDB}"/>
              </a:ext>
            </a:extLst>
          </p:cNvPr>
          <p:cNvSpPr/>
          <p:nvPr/>
        </p:nvSpPr>
        <p:spPr>
          <a:xfrm rot="20318684">
            <a:off x="3540542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7AE73D6-7B90-F041-BAD3-8BF025C89253}"/>
              </a:ext>
            </a:extLst>
          </p:cNvPr>
          <p:cNvSpPr/>
          <p:nvPr/>
        </p:nvSpPr>
        <p:spPr>
          <a:xfrm rot="20318684">
            <a:off x="3872363" y="558731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AEAC803-30A7-EB4D-A593-DAE71A0B0F61}"/>
              </a:ext>
            </a:extLst>
          </p:cNvPr>
          <p:cNvSpPr/>
          <p:nvPr/>
        </p:nvSpPr>
        <p:spPr>
          <a:xfrm rot="20318684">
            <a:off x="4204195" y="558395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4" name="مستطيل: زوايا مستديرة 523">
            <a:extLst>
              <a:ext uri="{FF2B5EF4-FFF2-40B4-BE49-F238E27FC236}">
                <a16:creationId xmlns:a16="http://schemas.microsoft.com/office/drawing/2014/main" id="{06FC940A-134B-BA4C-B652-0994AEA66C76}"/>
              </a:ext>
            </a:extLst>
          </p:cNvPr>
          <p:cNvSpPr/>
          <p:nvPr/>
        </p:nvSpPr>
        <p:spPr>
          <a:xfrm>
            <a:off x="605891" y="556154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75" name="33">
            <a:extLst>
              <a:ext uri="{FF2B5EF4-FFF2-40B4-BE49-F238E27FC236}">
                <a16:creationId xmlns:a16="http://schemas.microsoft.com/office/drawing/2014/main" id="{FAE4E710-1AC2-3F43-A466-12DB8A461216}"/>
              </a:ext>
            </a:extLst>
          </p:cNvPr>
          <p:cNvSpPr/>
          <p:nvPr/>
        </p:nvSpPr>
        <p:spPr>
          <a:xfrm rot="20318684">
            <a:off x="626186" y="559740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6" name="22">
            <a:extLst>
              <a:ext uri="{FF2B5EF4-FFF2-40B4-BE49-F238E27FC236}">
                <a16:creationId xmlns:a16="http://schemas.microsoft.com/office/drawing/2014/main" id="{B4F55A0F-82C1-DC49-8231-C4FAB9BBC071}"/>
              </a:ext>
            </a:extLst>
          </p:cNvPr>
          <p:cNvSpPr/>
          <p:nvPr/>
        </p:nvSpPr>
        <p:spPr>
          <a:xfrm rot="20318684">
            <a:off x="958007" y="559739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7" name="11">
            <a:extLst>
              <a:ext uri="{FF2B5EF4-FFF2-40B4-BE49-F238E27FC236}">
                <a16:creationId xmlns:a16="http://schemas.microsoft.com/office/drawing/2014/main" id="{56DFE5EF-D2F2-4446-8ED1-B7753DE1F173}"/>
              </a:ext>
            </a:extLst>
          </p:cNvPr>
          <p:cNvSpPr/>
          <p:nvPr/>
        </p:nvSpPr>
        <p:spPr>
          <a:xfrm rot="20318684">
            <a:off x="1289839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1BD0DD2-7B3B-EF44-AA64-0833361EED1E}"/>
              </a:ext>
            </a:extLst>
          </p:cNvPr>
          <p:cNvSpPr/>
          <p:nvPr/>
        </p:nvSpPr>
        <p:spPr>
          <a:xfrm rot="20318684">
            <a:off x="626187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522978F-0281-7E40-A07A-4BF65D20515F}"/>
              </a:ext>
            </a:extLst>
          </p:cNvPr>
          <p:cNvSpPr/>
          <p:nvPr/>
        </p:nvSpPr>
        <p:spPr>
          <a:xfrm rot="20318684">
            <a:off x="958008" y="559403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8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A07597E-6647-8441-A7D0-0A7D5E199667}"/>
              </a:ext>
            </a:extLst>
          </p:cNvPr>
          <p:cNvSpPr/>
          <p:nvPr/>
        </p:nvSpPr>
        <p:spPr>
          <a:xfrm rot="20318684">
            <a:off x="1289840" y="559067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A5A8EB29-752C-6F8A-1FBC-29A8431B1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285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99398831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9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6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0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3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  <p:seq concurrent="1" nextAc="seek">
              <p:cTn id="325" restart="whenNotActive" fill="hold" evtFilter="cancelBubble" nodeType="interactiveSeq">
                <p:stCondLst>
                  <p:cond evt="onClick" delay="0">
                    <p:tgtEl>
                      <p:spTgt spid="3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6" fill="hold">
                      <p:stCondLst>
                        <p:cond delay="0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7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0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2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1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7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1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4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0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>
                      <p:stCondLst>
                        <p:cond delay="0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8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1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5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8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3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8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5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7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9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2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2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5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4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6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3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6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4"/>
                  </p:tgtEl>
                </p:cond>
              </p:nextCondLst>
            </p:seq>
            <p:seq concurrent="1" nextAc="seek">
              <p:cTn id="478" restart="whenNotActive" fill="hold" evtFilter="cancelBubble" nodeType="interactiveSeq">
                <p:stCondLst>
                  <p:cond evt="onClick" delay="0">
                    <p:tgtEl>
                      <p:spTgt spid="4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9" fill="hold">
                      <p:stCondLst>
                        <p:cond delay="0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3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6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0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3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3"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4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0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3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7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0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7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0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4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7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"/>
                  </p:tgtEl>
                </p:cond>
              </p:nextCondLst>
            </p:seq>
            <p:seq concurrent="1" nextAc="seek">
              <p:cTn id="529" restart="whenNotActive" fill="hold" evtFilter="cancelBubble" nodeType="interactiveSeq">
                <p:stCondLst>
                  <p:cond evt="onClick" delay="0">
                    <p:tgtEl>
                      <p:spTgt spid="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0" fill="hold">
                      <p:stCondLst>
                        <p:cond delay="0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4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7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1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4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"/>
                  </p:tgtEl>
                </p:cond>
              </p:nextCondLst>
            </p:seq>
            <p:seq concurrent="1" nextAc="seek">
              <p:cTn id="546" restart="whenNotActive" fill="hold" evtFilter="cancelBubble" nodeType="interactiveSeq">
                <p:stCondLst>
                  <p:cond evt="onClick" delay="0">
                    <p:tgtEl>
                      <p:spTgt spid="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7" fill="hold">
                      <p:stCondLst>
                        <p:cond delay="0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1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4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8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1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"/>
                  </p:tgtEl>
                </p:cond>
              </p:nextCondLst>
            </p:seq>
            <p:seq concurrent="1" nextAc="seek">
              <p:cTn id="563" restart="whenNotActive" fill="hold" evtFilter="cancelBubble" nodeType="interactiveSeq">
                <p:stCondLst>
                  <p:cond evt="onClick" delay="0">
                    <p:tgtEl>
                      <p:spTgt spid="4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4" fill="hold">
                      <p:stCondLst>
                        <p:cond delay="0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8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1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2" fill="hold">
                      <p:stCondLst>
                        <p:cond delay="indefinite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5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8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8"/>
                  </p:tgtEl>
                </p:cond>
              </p:nextCondLst>
            </p:seq>
            <p:seq concurrent="1" nextAc="seek">
              <p:cTn id="580" restart="whenNotActive" fill="hold" evtFilter="cancelBubble" nodeType="interactiveSeq">
                <p:stCondLst>
                  <p:cond evt="onClick" delay="0">
                    <p:tgtEl>
                      <p:spTgt spid="4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1" fill="hold">
                      <p:stCondLst>
                        <p:cond delay="0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5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8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9" fill="hold">
                      <p:stCondLst>
                        <p:cond delay="indefinite"/>
                      </p:stCondLst>
                      <p:childTnLst>
                        <p:par>
                          <p:cTn id="590" fill="hold">
                            <p:stCondLst>
                              <p:cond delay="0"/>
                            </p:stCondLst>
                            <p:childTnLst>
                              <p:par>
                                <p:cTn id="59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2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5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7"/>
                  </p:tgtEl>
                </p:cond>
              </p:nextCondLst>
            </p:seq>
            <p:seq concurrent="1" nextAc="seek">
              <p:cTn id="597" restart="whenNotActive" fill="hold" evtFilter="cancelBubble" nodeType="interactiveSeq">
                <p:stCondLst>
                  <p:cond evt="onClick" delay="0">
                    <p:tgtEl>
                      <p:spTgt spid="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8" fill="hold">
                      <p:stCondLst>
                        <p:cond delay="0"/>
                      </p:stCondLst>
                      <p:childTnLst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2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5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6" fill="hold">
                      <p:stCondLst>
                        <p:cond delay="indefinite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9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1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2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6"/>
                  </p:tgtEl>
                </p:cond>
              </p:nextCondLst>
            </p:seq>
            <p:seq concurrent="1" nextAc="seek">
              <p:cTn id="614" restart="whenNotActive" fill="hold" evtFilter="cancelBubble" nodeType="interactiveSeq">
                <p:stCondLst>
                  <p:cond evt="onClick" delay="0">
                    <p:tgtEl>
                      <p:spTgt spid="4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5" fill="hold">
                      <p:stCondLst>
                        <p:cond delay="0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9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2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3" fill="hold">
                      <p:stCondLst>
                        <p:cond delay="indefinite"/>
                      </p:stCondLst>
                      <p:childTnLst>
                        <p:par>
                          <p:cTn id="624" fill="hold">
                            <p:stCondLst>
                              <p:cond delay="0"/>
                            </p:stCondLst>
                            <p:childTnLst>
                              <p:par>
                                <p:cTn id="62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6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9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"/>
                  </p:tgtEl>
                </p:cond>
              </p:nextCondLst>
            </p:seq>
            <p:seq concurrent="1" nextAc="seek">
              <p:cTn id="631" restart="whenNotActive" fill="hold" evtFilter="cancelBubble" nodeType="interactiveSeq">
                <p:stCondLst>
                  <p:cond evt="onClick" delay="0">
                    <p:tgtEl>
                      <p:spTgt spid="4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2" fill="hold">
                      <p:stCondLst>
                        <p:cond delay="0"/>
                      </p:stCondLst>
                      <p:childTnLst>
                        <p:par>
                          <p:cTn id="633" fill="hold">
                            <p:stCondLst>
                              <p:cond delay="0"/>
                            </p:stCondLst>
                            <p:childTnLst>
                              <p:par>
                                <p:cTn id="6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6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9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0" fill="hold">
                      <p:stCondLst>
                        <p:cond delay="indefinite"/>
                      </p:stCondLst>
                      <p:childTnLst>
                        <p:par>
                          <p:cTn id="641" fill="hold">
                            <p:stCondLst>
                              <p:cond delay="0"/>
                            </p:stCondLst>
                            <p:childTnLst>
                              <p:par>
                                <p:cTn id="64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3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6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4"/>
                  </p:tgtEl>
                </p:cond>
              </p:nextCondLst>
            </p:seq>
            <p:seq concurrent="1" nextAc="seek">
              <p:cTn id="648" restart="whenNotActive" fill="hold" evtFilter="cancelBubble" nodeType="interactiveSeq">
                <p:stCondLst>
                  <p:cond evt="onClick" delay="0">
                    <p:tgtEl>
                      <p:spTgt spid="4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9" fill="hold">
                      <p:stCondLst>
                        <p:cond delay="0"/>
                      </p:stCondLst>
                      <p:childTnLst>
                        <p:par>
                          <p:cTn id="650" fill="hold">
                            <p:stCondLst>
                              <p:cond delay="0"/>
                            </p:stCondLst>
                            <p:childTnLst>
                              <p:par>
                                <p:cTn id="6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3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4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5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6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7" fill="hold">
                      <p:stCondLst>
                        <p:cond delay="indefinite"/>
                      </p:stCondLst>
                      <p:childTnLst>
                        <p:par>
                          <p:cTn id="658" fill="hold">
                            <p:stCondLst>
                              <p:cond delay="0"/>
                            </p:stCondLst>
                            <p:childTnLst>
                              <p:par>
                                <p:cTn id="65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0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3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3"/>
                  </p:tgtEl>
                </p:cond>
              </p:nextCondLst>
            </p:seq>
            <p:seq concurrent="1" nextAc="seek">
              <p:cTn id="665" restart="whenNotActive" fill="hold" evtFilter="cancelBubble" nodeType="interactiveSeq">
                <p:stCondLst>
                  <p:cond evt="onClick" delay="0">
                    <p:tgtEl>
                      <p:spTgt spid="4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6" fill="hold">
                      <p:stCondLst>
                        <p:cond delay="0"/>
                      </p:stCondLst>
                      <p:childTnLst>
                        <p:par>
                          <p:cTn id="667" fill="hold">
                            <p:stCondLst>
                              <p:cond delay="0"/>
                            </p:stCondLst>
                            <p:childTnLst>
                              <p:par>
                                <p:cTn id="6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0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1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2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3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4" fill="hold">
                      <p:stCondLst>
                        <p:cond delay="indefinite"/>
                      </p:stCondLst>
                      <p:childTnLst>
                        <p:par>
                          <p:cTn id="675" fill="hold">
                            <p:stCondLst>
                              <p:cond delay="0"/>
                            </p:stCondLst>
                            <p:childTnLst>
                              <p:par>
                                <p:cTn id="67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7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8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9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0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2"/>
                  </p:tgtEl>
                </p:cond>
              </p:nextCondLst>
            </p:seq>
            <p:seq concurrent="1" nextAc="seek">
              <p:cTn id="682" restart="whenNotActive" fill="hold" evtFilter="cancelBubble" nodeType="interactiveSeq">
                <p:stCondLst>
                  <p:cond evt="onClick" delay="0">
                    <p:tgtEl>
                      <p:spTgt spid="4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3" fill="hold">
                      <p:stCondLst>
                        <p:cond delay="0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7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9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0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1" fill="hold">
                      <p:stCondLst>
                        <p:cond delay="indefinite"/>
                      </p:stCondLst>
                      <p:childTnLst>
                        <p:par>
                          <p:cTn id="692" fill="hold">
                            <p:stCondLst>
                              <p:cond delay="0"/>
                            </p:stCondLst>
                            <p:childTnLst>
                              <p:par>
                                <p:cTn id="69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4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5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6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7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"/>
                  </p:tgtEl>
                </p:cond>
              </p:nextCondLst>
            </p:seq>
            <p:seq concurrent="1" nextAc="seek">
              <p:cTn id="699" restart="whenNotActive" fill="hold" evtFilter="cancelBubble" nodeType="interactiveSeq">
                <p:stCondLst>
                  <p:cond evt="onClick" delay="0">
                    <p:tgtEl>
                      <p:spTgt spid="4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0" fill="hold">
                      <p:stCondLst>
                        <p:cond delay="0"/>
                      </p:stCondLst>
                      <p:childTnLst>
                        <p:par>
                          <p:cTn id="701" fill="hold">
                            <p:stCondLst>
                              <p:cond delay="0"/>
                            </p:stCondLst>
                            <p:childTnLst>
                              <p:par>
                                <p:cTn id="7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4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6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7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8" fill="hold">
                      <p:stCondLst>
                        <p:cond delay="indefinite"/>
                      </p:stCondLst>
                      <p:childTnLst>
                        <p:par>
                          <p:cTn id="709" fill="hold">
                            <p:stCondLst>
                              <p:cond delay="0"/>
                            </p:stCondLst>
                            <p:childTnLst>
                              <p:par>
                                <p:cTn id="71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1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2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4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"/>
                  </p:tgtEl>
                </p:cond>
              </p:nextCondLst>
            </p:seq>
            <p:seq concurrent="1" nextAc="seek">
              <p:cTn id="716" restart="whenNotActive" fill="hold" evtFilter="cancelBubble" nodeType="interactiveSeq">
                <p:stCondLst>
                  <p:cond evt="onClick" delay="0">
                    <p:tgtEl>
                      <p:spTgt spid="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7" fill="hold">
                      <p:stCondLst>
                        <p:cond delay="0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1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2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3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4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5" fill="hold">
                      <p:stCondLst>
                        <p:cond delay="indefinite"/>
                      </p:stCondLst>
                      <p:childTnLst>
                        <p:par>
                          <p:cTn id="726" fill="hold">
                            <p:stCondLst>
                              <p:cond delay="0"/>
                            </p:stCondLst>
                            <p:childTnLst>
                              <p:par>
                                <p:cTn id="72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8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0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1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9"/>
                  </p:tgtEl>
                </p:cond>
              </p:nextCondLst>
            </p:seq>
            <p:seq concurrent="1" nextAc="seek">
              <p:cTn id="733" restart="whenNotActive" fill="hold" evtFilter="cancelBubble" nodeType="interactiveSeq">
                <p:stCondLst>
                  <p:cond evt="onClick" delay="0">
                    <p:tgtEl>
                      <p:spTgt spid="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4" fill="hold">
                      <p:stCondLst>
                        <p:cond delay="0"/>
                      </p:stCondLst>
                      <p:childTnLst>
                        <p:par>
                          <p:cTn id="735" fill="hold">
                            <p:stCondLst>
                              <p:cond delay="0"/>
                            </p:stCondLst>
                            <p:childTnLst>
                              <p:par>
                                <p:cTn id="7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8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9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0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1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2" fill="hold">
                      <p:stCondLst>
                        <p:cond delay="indefinite"/>
                      </p:stCondLst>
                      <p:childTnLst>
                        <p:par>
                          <p:cTn id="743" fill="hold">
                            <p:stCondLst>
                              <p:cond delay="0"/>
                            </p:stCondLst>
                            <p:childTnLst>
                              <p:par>
                                <p:cTn id="74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5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6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7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8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"/>
                  </p:tgtEl>
                </p:cond>
              </p:nextCondLst>
            </p:seq>
            <p:seq concurrent="1" nextAc="seek">
              <p:cTn id="750" restart="whenNotActive" fill="hold" evtFilter="cancelBubble" nodeType="interactiveSeq">
                <p:stCondLst>
                  <p:cond evt="onClick" delay="0">
                    <p:tgtEl>
                      <p:spTgt spid="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1" fill="hold">
                      <p:stCondLst>
                        <p:cond delay="0"/>
                      </p:stCondLst>
                      <p:childTnLst>
                        <p:par>
                          <p:cTn id="752" fill="hold">
                            <p:stCondLst>
                              <p:cond delay="0"/>
                            </p:stCondLst>
                            <p:childTnLst>
                              <p:par>
                                <p:cTn id="7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5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6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7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8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9" fill="hold">
                      <p:stCondLst>
                        <p:cond delay="indefinite"/>
                      </p:stCondLst>
                      <p:childTnLst>
                        <p:par>
                          <p:cTn id="760" fill="hold">
                            <p:stCondLst>
                              <p:cond delay="0"/>
                            </p:stCondLst>
                            <p:childTnLst>
                              <p:par>
                                <p:cTn id="76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2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3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4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5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7"/>
                  </p:tgtEl>
                </p:cond>
              </p:nextCondLst>
            </p:seq>
            <p:seq concurrent="1" nextAc="seek">
              <p:cTn id="767" restart="whenNotActive" fill="hold" evtFilter="cancelBubble" nodeType="interactiveSeq">
                <p:stCondLst>
                  <p:cond evt="onClick" delay="0">
                    <p:tgtEl>
                      <p:spTgt spid="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8" fill="hold">
                      <p:stCondLst>
                        <p:cond delay="0"/>
                      </p:stCondLst>
                      <p:childTnLst>
                        <p:par>
                          <p:cTn id="769" fill="hold">
                            <p:stCondLst>
                              <p:cond delay="0"/>
                            </p:stCondLst>
                            <p:childTnLst>
                              <p:par>
                                <p:cTn id="7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2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3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4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5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6" fill="hold">
                      <p:stCondLst>
                        <p:cond delay="indefinite"/>
                      </p:stCondLst>
                      <p:childTnLst>
                        <p:par>
                          <p:cTn id="777" fill="hold">
                            <p:stCondLst>
                              <p:cond delay="0"/>
                            </p:stCondLst>
                            <p:childTnLst>
                              <p:par>
                                <p:cTn id="77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9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0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1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2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6"/>
                  </p:tgtEl>
                </p:cond>
              </p:nextCondLst>
            </p:seq>
            <p:seq concurrent="1" nextAc="seek">
              <p:cTn id="784" restart="whenNotActive" fill="hold" evtFilter="cancelBubble" nodeType="interactiveSeq">
                <p:stCondLst>
                  <p:cond evt="onClick" delay="0">
                    <p:tgtEl>
                      <p:spTgt spid="4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5" fill="hold">
                      <p:stCondLst>
                        <p:cond delay="0"/>
                      </p:stCondLst>
                      <p:childTnLst>
                        <p:par>
                          <p:cTn id="786" fill="hold">
                            <p:stCondLst>
                              <p:cond delay="0"/>
                            </p:stCondLst>
                            <p:childTnLst>
                              <p:par>
                                <p:cTn id="7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9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0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1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2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3" fill="hold">
                      <p:stCondLst>
                        <p:cond delay="indefinite"/>
                      </p:stCondLst>
                      <p:childTnLst>
                        <p:par>
                          <p:cTn id="794" fill="hold">
                            <p:stCondLst>
                              <p:cond delay="0"/>
                            </p:stCondLst>
                            <p:childTnLst>
                              <p:par>
                                <p:cTn id="79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6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7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8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9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5"/>
                  </p:tgtEl>
                </p:cond>
              </p:nextCondLst>
            </p:seq>
            <p:seq concurrent="1" nextAc="seek">
              <p:cTn id="801" restart="whenNotActive" fill="hold" evtFilter="cancelBubble" nodeType="interactiveSeq">
                <p:stCondLst>
                  <p:cond evt="onClick" delay="0">
                    <p:tgtEl>
                      <p:spTgt spid="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2" fill="hold">
                      <p:stCondLst>
                        <p:cond delay="0"/>
                      </p:stCondLst>
                      <p:childTnLst>
                        <p:par>
                          <p:cTn id="803" fill="hold">
                            <p:stCondLst>
                              <p:cond delay="0"/>
                            </p:stCondLst>
                            <p:childTnLst>
                              <p:par>
                                <p:cTn id="8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6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7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8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9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0" fill="hold">
                      <p:stCondLst>
                        <p:cond delay="indefinite"/>
                      </p:stCondLst>
                      <p:childTnLst>
                        <p:par>
                          <p:cTn id="811" fill="hold">
                            <p:stCondLst>
                              <p:cond delay="0"/>
                            </p:stCondLst>
                            <p:childTnLst>
                              <p:par>
                                <p:cTn id="81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3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4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5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6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4"/>
                  </p:tgtEl>
                </p:cond>
              </p:nextCondLst>
            </p:seq>
            <p:seq concurrent="1" nextAc="seek">
              <p:cTn id="818" restart="whenNotActive" fill="hold" evtFilter="cancelBubble" nodeType="interactiveSeq">
                <p:stCondLst>
                  <p:cond evt="onClick" delay="0">
                    <p:tgtEl>
                      <p:spTgt spid="4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9" fill="hold">
                      <p:stCondLst>
                        <p:cond delay="0"/>
                      </p:stCondLst>
                      <p:childTnLst>
                        <p:par>
                          <p:cTn id="820" fill="hold">
                            <p:stCondLst>
                              <p:cond delay="0"/>
                            </p:stCondLst>
                            <p:childTnLst>
                              <p:par>
                                <p:cTn id="8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3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6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7" fill="hold">
                      <p:stCondLst>
                        <p:cond delay="indefinite"/>
                      </p:stCondLst>
                      <p:childTnLst>
                        <p:par>
                          <p:cTn id="828" fill="hold">
                            <p:stCondLst>
                              <p:cond delay="0"/>
                            </p:stCondLst>
                            <p:childTnLst>
                              <p:par>
                                <p:cTn id="82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0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1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2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3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3"/>
                  </p:tgtEl>
                </p:cond>
              </p:nextCondLst>
            </p:seq>
            <p:seq concurrent="1" nextAc="seek">
              <p:cTn id="835" restart="whenNotActive" fill="hold" evtFilter="cancelBubble" nodeType="interactiveSeq">
                <p:stCondLst>
                  <p:cond evt="onClick" delay="0">
                    <p:tgtEl>
                      <p:spTgt spid="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6" fill="hold">
                      <p:stCondLst>
                        <p:cond delay="0"/>
                      </p:stCondLst>
                      <p:childTnLst>
                        <p:par>
                          <p:cTn id="837" fill="hold">
                            <p:stCondLst>
                              <p:cond delay="0"/>
                            </p:stCondLst>
                            <p:childTnLst>
                              <p:par>
                                <p:cTn id="8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0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1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2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3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4" fill="hold">
                      <p:stCondLst>
                        <p:cond delay="indefinite"/>
                      </p:stCondLst>
                      <p:childTnLst>
                        <p:par>
                          <p:cTn id="845" fill="hold">
                            <p:stCondLst>
                              <p:cond delay="0"/>
                            </p:stCondLst>
                            <p:childTnLst>
                              <p:par>
                                <p:cTn id="84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7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8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9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0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2"/>
                  </p:tgtEl>
                </p:cond>
              </p:nextCondLst>
            </p:seq>
            <p:seq concurrent="1" nextAc="seek">
              <p:cTn id="852" restart="whenNotActive" fill="hold" evtFilter="cancelBubble" nodeType="interactiveSeq">
                <p:stCondLst>
                  <p:cond evt="onClick" delay="0">
                    <p:tgtEl>
                      <p:spTgt spid="4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3" fill="hold">
                      <p:stCondLst>
                        <p:cond delay="0"/>
                      </p:stCondLst>
                      <p:childTnLst>
                        <p:par>
                          <p:cTn id="854" fill="hold">
                            <p:stCondLst>
                              <p:cond delay="0"/>
                            </p:stCondLst>
                            <p:childTnLst>
                              <p:par>
                                <p:cTn id="8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7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8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9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0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1" fill="hold">
                      <p:stCondLst>
                        <p:cond delay="indefinite"/>
                      </p:stCondLst>
                      <p:childTnLst>
                        <p:par>
                          <p:cTn id="862" fill="hold">
                            <p:stCondLst>
                              <p:cond delay="0"/>
                            </p:stCondLst>
                            <p:childTnLst>
                              <p:par>
                                <p:cTn id="86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4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5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6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7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"/>
                  </p:tgtEl>
                </p:cond>
              </p:nextCondLst>
            </p:seq>
            <p:seq concurrent="1" nextAc="seek">
              <p:cTn id="869" restart="whenNotActive" fill="hold" evtFilter="cancelBubble" nodeType="interactiveSeq">
                <p:stCondLst>
                  <p:cond evt="onClick" delay="0">
                    <p:tgtEl>
                      <p:spTgt spid="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0" fill="hold">
                      <p:stCondLst>
                        <p:cond delay="0"/>
                      </p:stCondLst>
                      <p:childTnLst>
                        <p:par>
                          <p:cTn id="871" fill="hold">
                            <p:stCondLst>
                              <p:cond delay="0"/>
                            </p:stCondLst>
                            <p:childTnLst>
                              <p:par>
                                <p:cTn id="8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4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5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6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7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8" fill="hold">
                      <p:stCondLst>
                        <p:cond delay="indefinite"/>
                      </p:stCondLst>
                      <p:childTnLst>
                        <p:par>
                          <p:cTn id="879" fill="hold">
                            <p:stCondLst>
                              <p:cond delay="0"/>
                            </p:stCondLst>
                            <p:childTnLst>
                              <p:par>
                                <p:cTn id="88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1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2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3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4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"/>
                  </p:tgtEl>
                </p:cond>
              </p:nextCondLst>
            </p:seq>
            <p:seq concurrent="1" nextAc="seek">
              <p:cTn id="886" restart="whenNotActive" fill="hold" evtFilter="cancelBubble" nodeType="interactiveSeq">
                <p:stCondLst>
                  <p:cond evt="onClick" delay="0">
                    <p:tgtEl>
                      <p:spTgt spid="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7" fill="hold">
                      <p:stCondLst>
                        <p:cond delay="0"/>
                      </p:stCondLst>
                      <p:childTnLst>
                        <p:par>
                          <p:cTn id="888" fill="hold">
                            <p:stCondLst>
                              <p:cond delay="0"/>
                            </p:stCondLst>
                            <p:childTnLst>
                              <p:par>
                                <p:cTn id="8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1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2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3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4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5" fill="hold">
                      <p:stCondLst>
                        <p:cond delay="indefinite"/>
                      </p:stCondLst>
                      <p:childTnLst>
                        <p:par>
                          <p:cTn id="896" fill="hold">
                            <p:stCondLst>
                              <p:cond delay="0"/>
                            </p:stCondLst>
                            <p:childTnLst>
                              <p:par>
                                <p:cTn id="89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8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9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0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1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9"/>
                  </p:tgtEl>
                </p:cond>
              </p:nextCondLst>
            </p:seq>
            <p:seq concurrent="1" nextAc="seek">
              <p:cTn id="903" restart="whenNotActive" fill="hold" evtFilter="cancelBubble" nodeType="interactiveSeq">
                <p:stCondLst>
                  <p:cond evt="onClick" delay="0">
                    <p:tgtEl>
                      <p:spTgt spid="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4" fill="hold">
                      <p:stCondLst>
                        <p:cond delay="0"/>
                      </p:stCondLst>
                      <p:childTnLst>
                        <p:par>
                          <p:cTn id="905" fill="hold">
                            <p:stCondLst>
                              <p:cond delay="0"/>
                            </p:stCondLst>
                            <p:childTnLst>
                              <p:par>
                                <p:cTn id="9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8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9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0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1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2" fill="hold">
                      <p:stCondLst>
                        <p:cond delay="indefinite"/>
                      </p:stCondLst>
                      <p:childTnLst>
                        <p:par>
                          <p:cTn id="913" fill="hold">
                            <p:stCondLst>
                              <p:cond delay="0"/>
                            </p:stCondLst>
                            <p:childTnLst>
                              <p:par>
                                <p:cTn id="91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5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6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7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8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8"/>
                  </p:tgtEl>
                </p:cond>
              </p:nextCondLst>
            </p:seq>
            <p:seq concurrent="1" nextAc="seek">
              <p:cTn id="920" restart="whenNotActive" fill="hold" evtFilter="cancelBubble" nodeType="interactiveSeq">
                <p:stCondLst>
                  <p:cond evt="onClick" delay="0">
                    <p:tgtEl>
                      <p:spTgt spid="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1" fill="hold">
                      <p:stCondLst>
                        <p:cond delay="0"/>
                      </p:stCondLst>
                      <p:childTnLst>
                        <p:par>
                          <p:cTn id="922" fill="hold">
                            <p:stCondLst>
                              <p:cond delay="0"/>
                            </p:stCondLst>
                            <p:childTnLst>
                              <p:par>
                                <p:cTn id="9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5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6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7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8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9" fill="hold">
                      <p:stCondLst>
                        <p:cond delay="indefinite"/>
                      </p:stCondLst>
                      <p:childTnLst>
                        <p:par>
                          <p:cTn id="930" fill="hold">
                            <p:stCondLst>
                              <p:cond delay="0"/>
                            </p:stCondLst>
                            <p:childTnLst>
                              <p:par>
                                <p:cTn id="93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2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3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4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5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7"/>
                  </p:tgtEl>
                </p:cond>
              </p:nextCondLst>
            </p:seq>
            <p:seq concurrent="1" nextAc="seek">
              <p:cTn id="937" restart="whenNotActive" fill="hold" evtFilter="cancelBubble" nodeType="interactiveSeq">
                <p:stCondLst>
                  <p:cond evt="onClick" delay="0">
                    <p:tgtEl>
                      <p:spTgt spid="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8" fill="hold">
                      <p:stCondLst>
                        <p:cond delay="0"/>
                      </p:stCondLst>
                      <p:childTnLst>
                        <p:par>
                          <p:cTn id="939" fill="hold">
                            <p:stCondLst>
                              <p:cond delay="0"/>
                            </p:stCondLst>
                            <p:childTnLst>
                              <p:par>
                                <p:cTn id="9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2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3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4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5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6" fill="hold">
                      <p:stCondLst>
                        <p:cond delay="indefinite"/>
                      </p:stCondLst>
                      <p:childTnLst>
                        <p:par>
                          <p:cTn id="947" fill="hold">
                            <p:stCondLst>
                              <p:cond delay="0"/>
                            </p:stCondLst>
                            <p:childTnLst>
                              <p:par>
                                <p:cTn id="94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9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0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1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2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6"/>
                  </p:tgtEl>
                </p:cond>
              </p:nextCondLst>
            </p:seq>
            <p:seq concurrent="1" nextAc="seek">
              <p:cTn id="954" restart="whenNotActive" fill="hold" evtFilter="cancelBubble" nodeType="interactiveSeq">
                <p:stCondLst>
                  <p:cond evt="onClick" delay="0">
                    <p:tgtEl>
                      <p:spTgt spid="4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5" fill="hold">
                      <p:stCondLst>
                        <p:cond delay="0"/>
                      </p:stCondLst>
                      <p:childTnLst>
                        <p:par>
                          <p:cTn id="956" fill="hold">
                            <p:stCondLst>
                              <p:cond delay="0"/>
                            </p:stCondLst>
                            <p:childTnLst>
                              <p:par>
                                <p:cTn id="9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9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0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1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2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3" fill="hold">
                      <p:stCondLst>
                        <p:cond delay="indefinite"/>
                      </p:stCondLst>
                      <p:childTnLst>
                        <p:par>
                          <p:cTn id="964" fill="hold">
                            <p:stCondLst>
                              <p:cond delay="0"/>
                            </p:stCondLst>
                            <p:childTnLst>
                              <p:par>
                                <p:cTn id="96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6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7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8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9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5"/>
                  </p:tgtEl>
                </p:cond>
              </p:nextCondLst>
            </p:seq>
            <p:seq concurrent="1" nextAc="seek">
              <p:cTn id="971" restart="whenNotActive" fill="hold" evtFilter="cancelBubble" nodeType="interactiveSeq">
                <p:stCondLst>
                  <p:cond evt="onClick" delay="0">
                    <p:tgtEl>
                      <p:spTgt spid="4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2" fill="hold">
                      <p:stCondLst>
                        <p:cond delay="0"/>
                      </p:stCondLst>
                      <p:childTnLst>
                        <p:par>
                          <p:cTn id="973" fill="hold">
                            <p:stCondLst>
                              <p:cond delay="0"/>
                            </p:stCondLst>
                            <p:childTnLst>
                              <p:par>
                                <p:cTn id="9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6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7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8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9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0" fill="hold">
                      <p:stCondLst>
                        <p:cond delay="indefinite"/>
                      </p:stCondLst>
                      <p:childTnLst>
                        <p:par>
                          <p:cTn id="981" fill="hold">
                            <p:stCondLst>
                              <p:cond delay="0"/>
                            </p:stCondLst>
                            <p:childTnLst>
                              <p:par>
                                <p:cTn id="98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3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4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5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6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4"/>
                  </p:tgtEl>
                </p:cond>
              </p:nextCondLst>
            </p:seq>
            <p:seq concurrent="1" nextAc="seek">
              <p:cTn id="988" restart="whenNotActive" fill="hold" evtFilter="cancelBubble" nodeType="interactiveSeq">
                <p:stCondLst>
                  <p:cond evt="onClick" delay="0">
                    <p:tgtEl>
                      <p:spTgt spid="4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9" fill="hold">
                      <p:stCondLst>
                        <p:cond delay="0"/>
                      </p:stCondLst>
                      <p:childTnLst>
                        <p:par>
                          <p:cTn id="990" fill="hold">
                            <p:stCondLst>
                              <p:cond delay="0"/>
                            </p:stCondLst>
                            <p:childTnLst>
                              <p:par>
                                <p:cTn id="9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3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4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5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6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7" fill="hold">
                      <p:stCondLst>
                        <p:cond delay="indefinite"/>
                      </p:stCondLst>
                      <p:childTnLst>
                        <p:par>
                          <p:cTn id="998" fill="hold">
                            <p:stCondLst>
                              <p:cond delay="0"/>
                            </p:stCondLst>
                            <p:childTnLst>
                              <p:par>
                                <p:cTn id="99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0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1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2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3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3"/>
                  </p:tgtEl>
                </p:cond>
              </p:nextCondLst>
            </p:seq>
            <p:seq concurrent="1" nextAc="seek">
              <p:cTn id="1005" restart="whenNotActive" fill="hold" evtFilter="cancelBubble" nodeType="interactiveSeq">
                <p:stCondLst>
                  <p:cond evt="onClick" delay="0">
                    <p:tgtEl>
                      <p:spTgt spid="4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6" fill="hold">
                      <p:stCondLst>
                        <p:cond delay="0"/>
                      </p:stCondLst>
                      <p:childTnLst>
                        <p:par>
                          <p:cTn id="1007" fill="hold">
                            <p:stCondLst>
                              <p:cond delay="0"/>
                            </p:stCondLst>
                            <p:childTnLst>
                              <p:par>
                                <p:cTn id="10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0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1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2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3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4" fill="hold">
                      <p:stCondLst>
                        <p:cond delay="indefinite"/>
                      </p:stCondLst>
                      <p:childTnLst>
                        <p:par>
                          <p:cTn id="1015" fill="hold">
                            <p:stCondLst>
                              <p:cond delay="0"/>
                            </p:stCondLst>
                            <p:childTnLst>
                              <p:par>
                                <p:cTn id="10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7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8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9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0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2"/>
                  </p:tgtEl>
                </p:cond>
              </p:nextCondLst>
            </p:seq>
            <p:seq concurrent="1" nextAc="seek">
              <p:cTn id="1022" restart="whenNotActive" fill="hold" evtFilter="cancelBubble" nodeType="interactiveSeq">
                <p:stCondLst>
                  <p:cond evt="onClick" delay="0">
                    <p:tgtEl>
                      <p:spTgt spid="4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3" fill="hold">
                      <p:stCondLst>
                        <p:cond delay="0"/>
                      </p:stCondLst>
                      <p:childTnLst>
                        <p:par>
                          <p:cTn id="1024" fill="hold">
                            <p:stCondLst>
                              <p:cond delay="0"/>
                            </p:stCondLst>
                            <p:childTnLst>
                              <p:par>
                                <p:cTn id="10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7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8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9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0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1" fill="hold">
                      <p:stCondLst>
                        <p:cond delay="indefinite"/>
                      </p:stCondLst>
                      <p:childTnLst>
                        <p:par>
                          <p:cTn id="1032" fill="hold">
                            <p:stCondLst>
                              <p:cond delay="0"/>
                            </p:stCondLst>
                            <p:childTnLst>
                              <p:par>
                                <p:cTn id="103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4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5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6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7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"/>
                  </p:tgtEl>
                </p:cond>
              </p:nextCondLst>
            </p:seq>
            <p:seq concurrent="1" nextAc="seek">
              <p:cTn id="1039" restart="whenNotActive" fill="hold" evtFilter="cancelBubble" nodeType="interactiveSeq">
                <p:stCondLst>
                  <p:cond evt="onClick" delay="0">
                    <p:tgtEl>
                      <p:spTgt spid="4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0" fill="hold">
                      <p:stCondLst>
                        <p:cond delay="0"/>
                      </p:stCondLst>
                      <p:childTnLst>
                        <p:par>
                          <p:cTn id="1041" fill="hold">
                            <p:stCondLst>
                              <p:cond delay="0"/>
                            </p:stCondLst>
                            <p:childTnLst>
                              <p:par>
                                <p:cTn id="10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4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5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6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7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8" fill="hold">
                      <p:stCondLst>
                        <p:cond delay="indefinite"/>
                      </p:stCondLst>
                      <p:childTnLst>
                        <p:par>
                          <p:cTn id="1049" fill="hold">
                            <p:stCondLst>
                              <p:cond delay="0"/>
                            </p:stCondLst>
                            <p:childTnLst>
                              <p:par>
                                <p:cTn id="105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1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2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3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4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0"/>
                  </p:tgtEl>
                </p:cond>
              </p:nextCondLst>
            </p:seq>
            <p:seq concurrent="1" nextAc="seek">
              <p:cTn id="1056" restart="whenNotActive" fill="hold" evtFilter="cancelBubble" nodeType="interactiveSeq">
                <p:stCondLst>
                  <p:cond evt="onClick" delay="0">
                    <p:tgtEl>
                      <p:spTgt spid="4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7" fill="hold">
                      <p:stCondLst>
                        <p:cond delay="0"/>
                      </p:stCondLst>
                      <p:childTnLst>
                        <p:par>
                          <p:cTn id="1058" fill="hold">
                            <p:stCondLst>
                              <p:cond delay="0"/>
                            </p:stCondLst>
                            <p:childTnLst>
                              <p:par>
                                <p:cTn id="10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1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2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3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4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5" fill="hold">
                      <p:stCondLst>
                        <p:cond delay="indefinite"/>
                      </p:stCondLst>
                      <p:childTnLst>
                        <p:par>
                          <p:cTn id="1066" fill="hold">
                            <p:stCondLst>
                              <p:cond delay="0"/>
                            </p:stCondLst>
                            <p:childTnLst>
                              <p:par>
                                <p:cTn id="106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8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9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0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1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9"/>
                  </p:tgtEl>
                </p:cond>
              </p:nextCondLst>
            </p:seq>
            <p:seq concurrent="1" nextAc="seek">
              <p:cTn id="1073" restart="whenNotActive" fill="hold" evtFilter="cancelBubble" nodeType="interactiveSeq">
                <p:stCondLst>
                  <p:cond evt="onClick" delay="0">
                    <p:tgtEl>
                      <p:spTgt spid="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4" fill="hold">
                      <p:stCondLst>
                        <p:cond delay="0"/>
                      </p:stCondLst>
                      <p:childTnLst>
                        <p:par>
                          <p:cTn id="1075" fill="hold">
                            <p:stCondLst>
                              <p:cond delay="0"/>
                            </p:stCondLst>
                            <p:childTnLst>
                              <p:par>
                                <p:cTn id="10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8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9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0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1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2" fill="hold">
                      <p:stCondLst>
                        <p:cond delay="indefinite"/>
                      </p:stCondLst>
                      <p:childTnLst>
                        <p:par>
                          <p:cTn id="1083" fill="hold">
                            <p:stCondLst>
                              <p:cond delay="0"/>
                            </p:stCondLst>
                            <p:childTnLst>
                              <p:par>
                                <p:cTn id="108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5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6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7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8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8"/>
                  </p:tgtEl>
                </p:cond>
              </p:nextCondLst>
            </p:seq>
            <p:seq concurrent="1" nextAc="seek">
              <p:cTn id="1090" restart="whenNotActive" fill="hold" evtFilter="cancelBubble" nodeType="interactiveSeq">
                <p:stCondLst>
                  <p:cond evt="onClick" delay="0">
                    <p:tgtEl>
                      <p:spTgt spid="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1" fill="hold">
                      <p:stCondLst>
                        <p:cond delay="0"/>
                      </p:stCondLst>
                      <p:childTnLst>
                        <p:par>
                          <p:cTn id="1092" fill="hold">
                            <p:stCondLst>
                              <p:cond delay="0"/>
                            </p:stCondLst>
                            <p:childTnLst>
                              <p:par>
                                <p:cTn id="10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5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6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7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8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9" fill="hold">
                      <p:stCondLst>
                        <p:cond delay="indefinite"/>
                      </p:stCondLst>
                      <p:childTnLst>
                        <p:par>
                          <p:cTn id="1100" fill="hold">
                            <p:stCondLst>
                              <p:cond delay="0"/>
                            </p:stCondLst>
                            <p:childTnLst>
                              <p:par>
                                <p:cTn id="110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2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3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4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5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7"/>
                  </p:tgtEl>
                </p:cond>
              </p:nextCondLst>
            </p:seq>
            <p:seq concurrent="1" nextAc="seek">
              <p:cTn id="1107" restart="whenNotActive" fill="hold" evtFilter="cancelBubble" nodeType="interactiveSeq">
                <p:stCondLst>
                  <p:cond evt="onClick" delay="0">
                    <p:tgtEl>
                      <p:spTgt spid="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8" fill="hold">
                      <p:stCondLst>
                        <p:cond delay="0"/>
                      </p:stCondLst>
                      <p:childTnLst>
                        <p:par>
                          <p:cTn id="1109" fill="hold">
                            <p:stCondLst>
                              <p:cond delay="0"/>
                            </p:stCondLst>
                            <p:childTnLst>
                              <p:par>
                                <p:cTn id="11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2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3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4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5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6" fill="hold">
                      <p:stCondLst>
                        <p:cond delay="indefinite"/>
                      </p:stCondLst>
                      <p:childTnLst>
                        <p:par>
                          <p:cTn id="1117" fill="hold">
                            <p:stCondLst>
                              <p:cond delay="0"/>
                            </p:stCondLst>
                            <p:childTnLst>
                              <p:par>
                                <p:cTn id="111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9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0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1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2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6"/>
                  </p:tgtEl>
                </p:cond>
              </p:nextCondLst>
            </p:seq>
            <p:seq concurrent="1" nextAc="seek">
              <p:cTn id="1124" restart="whenNotActive" fill="hold" evtFilter="cancelBubble" nodeType="interactiveSeq">
                <p:stCondLst>
                  <p:cond evt="onClick" delay="0">
                    <p:tgtEl>
                      <p:spTgt spid="4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5" fill="hold">
                      <p:stCondLst>
                        <p:cond delay="0"/>
                      </p:stCondLst>
                      <p:childTnLst>
                        <p:par>
                          <p:cTn id="1126" fill="hold">
                            <p:stCondLst>
                              <p:cond delay="0"/>
                            </p:stCondLst>
                            <p:childTnLst>
                              <p:par>
                                <p:cTn id="11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9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0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1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2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3" fill="hold">
                      <p:stCondLst>
                        <p:cond delay="indefinite"/>
                      </p:stCondLst>
                      <p:childTnLst>
                        <p:par>
                          <p:cTn id="1134" fill="hold">
                            <p:stCondLst>
                              <p:cond delay="0"/>
                            </p:stCondLst>
                            <p:childTnLst>
                              <p:par>
                                <p:cTn id="113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6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7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8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9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5"/>
                  </p:tgtEl>
                </p:cond>
              </p:nextCondLst>
            </p:seq>
            <p:seq concurrent="1" nextAc="seek">
              <p:cTn id="1141" restart="whenNotActive" fill="hold" evtFilter="cancelBubble" nodeType="interactiveSeq">
                <p:stCondLst>
                  <p:cond evt="onClick" delay="0">
                    <p:tgtEl>
                      <p:spTgt spid="4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2" fill="hold">
                      <p:stCondLst>
                        <p:cond delay="0"/>
                      </p:stCondLst>
                      <p:childTnLst>
                        <p:par>
                          <p:cTn id="1143" fill="hold">
                            <p:stCondLst>
                              <p:cond delay="0"/>
                            </p:stCondLst>
                            <p:childTnLst>
                              <p:par>
                                <p:cTn id="11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6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7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8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9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0" fill="hold">
                      <p:stCondLst>
                        <p:cond delay="indefinite"/>
                      </p:stCondLst>
                      <p:childTnLst>
                        <p:par>
                          <p:cTn id="1151" fill="hold">
                            <p:stCondLst>
                              <p:cond delay="0"/>
                            </p:stCondLst>
                            <p:childTnLst>
                              <p:par>
                                <p:cTn id="115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3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4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5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6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4"/>
                  </p:tgtEl>
                </p:cond>
              </p:nextCondLst>
            </p:seq>
            <p:seq concurrent="1" nextAc="seek">
              <p:cTn id="1158" restart="whenNotActive" fill="hold" evtFilter="cancelBubble" nodeType="interactiveSeq">
                <p:stCondLst>
                  <p:cond evt="onClick" delay="0">
                    <p:tgtEl>
                      <p:spTgt spid="4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9" fill="hold">
                      <p:stCondLst>
                        <p:cond delay="0"/>
                      </p:stCondLst>
                      <p:childTnLst>
                        <p:par>
                          <p:cTn id="1160" fill="hold">
                            <p:stCondLst>
                              <p:cond delay="0"/>
                            </p:stCondLst>
                            <p:childTnLst>
                              <p:par>
                                <p:cTn id="11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3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4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5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6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7" fill="hold">
                      <p:stCondLst>
                        <p:cond delay="indefinite"/>
                      </p:stCondLst>
                      <p:childTnLst>
                        <p:par>
                          <p:cTn id="1168" fill="hold">
                            <p:stCondLst>
                              <p:cond delay="0"/>
                            </p:stCondLst>
                            <p:childTnLst>
                              <p:par>
                                <p:cTn id="116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0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1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2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3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3"/>
                  </p:tgtEl>
                </p:cond>
              </p:nextCondLst>
            </p:seq>
            <p:seq concurrent="1" nextAc="seek">
              <p:cTn id="1175" restart="whenNotActive" fill="hold" evtFilter="cancelBubble" nodeType="interactiveSeq">
                <p:stCondLst>
                  <p:cond evt="onClick" delay="0">
                    <p:tgtEl>
                      <p:spTgt spid="5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6" fill="hold">
                      <p:stCondLst>
                        <p:cond delay="0"/>
                      </p:stCondLst>
                      <p:childTnLst>
                        <p:par>
                          <p:cTn id="1177" fill="hold">
                            <p:stCondLst>
                              <p:cond delay="0"/>
                            </p:stCondLst>
                            <p:childTnLst>
                              <p:par>
                                <p:cTn id="11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0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1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2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3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4" fill="hold">
                      <p:stCondLst>
                        <p:cond delay="indefinite"/>
                      </p:stCondLst>
                      <p:childTnLst>
                        <p:par>
                          <p:cTn id="1185" fill="hold">
                            <p:stCondLst>
                              <p:cond delay="0"/>
                            </p:stCondLst>
                            <p:childTnLst>
                              <p:par>
                                <p:cTn id="118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7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8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9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0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"/>
                  </p:tgtEl>
                </p:cond>
              </p:nextCondLst>
            </p:seq>
            <p:seq concurrent="1" nextAc="seek">
              <p:cTn id="1192" restart="whenNotActive" fill="hold" evtFilter="cancelBubble" nodeType="interactiveSeq">
                <p:stCondLst>
                  <p:cond evt="onClick" delay="0">
                    <p:tgtEl>
                      <p:spTgt spid="5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3" fill="hold">
                      <p:stCondLst>
                        <p:cond delay="0"/>
                      </p:stCondLst>
                      <p:childTnLst>
                        <p:par>
                          <p:cTn id="1194" fill="hold">
                            <p:stCondLst>
                              <p:cond delay="0"/>
                            </p:stCondLst>
                            <p:childTnLst>
                              <p:par>
                                <p:cTn id="11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7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8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9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0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1" fill="hold">
                      <p:stCondLst>
                        <p:cond delay="indefinite"/>
                      </p:stCondLst>
                      <p:childTnLst>
                        <p:par>
                          <p:cTn id="1202" fill="hold">
                            <p:stCondLst>
                              <p:cond delay="0"/>
                            </p:stCondLst>
                            <p:childTnLst>
                              <p:par>
                                <p:cTn id="120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4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5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6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7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"/>
                  </p:tgtEl>
                </p:cond>
              </p:nextCondLst>
            </p:seq>
            <p:seq concurrent="1" nextAc="seek">
              <p:cTn id="1209" restart="whenNotActive" fill="hold" evtFilter="cancelBubble" nodeType="interactiveSeq">
                <p:stCondLst>
                  <p:cond evt="onClick" delay="0">
                    <p:tgtEl>
                      <p:spTgt spid="5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0" fill="hold">
                      <p:stCondLst>
                        <p:cond delay="0"/>
                      </p:stCondLst>
                      <p:childTnLst>
                        <p:par>
                          <p:cTn id="1211" fill="hold">
                            <p:stCondLst>
                              <p:cond delay="0"/>
                            </p:stCondLst>
                            <p:childTnLst>
                              <p:par>
                                <p:cTn id="12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4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5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6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7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8" fill="hold">
                      <p:stCondLst>
                        <p:cond delay="indefinite"/>
                      </p:stCondLst>
                      <p:childTnLst>
                        <p:par>
                          <p:cTn id="1219" fill="hold">
                            <p:stCondLst>
                              <p:cond delay="0"/>
                            </p:stCondLst>
                            <p:childTnLst>
                              <p:par>
                                <p:cTn id="12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1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2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3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4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0"/>
                  </p:tgtEl>
                </p:cond>
              </p:nextCondLst>
            </p:seq>
            <p:seq concurrent="1" nextAc="seek">
              <p:cTn id="1226" restart="whenNotActive" fill="hold" evtFilter="cancelBubble" nodeType="interactiveSeq">
                <p:stCondLst>
                  <p:cond evt="onClick" delay="0">
                    <p:tgtEl>
                      <p:spTgt spid="5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7" fill="hold">
                      <p:stCondLst>
                        <p:cond delay="0"/>
                      </p:stCondLst>
                      <p:childTnLst>
                        <p:par>
                          <p:cTn id="1228" fill="hold">
                            <p:stCondLst>
                              <p:cond delay="0"/>
                            </p:stCondLst>
                            <p:childTnLst>
                              <p:par>
                                <p:cTn id="12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1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2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3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4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5" fill="hold">
                      <p:stCondLst>
                        <p:cond delay="indefinite"/>
                      </p:stCondLst>
                      <p:childTnLst>
                        <p:par>
                          <p:cTn id="1236" fill="hold">
                            <p:stCondLst>
                              <p:cond delay="0"/>
                            </p:stCondLst>
                            <p:childTnLst>
                              <p:par>
                                <p:cTn id="123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8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9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0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1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9"/>
                  </p:tgtEl>
                </p:cond>
              </p:nextCondLst>
            </p:seq>
            <p:seq concurrent="1" nextAc="seek">
              <p:cTn id="1243" restart="whenNotActive" fill="hold" evtFilter="cancelBubble" nodeType="interactiveSeq">
                <p:stCondLst>
                  <p:cond evt="onClick" delay="0">
                    <p:tgtEl>
                      <p:spTgt spid="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4" fill="hold">
                      <p:stCondLst>
                        <p:cond delay="0"/>
                      </p:stCondLst>
                      <p:childTnLst>
                        <p:par>
                          <p:cTn id="1245" fill="hold">
                            <p:stCondLst>
                              <p:cond delay="0"/>
                            </p:stCondLst>
                            <p:childTnLst>
                              <p:par>
                                <p:cTn id="12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8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9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0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1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2" fill="hold">
                      <p:stCondLst>
                        <p:cond delay="indefinite"/>
                      </p:stCondLst>
                      <p:childTnLst>
                        <p:par>
                          <p:cTn id="1253" fill="hold">
                            <p:stCondLst>
                              <p:cond delay="0"/>
                            </p:stCondLst>
                            <p:childTnLst>
                              <p:par>
                                <p:cTn id="125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5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6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7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8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8"/>
                  </p:tgtEl>
                </p:cond>
              </p:nextCondLst>
            </p:seq>
            <p:seq concurrent="1" nextAc="seek">
              <p:cTn id="1260" restart="whenNotActive" fill="hold" evtFilter="cancelBubble" nodeType="interactiveSeq">
                <p:stCondLst>
                  <p:cond evt="onClick" delay="0">
                    <p:tgtEl>
                      <p:spTgt spid="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1" fill="hold">
                      <p:stCondLst>
                        <p:cond delay="0"/>
                      </p:stCondLst>
                      <p:childTnLst>
                        <p:par>
                          <p:cTn id="1262" fill="hold">
                            <p:stCondLst>
                              <p:cond delay="0"/>
                            </p:stCondLst>
                            <p:childTnLst>
                              <p:par>
                                <p:cTn id="12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5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6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7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8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9" fill="hold">
                      <p:stCondLst>
                        <p:cond delay="indefinite"/>
                      </p:stCondLst>
                      <p:childTnLst>
                        <p:par>
                          <p:cTn id="1270" fill="hold">
                            <p:stCondLst>
                              <p:cond delay="0"/>
                            </p:stCondLst>
                            <p:childTnLst>
                              <p:par>
                                <p:cTn id="127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2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3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4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5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7"/>
                  </p:tgtEl>
                </p:cond>
              </p:nextCondLst>
            </p:seq>
            <p:seq concurrent="1" nextAc="seek">
              <p:cTn id="1277" restart="whenNotActive" fill="hold" evtFilter="cancelBubble" nodeType="interactiveSeq">
                <p:stCondLst>
                  <p:cond evt="onClick" delay="0">
                    <p:tgtEl>
                      <p:spTgt spid="5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8" fill="hold">
                      <p:stCondLst>
                        <p:cond delay="0"/>
                      </p:stCondLst>
                      <p:childTnLst>
                        <p:par>
                          <p:cTn id="1279" fill="hold">
                            <p:stCondLst>
                              <p:cond delay="0"/>
                            </p:stCondLst>
                            <p:childTnLst>
                              <p:par>
                                <p:cTn id="12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2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3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4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5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6" fill="hold">
                      <p:stCondLst>
                        <p:cond delay="indefinite"/>
                      </p:stCondLst>
                      <p:childTnLst>
                        <p:par>
                          <p:cTn id="1287" fill="hold">
                            <p:stCondLst>
                              <p:cond delay="0"/>
                            </p:stCondLst>
                            <p:childTnLst>
                              <p:par>
                                <p:cTn id="128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9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0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1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2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6"/>
                  </p:tgtEl>
                </p:cond>
              </p:nextCondLst>
            </p:seq>
            <p:seq concurrent="1" nextAc="seek">
              <p:cTn id="1294" restart="whenNotActive" fill="hold" evtFilter="cancelBubble" nodeType="interactiveSeq">
                <p:stCondLst>
                  <p:cond evt="onClick" delay="0">
                    <p:tgtEl>
                      <p:spTgt spid="5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5" fill="hold">
                      <p:stCondLst>
                        <p:cond delay="0"/>
                      </p:stCondLst>
                      <p:childTnLst>
                        <p:par>
                          <p:cTn id="1296" fill="hold">
                            <p:stCondLst>
                              <p:cond delay="0"/>
                            </p:stCondLst>
                            <p:childTnLst>
                              <p:par>
                                <p:cTn id="12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9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0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1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2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3" fill="hold">
                      <p:stCondLst>
                        <p:cond delay="indefinite"/>
                      </p:stCondLst>
                      <p:childTnLst>
                        <p:par>
                          <p:cTn id="1304" fill="hold">
                            <p:stCondLst>
                              <p:cond delay="0"/>
                            </p:stCondLst>
                            <p:childTnLst>
                              <p:par>
                                <p:cTn id="130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6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7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8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9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"/>
                  </p:tgtEl>
                </p:cond>
              </p:nextCondLst>
            </p:seq>
            <p:seq concurrent="1" nextAc="seek">
              <p:cTn id="1311" restart="whenNotActive" fill="hold" evtFilter="cancelBubble" nodeType="interactiveSeq">
                <p:stCondLst>
                  <p:cond evt="onClick" delay="0">
                    <p:tgtEl>
                      <p:spTgt spid="5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2" fill="hold">
                      <p:stCondLst>
                        <p:cond delay="0"/>
                      </p:stCondLst>
                      <p:childTnLst>
                        <p:par>
                          <p:cTn id="1313" fill="hold">
                            <p:stCondLst>
                              <p:cond delay="0"/>
                            </p:stCondLst>
                            <p:childTnLst>
                              <p:par>
                                <p:cTn id="13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6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7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8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9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0" fill="hold">
                      <p:stCondLst>
                        <p:cond delay="indefinite"/>
                      </p:stCondLst>
                      <p:childTnLst>
                        <p:par>
                          <p:cTn id="1321" fill="hold">
                            <p:stCondLst>
                              <p:cond delay="0"/>
                            </p:stCondLst>
                            <p:childTnLst>
                              <p:par>
                                <p:cTn id="132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3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4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5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6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"/>
                  </p:tgtEl>
                </p:cond>
              </p:nextCondLst>
            </p:seq>
            <p:seq concurrent="1" nextAc="seek">
              <p:cTn id="1328" restart="whenNotActive" fill="hold" evtFilter="cancelBubble" nodeType="interactiveSeq">
                <p:stCondLst>
                  <p:cond evt="onClick" delay="0">
                    <p:tgtEl>
                      <p:spTgt spid="5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9" fill="hold">
                      <p:stCondLst>
                        <p:cond delay="0"/>
                      </p:stCondLst>
                      <p:childTnLst>
                        <p:par>
                          <p:cTn id="1330" fill="hold">
                            <p:stCondLst>
                              <p:cond delay="0"/>
                            </p:stCondLst>
                            <p:childTnLst>
                              <p:par>
                                <p:cTn id="13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3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4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5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6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7" fill="hold">
                      <p:stCondLst>
                        <p:cond delay="indefinite"/>
                      </p:stCondLst>
                      <p:childTnLst>
                        <p:par>
                          <p:cTn id="1338" fill="hold">
                            <p:stCondLst>
                              <p:cond delay="0"/>
                            </p:stCondLst>
                            <p:childTnLst>
                              <p:par>
                                <p:cTn id="133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0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1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2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3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3"/>
                  </p:tgtEl>
                </p:cond>
              </p:nextCondLst>
            </p:seq>
            <p:seq concurrent="1" nextAc="seek">
              <p:cTn id="1345" restart="whenNotActive" fill="hold" evtFilter="cancelBubble" nodeType="interactiveSeq">
                <p:stCondLst>
                  <p:cond evt="onClick" delay="0">
                    <p:tgtEl>
                      <p:spTgt spid="5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6" fill="hold">
                      <p:stCondLst>
                        <p:cond delay="0"/>
                      </p:stCondLst>
                      <p:childTnLst>
                        <p:par>
                          <p:cTn id="1347" fill="hold">
                            <p:stCondLst>
                              <p:cond delay="0"/>
                            </p:stCondLst>
                            <p:childTnLst>
                              <p:par>
                                <p:cTn id="13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0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1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2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3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4" fill="hold">
                      <p:stCondLst>
                        <p:cond delay="indefinite"/>
                      </p:stCondLst>
                      <p:childTnLst>
                        <p:par>
                          <p:cTn id="1355" fill="hold">
                            <p:stCondLst>
                              <p:cond delay="0"/>
                            </p:stCondLst>
                            <p:childTnLst>
                              <p:par>
                                <p:cTn id="135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7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8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9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0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"/>
                  </p:tgtEl>
                </p:cond>
              </p:nextCondLst>
            </p:seq>
            <p:seq concurrent="1" nextAc="seek">
              <p:cTn id="1362" restart="whenNotActive" fill="hold" evtFilter="cancelBubble" nodeType="interactiveSeq">
                <p:stCondLst>
                  <p:cond evt="onClick" delay="0">
                    <p:tgtEl>
                      <p:spTgt spid="5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3" fill="hold">
                      <p:stCondLst>
                        <p:cond delay="0"/>
                      </p:stCondLst>
                      <p:childTnLst>
                        <p:par>
                          <p:cTn id="1364" fill="hold">
                            <p:stCondLst>
                              <p:cond delay="0"/>
                            </p:stCondLst>
                            <p:childTnLst>
                              <p:par>
                                <p:cTn id="13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7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8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9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0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1" fill="hold">
                      <p:stCondLst>
                        <p:cond delay="indefinite"/>
                      </p:stCondLst>
                      <p:childTnLst>
                        <p:par>
                          <p:cTn id="1372" fill="hold">
                            <p:stCondLst>
                              <p:cond delay="0"/>
                            </p:stCondLst>
                            <p:childTnLst>
                              <p:par>
                                <p:cTn id="137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4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5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6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7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1"/>
                  </p:tgtEl>
                </p:cond>
              </p:nextCondLst>
            </p:seq>
            <p:seq concurrent="1" nextAc="seek">
              <p:cTn id="1379" restart="whenNotActive" fill="hold" evtFilter="cancelBubble" nodeType="interactiveSeq">
                <p:stCondLst>
                  <p:cond evt="onClick" delay="0">
                    <p:tgtEl>
                      <p:spTgt spid="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0" fill="hold">
                      <p:stCondLst>
                        <p:cond delay="0"/>
                      </p:stCondLst>
                      <p:childTnLst>
                        <p:par>
                          <p:cTn id="1381" fill="hold">
                            <p:stCondLst>
                              <p:cond delay="0"/>
                            </p:stCondLst>
                            <p:childTnLst>
                              <p:par>
                                <p:cTn id="13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4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5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6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7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8" fill="hold">
                      <p:stCondLst>
                        <p:cond delay="indefinite"/>
                      </p:stCondLst>
                      <p:childTnLst>
                        <p:par>
                          <p:cTn id="1389" fill="hold">
                            <p:stCondLst>
                              <p:cond delay="0"/>
                            </p:stCondLst>
                            <p:childTnLst>
                              <p:par>
                                <p:cTn id="139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1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2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3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4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0"/>
                  </p:tgtEl>
                </p:cond>
              </p:nextCondLst>
            </p:seq>
            <p:seq concurrent="1" nextAc="seek">
              <p:cTn id="1396" restart="whenNotActive" fill="hold" evtFilter="cancelBubble" nodeType="interactiveSeq">
                <p:stCondLst>
                  <p:cond evt="onClick" delay="0">
                    <p:tgtEl>
                      <p:spTgt spid="5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7" fill="hold">
                      <p:stCondLst>
                        <p:cond delay="0"/>
                      </p:stCondLst>
                      <p:childTnLst>
                        <p:par>
                          <p:cTn id="1398" fill="hold">
                            <p:stCondLst>
                              <p:cond delay="0"/>
                            </p:stCondLst>
                            <p:childTnLst>
                              <p:par>
                                <p:cTn id="13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1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2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3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4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5" fill="hold">
                      <p:stCondLst>
                        <p:cond delay="indefinite"/>
                      </p:stCondLst>
                      <p:childTnLst>
                        <p:par>
                          <p:cTn id="1406" fill="hold">
                            <p:stCondLst>
                              <p:cond delay="0"/>
                            </p:stCondLst>
                            <p:childTnLst>
                              <p:par>
                                <p:cTn id="140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8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9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0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1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9"/>
                  </p:tgtEl>
                </p:cond>
              </p:nextCondLst>
            </p:seq>
            <p:seq concurrent="1" nextAc="seek">
              <p:cTn id="1413" restart="whenNotActive" fill="hold" evtFilter="cancelBubble" nodeType="interactiveSeq">
                <p:stCondLst>
                  <p:cond evt="onClick" delay="0">
                    <p:tgtEl>
                      <p:spTgt spid="5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4" fill="hold">
                      <p:stCondLst>
                        <p:cond delay="0"/>
                      </p:stCondLst>
                      <p:childTnLst>
                        <p:par>
                          <p:cTn id="1415" fill="hold">
                            <p:stCondLst>
                              <p:cond delay="0"/>
                            </p:stCondLst>
                            <p:childTnLst>
                              <p:par>
                                <p:cTn id="14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8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9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0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1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2" fill="hold">
                      <p:stCondLst>
                        <p:cond delay="indefinite"/>
                      </p:stCondLst>
                      <p:childTnLst>
                        <p:par>
                          <p:cTn id="1423" fill="hold">
                            <p:stCondLst>
                              <p:cond delay="0"/>
                            </p:stCondLst>
                            <p:childTnLst>
                              <p:par>
                                <p:cTn id="142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5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6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7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8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8"/>
                  </p:tgtEl>
                </p:cond>
              </p:nextCondLst>
            </p:seq>
            <p:seq concurrent="1" nextAc="seek">
              <p:cTn id="1430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1" fill="hold">
                      <p:stCondLst>
                        <p:cond delay="0"/>
                      </p:stCondLst>
                      <p:childTnLst>
                        <p:par>
                          <p:cTn id="1432" fill="hold">
                            <p:stCondLst>
                              <p:cond delay="0"/>
                            </p:stCondLst>
                            <p:childTnLst>
                              <p:par>
                                <p:cTn id="14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5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6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7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8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9" fill="hold">
                      <p:stCondLst>
                        <p:cond delay="indefinite"/>
                      </p:stCondLst>
                      <p:childTnLst>
                        <p:par>
                          <p:cTn id="1440" fill="hold">
                            <p:stCondLst>
                              <p:cond delay="0"/>
                            </p:stCondLst>
                            <p:childTnLst>
                              <p:par>
                                <p:cTn id="144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2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3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4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5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1447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8" fill="hold">
                      <p:stCondLst>
                        <p:cond delay="0"/>
                      </p:stCondLst>
                      <p:childTnLst>
                        <p:par>
                          <p:cTn id="1449" fill="hold">
                            <p:stCondLst>
                              <p:cond delay="0"/>
                            </p:stCondLst>
                            <p:childTnLst>
                              <p:par>
                                <p:cTn id="14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2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3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4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5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6" fill="hold">
                      <p:stCondLst>
                        <p:cond delay="indefinite"/>
                      </p:stCondLst>
                      <p:childTnLst>
                        <p:par>
                          <p:cTn id="1457" fill="hold">
                            <p:stCondLst>
                              <p:cond delay="0"/>
                            </p:stCondLst>
                            <p:childTnLst>
                              <p:par>
                                <p:cTn id="145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9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0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1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2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  <p:seq concurrent="1" nextAc="seek">
              <p:cTn id="1464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5" fill="hold">
                      <p:stCondLst>
                        <p:cond delay="0"/>
                      </p:stCondLst>
                      <p:childTnLst>
                        <p:par>
                          <p:cTn id="1466" fill="hold">
                            <p:stCondLst>
                              <p:cond delay="0"/>
                            </p:stCondLst>
                            <p:childTnLst>
                              <p:par>
                                <p:cTn id="14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9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0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1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2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3" fill="hold">
                      <p:stCondLst>
                        <p:cond delay="indefinite"/>
                      </p:stCondLst>
                      <p:childTnLst>
                        <p:par>
                          <p:cTn id="1474" fill="hold">
                            <p:stCondLst>
                              <p:cond delay="0"/>
                            </p:stCondLst>
                            <p:childTnLst>
                              <p:par>
                                <p:cTn id="147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6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7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8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9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1481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2" fill="hold">
                      <p:stCondLst>
                        <p:cond delay="0"/>
                      </p:stCondLst>
                      <p:childTnLst>
                        <p:par>
                          <p:cTn id="1483" fill="hold">
                            <p:stCondLst>
                              <p:cond delay="0"/>
                            </p:stCondLst>
                            <p:childTnLst>
                              <p:par>
                                <p:cTn id="14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6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7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8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9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0" fill="hold">
                      <p:stCondLst>
                        <p:cond delay="indefinite"/>
                      </p:stCondLst>
                      <p:childTnLst>
                        <p:par>
                          <p:cTn id="1491" fill="hold">
                            <p:stCondLst>
                              <p:cond delay="0"/>
                            </p:stCondLst>
                            <p:childTnLst>
                              <p:par>
                                <p:cTn id="149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3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4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5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6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1498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9" fill="hold">
                      <p:stCondLst>
                        <p:cond delay="0"/>
                      </p:stCondLst>
                      <p:childTnLst>
                        <p:par>
                          <p:cTn id="1500" fill="hold">
                            <p:stCondLst>
                              <p:cond delay="0"/>
                            </p:stCondLst>
                            <p:childTnLst>
                              <p:par>
                                <p:cTn id="15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3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4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5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6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7" fill="hold">
                      <p:stCondLst>
                        <p:cond delay="indefinite"/>
                      </p:stCondLst>
                      <p:childTnLst>
                        <p:par>
                          <p:cTn id="1508" fill="hold">
                            <p:stCondLst>
                              <p:cond delay="0"/>
                            </p:stCondLst>
                            <p:childTnLst>
                              <p:par>
                                <p:cTn id="150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0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1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2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3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1515" restart="whenNotActive" fill="hold" evtFilter="cancelBubble" nodeType="interactiveSeq">
                <p:stCondLst>
                  <p:cond evt="onClick" delay="0">
                    <p:tgtEl>
                      <p:spTgt spid="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6" fill="hold">
                      <p:stCondLst>
                        <p:cond delay="0"/>
                      </p:stCondLst>
                      <p:childTnLst>
                        <p:par>
                          <p:cTn id="1517" fill="hold">
                            <p:stCondLst>
                              <p:cond delay="0"/>
                            </p:stCondLst>
                            <p:childTnLst>
                              <p:par>
                                <p:cTn id="15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0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1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2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3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4" fill="hold">
                      <p:stCondLst>
                        <p:cond delay="indefinite"/>
                      </p:stCondLst>
                      <p:childTnLst>
                        <p:par>
                          <p:cTn id="1525" fill="hold">
                            <p:stCondLst>
                              <p:cond delay="0"/>
                            </p:stCondLst>
                            <p:childTnLst>
                              <p:par>
                                <p:cTn id="152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7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8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9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0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"/>
                  </p:tgtEl>
                </p:cond>
              </p:nextCondLst>
            </p:seq>
            <p:seq concurrent="1" nextAc="seek">
              <p:cTn id="1532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3" fill="hold">
                      <p:stCondLst>
                        <p:cond delay="0"/>
                      </p:stCondLst>
                      <p:childTnLst>
                        <p:par>
                          <p:cTn id="1534" fill="hold">
                            <p:stCondLst>
                              <p:cond delay="0"/>
                            </p:stCondLst>
                            <p:childTnLst>
                              <p:par>
                                <p:cTn id="15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7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8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9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0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1" fill="hold">
                      <p:stCondLst>
                        <p:cond delay="indefinite"/>
                      </p:stCondLst>
                      <p:childTnLst>
                        <p:par>
                          <p:cTn id="1542" fill="hold">
                            <p:stCondLst>
                              <p:cond delay="0"/>
                            </p:stCondLst>
                            <p:childTnLst>
                              <p:par>
                                <p:cTn id="154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4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5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6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7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  <p:seq concurrent="1" nextAc="seek">
              <p:cTn id="1549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0" fill="hold">
                      <p:stCondLst>
                        <p:cond delay="0"/>
                      </p:stCondLst>
                      <p:childTnLst>
                        <p:par>
                          <p:cTn id="1551" fill="hold">
                            <p:stCondLst>
                              <p:cond delay="0"/>
                            </p:stCondLst>
                            <p:childTnLst>
                              <p:par>
                                <p:cTn id="15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4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5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6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7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8" fill="hold">
                      <p:stCondLst>
                        <p:cond delay="indefinite"/>
                      </p:stCondLst>
                      <p:childTnLst>
                        <p:par>
                          <p:cTn id="1559" fill="hold">
                            <p:stCondLst>
                              <p:cond delay="0"/>
                            </p:stCondLst>
                            <p:childTnLst>
                              <p:par>
                                <p:cTn id="156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1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2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3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4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1566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7" fill="hold">
                      <p:stCondLst>
                        <p:cond delay="0"/>
                      </p:stCondLst>
                      <p:childTnLst>
                        <p:par>
                          <p:cTn id="1568" fill="hold">
                            <p:stCondLst>
                              <p:cond delay="0"/>
                            </p:stCondLst>
                            <p:childTnLst>
                              <p:par>
                                <p:cTn id="15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1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2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3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4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5" fill="hold">
                      <p:stCondLst>
                        <p:cond delay="indefinite"/>
                      </p:stCondLst>
                      <p:childTnLst>
                        <p:par>
                          <p:cTn id="1576" fill="hold">
                            <p:stCondLst>
                              <p:cond delay="0"/>
                            </p:stCondLst>
                            <p:childTnLst>
                              <p:par>
                                <p:cTn id="157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8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9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0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1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  <p:seq concurrent="1" nextAc="seek">
              <p:cTn id="1583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4" fill="hold">
                      <p:stCondLst>
                        <p:cond delay="0"/>
                      </p:stCondLst>
                      <p:childTnLst>
                        <p:par>
                          <p:cTn id="1585" fill="hold">
                            <p:stCondLst>
                              <p:cond delay="0"/>
                            </p:stCondLst>
                            <p:childTnLst>
                              <p:par>
                                <p:cTn id="15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8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9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0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1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2" fill="hold">
                      <p:stCondLst>
                        <p:cond delay="indefinite"/>
                      </p:stCondLst>
                      <p:childTnLst>
                        <p:par>
                          <p:cTn id="1593" fill="hold">
                            <p:stCondLst>
                              <p:cond delay="0"/>
                            </p:stCondLst>
                            <p:childTnLst>
                              <p:par>
                                <p:cTn id="159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5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6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7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8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seq concurrent="1" nextAc="seek">
              <p:cTn id="1600" restart="whenNotActive" fill="hold" evtFilter="cancelBubble" nodeType="interactiveSeq">
                <p:stCondLst>
                  <p:cond evt="onClick" delay="0">
                    <p:tgtEl>
                      <p:spTgt spid="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1" fill="hold">
                      <p:stCondLst>
                        <p:cond delay="0"/>
                      </p:stCondLst>
                      <p:childTnLst>
                        <p:par>
                          <p:cTn id="1602" fill="hold">
                            <p:stCondLst>
                              <p:cond delay="0"/>
                            </p:stCondLst>
                            <p:childTnLst>
                              <p:par>
                                <p:cTn id="16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5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6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7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8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9" fill="hold">
                      <p:stCondLst>
                        <p:cond delay="indefinite"/>
                      </p:stCondLst>
                      <p:childTnLst>
                        <p:par>
                          <p:cTn id="1610" fill="hold">
                            <p:stCondLst>
                              <p:cond delay="0"/>
                            </p:stCondLst>
                            <p:childTnLst>
                              <p:par>
                                <p:cTn id="161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2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3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4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5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"/>
                  </p:tgtEl>
                </p:cond>
              </p:nextCondLst>
            </p:seq>
            <p:seq concurrent="1" nextAc="seek">
              <p:cTn id="1617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8" fill="hold">
                      <p:stCondLst>
                        <p:cond delay="0"/>
                      </p:stCondLst>
                      <p:childTnLst>
                        <p:par>
                          <p:cTn id="1619" fill="hold">
                            <p:stCondLst>
                              <p:cond delay="0"/>
                            </p:stCondLst>
                            <p:childTnLst>
                              <p:par>
                                <p:cTn id="16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2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3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4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5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6" fill="hold">
                      <p:stCondLst>
                        <p:cond delay="indefinite"/>
                      </p:stCondLst>
                      <p:childTnLst>
                        <p:par>
                          <p:cTn id="1627" fill="hold">
                            <p:stCondLst>
                              <p:cond delay="0"/>
                            </p:stCondLst>
                            <p:childTnLst>
                              <p:par>
                                <p:cTn id="162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9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0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1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2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  <p:seq concurrent="1" nextAc="seek">
              <p:cTn id="1634" restart="whenNotActive" fill="hold" evtFilter="cancelBubble" nodeType="interactiveSeq">
                <p:stCondLst>
                  <p:cond evt="onClick" delay="0">
                    <p:tgtEl>
                      <p:spTgt spid="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5" fill="hold">
                      <p:stCondLst>
                        <p:cond delay="0"/>
                      </p:stCondLst>
                      <p:childTnLst>
                        <p:par>
                          <p:cTn id="1636" fill="hold">
                            <p:stCondLst>
                              <p:cond delay="0"/>
                            </p:stCondLst>
                            <p:childTnLst>
                              <p:par>
                                <p:cTn id="16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9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0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1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2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3" fill="hold">
                      <p:stCondLst>
                        <p:cond delay="indefinite"/>
                      </p:stCondLst>
                      <p:childTnLst>
                        <p:par>
                          <p:cTn id="1644" fill="hold">
                            <p:stCondLst>
                              <p:cond delay="0"/>
                            </p:stCondLst>
                            <p:childTnLst>
                              <p:par>
                                <p:cTn id="164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6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7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8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9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3"/>
                  </p:tgtEl>
                </p:cond>
              </p:nextCondLst>
            </p:seq>
            <p:seq concurrent="1" nextAc="seek">
              <p:cTn id="1651" restart="whenNotActive" fill="hold" evtFilter="cancelBubble" nodeType="interactiveSeq">
                <p:stCondLst>
                  <p:cond evt="onClick" delay="0">
                    <p:tgtEl>
                      <p:spTgt spid="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2" fill="hold">
                      <p:stCondLst>
                        <p:cond delay="0"/>
                      </p:stCondLst>
                      <p:childTnLst>
                        <p:par>
                          <p:cTn id="1653" fill="hold">
                            <p:stCondLst>
                              <p:cond delay="0"/>
                            </p:stCondLst>
                            <p:childTnLst>
                              <p:par>
                                <p:cTn id="16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6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7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8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9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0" fill="hold">
                      <p:stCondLst>
                        <p:cond delay="indefinite"/>
                      </p:stCondLst>
                      <p:childTnLst>
                        <p:par>
                          <p:cTn id="1661" fill="hold">
                            <p:stCondLst>
                              <p:cond delay="0"/>
                            </p:stCondLst>
                            <p:childTnLst>
                              <p:par>
                                <p:cTn id="166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3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4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5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6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2"/>
                  </p:tgtEl>
                </p:cond>
              </p:nextCondLst>
            </p:seq>
            <p:seq concurrent="1" nextAc="seek">
              <p:cTn id="1668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9" fill="hold">
                      <p:stCondLst>
                        <p:cond delay="0"/>
                      </p:stCondLst>
                      <p:childTnLst>
                        <p:par>
                          <p:cTn id="1670" fill="hold">
                            <p:stCondLst>
                              <p:cond delay="0"/>
                            </p:stCondLst>
                            <p:childTnLst>
                              <p:par>
                                <p:cTn id="16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3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4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5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6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7" fill="hold">
                      <p:stCondLst>
                        <p:cond delay="indefinite"/>
                      </p:stCondLst>
                      <p:childTnLst>
                        <p:par>
                          <p:cTn id="1678" fill="hold">
                            <p:stCondLst>
                              <p:cond delay="0"/>
                            </p:stCondLst>
                            <p:childTnLst>
                              <p:par>
                                <p:cTn id="167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0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1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2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3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1685" restart="whenNotActive" fill="hold" evtFilter="cancelBubble" nodeType="interactiveSeq">
                <p:stCondLst>
                  <p:cond evt="onClick" delay="0">
                    <p:tgtEl>
                      <p:spTgt spid="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6" fill="hold">
                      <p:stCondLst>
                        <p:cond delay="0"/>
                      </p:stCondLst>
                      <p:childTnLst>
                        <p:par>
                          <p:cTn id="1687" fill="hold">
                            <p:stCondLst>
                              <p:cond delay="0"/>
                            </p:stCondLst>
                            <p:childTnLst>
                              <p:par>
                                <p:cTn id="16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0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1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2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3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4" fill="hold">
                      <p:stCondLst>
                        <p:cond delay="indefinite"/>
                      </p:stCondLst>
                      <p:childTnLst>
                        <p:par>
                          <p:cTn id="1695" fill="hold">
                            <p:stCondLst>
                              <p:cond delay="0"/>
                            </p:stCondLst>
                            <p:childTnLst>
                              <p:par>
                                <p:cTn id="169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7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8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9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0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"/>
                  </p:tgtEl>
                </p:cond>
              </p:nextCondLst>
            </p:seq>
            <p:seq concurrent="1" nextAc="seek">
              <p:cTn id="1702" restart="whenNotActive" fill="hold" evtFilter="cancelBubble" nodeType="interactiveSeq">
                <p:stCondLst>
                  <p:cond evt="onClick" delay="0">
                    <p:tgtEl>
                      <p:spTgt spid="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3" fill="hold">
                      <p:stCondLst>
                        <p:cond delay="0"/>
                      </p:stCondLst>
                      <p:childTnLst>
                        <p:par>
                          <p:cTn id="1704" fill="hold">
                            <p:stCondLst>
                              <p:cond delay="0"/>
                            </p:stCondLst>
                            <p:childTnLst>
                              <p:par>
                                <p:cTn id="17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7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8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9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0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1" fill="hold">
                      <p:stCondLst>
                        <p:cond delay="indefinite"/>
                      </p:stCondLst>
                      <p:childTnLst>
                        <p:par>
                          <p:cTn id="1712" fill="hold">
                            <p:stCondLst>
                              <p:cond delay="0"/>
                            </p:stCondLst>
                            <p:childTnLst>
                              <p:par>
                                <p:cTn id="17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4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5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6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7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9"/>
                  </p:tgtEl>
                </p:cond>
              </p:nextCondLst>
            </p:seq>
            <p:seq concurrent="1" nextAc="seek">
              <p:cTn id="1719" restart="whenNotActive" fill="hold" evtFilter="cancelBubble" nodeType="interactiveSeq">
                <p:stCondLst>
                  <p:cond evt="onClick" delay="0">
                    <p:tgtEl>
                      <p:spTgt spid="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0" fill="hold">
                      <p:stCondLst>
                        <p:cond delay="0"/>
                      </p:stCondLst>
                      <p:childTnLst>
                        <p:par>
                          <p:cTn id="1721" fill="hold">
                            <p:stCondLst>
                              <p:cond delay="0"/>
                            </p:stCondLst>
                            <p:childTnLst>
                              <p:par>
                                <p:cTn id="17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4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5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6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7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8" fill="hold">
                      <p:stCondLst>
                        <p:cond delay="indefinite"/>
                      </p:stCondLst>
                      <p:childTnLst>
                        <p:par>
                          <p:cTn id="1729" fill="hold">
                            <p:stCondLst>
                              <p:cond delay="0"/>
                            </p:stCondLst>
                            <p:childTnLst>
                              <p:par>
                                <p:cTn id="17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1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2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3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4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8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378" grpId="0" animBg="1"/>
      <p:bldP spid="378" grpId="1" animBg="1"/>
      <p:bldP spid="379" grpId="0" animBg="1"/>
      <p:bldP spid="379" grpId="1" animBg="1"/>
      <p:bldP spid="380" grpId="0" animBg="1"/>
      <p:bldP spid="380" grpId="1" animBg="1"/>
      <p:bldP spid="385" grpId="0" animBg="1"/>
      <p:bldP spid="385" grpId="1" animBg="1"/>
      <p:bldP spid="386" grpId="0" animBg="1"/>
      <p:bldP spid="386" grpId="1" animBg="1"/>
      <p:bldP spid="387" grpId="0" animBg="1"/>
      <p:bldP spid="387" grpId="1" animBg="1"/>
      <p:bldP spid="392" grpId="0" animBg="1"/>
      <p:bldP spid="392" grpId="1" animBg="1"/>
      <p:bldP spid="393" grpId="0" animBg="1"/>
      <p:bldP spid="393" grpId="1" animBg="1"/>
      <p:bldP spid="394" grpId="0" animBg="1"/>
      <p:bldP spid="394" grpId="1" animBg="1"/>
      <p:bldP spid="399" grpId="0" animBg="1"/>
      <p:bldP spid="399" grpId="1" animBg="1"/>
      <p:bldP spid="400" grpId="0" animBg="1"/>
      <p:bldP spid="400" grpId="1" animBg="1"/>
      <p:bldP spid="401" grpId="0" animBg="1"/>
      <p:bldP spid="401" grpId="1" animBg="1"/>
      <p:bldP spid="406" grpId="0" animBg="1"/>
      <p:bldP spid="406" grpId="1" animBg="1"/>
      <p:bldP spid="407" grpId="0" animBg="1"/>
      <p:bldP spid="407" grpId="1" animBg="1"/>
      <p:bldP spid="408" grpId="0" animBg="1"/>
      <p:bldP spid="408" grpId="1" animBg="1"/>
      <p:bldP spid="413" grpId="0" animBg="1"/>
      <p:bldP spid="413" grpId="1" animBg="1"/>
      <p:bldP spid="414" grpId="0" animBg="1"/>
      <p:bldP spid="414" grpId="1" animBg="1"/>
      <p:bldP spid="415" grpId="0" animBg="1"/>
      <p:bldP spid="415" grpId="1" animBg="1"/>
      <p:bldP spid="420" grpId="0" animBg="1"/>
      <p:bldP spid="420" grpId="1" animBg="1"/>
      <p:bldP spid="421" grpId="0" animBg="1"/>
      <p:bldP spid="421" grpId="1" animBg="1"/>
      <p:bldP spid="422" grpId="0" animBg="1"/>
      <p:bldP spid="422" grpId="1" animBg="1"/>
      <p:bldP spid="427" grpId="0" animBg="1"/>
      <p:bldP spid="427" grpId="1" animBg="1"/>
      <p:bldP spid="428" grpId="0" animBg="1"/>
      <p:bldP spid="428" grpId="1" animBg="1"/>
      <p:bldP spid="429" grpId="0" animBg="1"/>
      <p:bldP spid="429" grpId="1" animBg="1"/>
      <p:bldP spid="434" grpId="0" animBg="1"/>
      <p:bldP spid="434" grpId="1" animBg="1"/>
      <p:bldP spid="435" grpId="0" animBg="1"/>
      <p:bldP spid="435" grpId="1" animBg="1"/>
      <p:bldP spid="436" grpId="0" animBg="1"/>
      <p:bldP spid="436" grpId="1" animBg="1"/>
      <p:bldP spid="441" grpId="0" animBg="1"/>
      <p:bldP spid="441" grpId="1" animBg="1"/>
      <p:bldP spid="442" grpId="0" animBg="1"/>
      <p:bldP spid="442" grpId="1" animBg="1"/>
      <p:bldP spid="443" grpId="0" animBg="1"/>
      <p:bldP spid="443" grpId="1" animBg="1"/>
      <p:bldP spid="448" grpId="0" animBg="1"/>
      <p:bldP spid="448" grpId="1" animBg="1"/>
      <p:bldP spid="449" grpId="0" animBg="1"/>
      <p:bldP spid="449" grpId="1" animBg="1"/>
      <p:bldP spid="450" grpId="0" animBg="1"/>
      <p:bldP spid="450" grpId="1" animBg="1"/>
      <p:bldP spid="455" grpId="0" animBg="1"/>
      <p:bldP spid="455" grpId="1" animBg="1"/>
      <p:bldP spid="456" grpId="0" animBg="1"/>
      <p:bldP spid="456" grpId="1" animBg="1"/>
      <p:bldP spid="457" grpId="0" animBg="1"/>
      <p:bldP spid="457" grpId="1" animBg="1"/>
      <p:bldP spid="462" grpId="0" animBg="1"/>
      <p:bldP spid="462" grpId="1" animBg="1"/>
      <p:bldP spid="463" grpId="0" animBg="1"/>
      <p:bldP spid="463" grpId="1" animBg="1"/>
      <p:bldP spid="464" grpId="0" animBg="1"/>
      <p:bldP spid="464" grpId="1" animBg="1"/>
      <p:bldP spid="469" grpId="0" animBg="1"/>
      <p:bldP spid="469" grpId="1" animBg="1"/>
      <p:bldP spid="470" grpId="0" animBg="1"/>
      <p:bldP spid="470" grpId="1" animBg="1"/>
      <p:bldP spid="471" grpId="0" animBg="1"/>
      <p:bldP spid="471" grpId="1" animBg="1"/>
      <p:bldP spid="476" grpId="0" animBg="1"/>
      <p:bldP spid="476" grpId="1" animBg="1"/>
      <p:bldP spid="477" grpId="0" animBg="1"/>
      <p:bldP spid="477" grpId="1" animBg="1"/>
      <p:bldP spid="478" grpId="0" animBg="1"/>
      <p:bldP spid="478" grpId="1" animBg="1"/>
      <p:bldP spid="483" grpId="0" animBg="1"/>
      <p:bldP spid="483" grpId="1" animBg="1"/>
      <p:bldP spid="484" grpId="0" animBg="1"/>
      <p:bldP spid="484" grpId="1" animBg="1"/>
      <p:bldP spid="485" grpId="0" animBg="1"/>
      <p:bldP spid="485" grpId="1" animBg="1"/>
      <p:bldP spid="490" grpId="0" animBg="1"/>
      <p:bldP spid="490" grpId="1" animBg="1"/>
      <p:bldP spid="491" grpId="0" animBg="1"/>
      <p:bldP spid="491" grpId="1" animBg="1"/>
      <p:bldP spid="492" grpId="0" animBg="1"/>
      <p:bldP spid="492" grpId="1" animBg="1"/>
      <p:bldP spid="497" grpId="0" animBg="1"/>
      <p:bldP spid="497" grpId="1" animBg="1"/>
      <p:bldP spid="498" grpId="0" animBg="1"/>
      <p:bldP spid="498" grpId="1" animBg="1"/>
      <p:bldP spid="499" grpId="0" animBg="1"/>
      <p:bldP spid="499" grpId="1" animBg="1"/>
      <p:bldP spid="504" grpId="0" animBg="1"/>
      <p:bldP spid="504" grpId="1" animBg="1"/>
      <p:bldP spid="505" grpId="0" animBg="1"/>
      <p:bldP spid="505" grpId="1" animBg="1"/>
      <p:bldP spid="506" grpId="0" animBg="1"/>
      <p:bldP spid="506" grpId="1" animBg="1"/>
      <p:bldP spid="511" grpId="0" animBg="1"/>
      <p:bldP spid="511" grpId="1" animBg="1"/>
      <p:bldP spid="512" grpId="0" animBg="1"/>
      <p:bldP spid="512" grpId="1" animBg="1"/>
      <p:bldP spid="513" grpId="0" animBg="1"/>
      <p:bldP spid="513" grpId="1" animBg="1"/>
      <p:bldP spid="518" grpId="0" animBg="1"/>
      <p:bldP spid="518" grpId="1" animBg="1"/>
      <p:bldP spid="519" grpId="0" animBg="1"/>
      <p:bldP spid="519" grpId="1" animBg="1"/>
      <p:bldP spid="520" grpId="0" animBg="1"/>
      <p:bldP spid="520" grpId="1" animBg="1"/>
      <p:bldP spid="525" grpId="0" animBg="1"/>
      <p:bldP spid="525" grpId="1" animBg="1"/>
      <p:bldP spid="526" grpId="0" animBg="1"/>
      <p:bldP spid="526" grpId="1" animBg="1"/>
      <p:bldP spid="527" grpId="0" animBg="1"/>
      <p:bldP spid="527" grpId="1" animBg="1"/>
      <p:bldP spid="209" grpId="0" animBg="1"/>
      <p:bldP spid="209" grpId="1" animBg="1"/>
      <p:bldP spid="210" grpId="0" animBg="1"/>
      <p:bldP spid="210" grpId="1" animBg="1"/>
      <p:bldP spid="211" grpId="0" animBg="1"/>
      <p:bldP spid="211" grpId="1" animBg="1"/>
      <p:bldP spid="216" grpId="0" animBg="1"/>
      <p:bldP spid="216" grpId="1" animBg="1"/>
      <p:bldP spid="217" grpId="0" animBg="1"/>
      <p:bldP spid="217" grpId="1" animBg="1"/>
      <p:bldP spid="218" grpId="0" animBg="1"/>
      <p:bldP spid="218" grpId="1" animBg="1"/>
      <p:bldP spid="223" grpId="0" animBg="1"/>
      <p:bldP spid="223" grpId="1" animBg="1"/>
      <p:bldP spid="224" grpId="0" animBg="1"/>
      <p:bldP spid="224" grpId="1" animBg="1"/>
      <p:bldP spid="225" grpId="0" animBg="1"/>
      <p:bldP spid="225" grpId="1" animBg="1"/>
      <p:bldP spid="230" grpId="0" animBg="1"/>
      <p:bldP spid="230" grpId="1" animBg="1"/>
      <p:bldP spid="231" grpId="0" animBg="1"/>
      <p:bldP spid="231" grpId="1" animBg="1"/>
      <p:bldP spid="232" grpId="0" animBg="1"/>
      <p:bldP spid="232" grpId="1" animBg="1"/>
      <p:bldP spid="268" grpId="0" animBg="1"/>
      <p:bldP spid="268" grpId="1" animBg="1"/>
      <p:bldP spid="269" grpId="0" animBg="1"/>
      <p:bldP spid="269" grpId="1" animBg="1"/>
      <p:bldP spid="270" grpId="0" animBg="1"/>
      <p:bldP spid="270" grpId="1" animBg="1"/>
      <p:bldP spid="275" grpId="0" animBg="1"/>
      <p:bldP spid="275" grpId="1" animBg="1"/>
      <p:bldP spid="276" grpId="0" animBg="1"/>
      <p:bldP spid="276" grpId="1" animBg="1"/>
      <p:bldP spid="277" grpId="0" animBg="1"/>
      <p:bldP spid="27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DE2FF"/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DE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373769" y="736580"/>
            <a:ext cx="1330559" cy="120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عنصر نائب لرقم الشريحة 10">
            <a:extLst>
              <a:ext uri="{FF2B5EF4-FFF2-40B4-BE49-F238E27FC236}">
                <a16:creationId xmlns:a16="http://schemas.microsoft.com/office/drawing/2014/main" id="{8624625A-38D2-43C3-F51B-6E436D450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286</a:t>
            </a:fld>
            <a:endParaRPr lang="ar-SA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6DC1CC61-5D1A-98D1-0A7B-A90A93EA3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533" y="321240"/>
            <a:ext cx="2440454" cy="3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E797D6CD-428E-5F20-B3A8-3E6EC41F6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617" y="1226383"/>
            <a:ext cx="3867150" cy="742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F9406B71-8825-EDAD-93E5-91BB4A4E5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137" y="1082367"/>
            <a:ext cx="3724275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21369CD1-27F6-C70B-344B-F2349E9FD373}"/>
              </a:ext>
            </a:extLst>
          </p:cNvPr>
          <p:cNvGrpSpPr/>
          <p:nvPr/>
        </p:nvGrpSpPr>
        <p:grpSpPr>
          <a:xfrm>
            <a:off x="7442318" y="2954575"/>
            <a:ext cx="2333723" cy="866775"/>
            <a:chOff x="5784593" y="3485232"/>
            <a:chExt cx="2333723" cy="866775"/>
          </a:xfrm>
        </p:grpSpPr>
        <p:pic>
          <p:nvPicPr>
            <p:cNvPr id="34" name="Picture 5">
              <a:extLst>
                <a:ext uri="{FF2B5EF4-FFF2-40B4-BE49-F238E27FC236}">
                  <a16:creationId xmlns:a16="http://schemas.microsoft.com/office/drawing/2014/main" id="{700A7932-B4FA-BF53-0D1C-A3BE3D9337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6052" y="3485232"/>
              <a:ext cx="619125" cy="866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5" name="Text Box 24">
              <a:extLst>
                <a:ext uri="{FF2B5EF4-FFF2-40B4-BE49-F238E27FC236}">
                  <a16:creationId xmlns:a16="http://schemas.microsoft.com/office/drawing/2014/main" id="{D9BD2F47-7F20-CB83-BC12-5297BE45B0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75177" y="3719047"/>
              <a:ext cx="943139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400" b="1" dirty="0"/>
                <a:t>مساحة</a:t>
              </a:r>
              <a:endParaRPr lang="en-US" sz="2400" b="1" dirty="0"/>
            </a:p>
          </p:txBody>
        </p:sp>
        <p:sp>
          <p:nvSpPr>
            <p:cNvPr id="37" name="Text Box 24">
              <a:extLst>
                <a:ext uri="{FF2B5EF4-FFF2-40B4-BE49-F238E27FC236}">
                  <a16:creationId xmlns:a16="http://schemas.microsoft.com/office/drawing/2014/main" id="{7A0E100E-48B7-7E1D-4E06-B465790E25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84593" y="3690019"/>
              <a:ext cx="47157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400" b="1" dirty="0"/>
                <a:t>=</a:t>
              </a:r>
              <a:endParaRPr lang="en-US" sz="2400" b="1" dirty="0"/>
            </a:p>
          </p:txBody>
        </p:sp>
      </p:grpSp>
      <p:grpSp>
        <p:nvGrpSpPr>
          <p:cNvPr id="42" name="مجموعة 41">
            <a:extLst>
              <a:ext uri="{FF2B5EF4-FFF2-40B4-BE49-F238E27FC236}">
                <a16:creationId xmlns:a16="http://schemas.microsoft.com/office/drawing/2014/main" id="{F6217034-A883-87E7-C4A5-F73B7C8E007D}"/>
              </a:ext>
            </a:extLst>
          </p:cNvPr>
          <p:cNvGrpSpPr/>
          <p:nvPr/>
        </p:nvGrpSpPr>
        <p:grpSpPr>
          <a:xfrm>
            <a:off x="7442318" y="4050471"/>
            <a:ext cx="2333723" cy="1028699"/>
            <a:chOff x="5784593" y="4581128"/>
            <a:chExt cx="2333723" cy="1028699"/>
          </a:xfrm>
        </p:grpSpPr>
        <p:grpSp>
          <p:nvGrpSpPr>
            <p:cNvPr id="44" name="مجموعة 43">
              <a:extLst>
                <a:ext uri="{FF2B5EF4-FFF2-40B4-BE49-F238E27FC236}">
                  <a16:creationId xmlns:a16="http://schemas.microsoft.com/office/drawing/2014/main" id="{AF64CB46-9FBB-1636-D23E-D19FEF316B8C}"/>
                </a:ext>
              </a:extLst>
            </p:cNvPr>
            <p:cNvGrpSpPr/>
            <p:nvPr/>
          </p:nvGrpSpPr>
          <p:grpSpPr>
            <a:xfrm>
              <a:off x="6256163" y="4581128"/>
              <a:ext cx="1052141" cy="1028699"/>
              <a:chOff x="5220072" y="2043113"/>
              <a:chExt cx="1052141" cy="1028699"/>
            </a:xfrm>
          </p:grpSpPr>
          <p:pic>
            <p:nvPicPr>
              <p:cNvPr id="55" name="Picture 6">
                <a:extLst>
                  <a:ext uri="{FF2B5EF4-FFF2-40B4-BE49-F238E27FC236}">
                    <a16:creationId xmlns:a16="http://schemas.microsoft.com/office/drawing/2014/main" id="{1324FF8C-5F6E-D72F-4A64-9C2EFC1AD82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20072" y="2043113"/>
                <a:ext cx="1052141" cy="10286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7" name="Picture 7">
                <a:extLst>
                  <a:ext uri="{FF2B5EF4-FFF2-40B4-BE49-F238E27FC236}">
                    <a16:creationId xmlns:a16="http://schemas.microsoft.com/office/drawing/2014/main" id="{800D65AB-C98C-033F-780F-7FEDD017780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9500" y="2334366"/>
                <a:ext cx="327483" cy="4648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51" name="Text Box 24">
              <a:extLst>
                <a:ext uri="{FF2B5EF4-FFF2-40B4-BE49-F238E27FC236}">
                  <a16:creationId xmlns:a16="http://schemas.microsoft.com/office/drawing/2014/main" id="{297AAE6D-367C-8476-A160-1F54250932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75177" y="4844008"/>
              <a:ext cx="943139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400" b="1" dirty="0"/>
                <a:t>مساحة</a:t>
              </a:r>
              <a:endParaRPr lang="en-US" sz="2400" b="1" dirty="0"/>
            </a:p>
          </p:txBody>
        </p:sp>
        <p:sp>
          <p:nvSpPr>
            <p:cNvPr id="53" name="Text Box 24">
              <a:extLst>
                <a:ext uri="{FF2B5EF4-FFF2-40B4-BE49-F238E27FC236}">
                  <a16:creationId xmlns:a16="http://schemas.microsoft.com/office/drawing/2014/main" id="{8610700B-1F1A-26B7-6515-1A4AA691C8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84593" y="4886988"/>
              <a:ext cx="47157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400" b="1" dirty="0"/>
                <a:t>=</a:t>
              </a:r>
              <a:endParaRPr lang="en-US" sz="2400" b="1" dirty="0"/>
            </a:p>
          </p:txBody>
        </p:sp>
      </p:grpSp>
      <p:grpSp>
        <p:nvGrpSpPr>
          <p:cNvPr id="59" name="مجموعة 58">
            <a:extLst>
              <a:ext uri="{FF2B5EF4-FFF2-40B4-BE49-F238E27FC236}">
                <a16:creationId xmlns:a16="http://schemas.microsoft.com/office/drawing/2014/main" id="{92207434-55EC-4A12-7C2C-0B6C5DA12481}"/>
              </a:ext>
            </a:extLst>
          </p:cNvPr>
          <p:cNvGrpSpPr/>
          <p:nvPr/>
        </p:nvGrpSpPr>
        <p:grpSpPr>
          <a:xfrm>
            <a:off x="7442318" y="5454268"/>
            <a:ext cx="2333723" cy="1028699"/>
            <a:chOff x="5784593" y="5699201"/>
            <a:chExt cx="2333723" cy="1028699"/>
          </a:xfrm>
        </p:grpSpPr>
        <p:grpSp>
          <p:nvGrpSpPr>
            <p:cNvPr id="63" name="مجموعة 62">
              <a:extLst>
                <a:ext uri="{FF2B5EF4-FFF2-40B4-BE49-F238E27FC236}">
                  <a16:creationId xmlns:a16="http://schemas.microsoft.com/office/drawing/2014/main" id="{CA15EDDB-DDD0-CD46-ED0F-E0CDB8F0120F}"/>
                </a:ext>
              </a:extLst>
            </p:cNvPr>
            <p:cNvGrpSpPr/>
            <p:nvPr/>
          </p:nvGrpSpPr>
          <p:grpSpPr>
            <a:xfrm>
              <a:off x="6283261" y="5699201"/>
              <a:ext cx="1052141" cy="1028699"/>
              <a:chOff x="3444495" y="4822846"/>
              <a:chExt cx="1052141" cy="1028699"/>
            </a:xfrm>
          </p:grpSpPr>
          <p:pic>
            <p:nvPicPr>
              <p:cNvPr id="69" name="Picture 6">
                <a:extLst>
                  <a:ext uri="{FF2B5EF4-FFF2-40B4-BE49-F238E27FC236}">
                    <a16:creationId xmlns:a16="http://schemas.microsoft.com/office/drawing/2014/main" id="{BB0BAF30-7D2A-7FD0-AF8B-3FD2AC27942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44495" y="4822846"/>
                <a:ext cx="1052141" cy="10286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1" name="Picture 8">
                <a:extLst>
                  <a:ext uri="{FF2B5EF4-FFF2-40B4-BE49-F238E27FC236}">
                    <a16:creationId xmlns:a16="http://schemas.microsoft.com/office/drawing/2014/main" id="{07AC1160-020F-9BCF-4C45-0DD9025E6B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90282" y="5128165"/>
                <a:ext cx="216000" cy="315693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</p:grpSp>
        <p:sp>
          <p:nvSpPr>
            <p:cNvPr id="65" name="Text Box 24">
              <a:extLst>
                <a:ext uri="{FF2B5EF4-FFF2-40B4-BE49-F238E27FC236}">
                  <a16:creationId xmlns:a16="http://schemas.microsoft.com/office/drawing/2014/main" id="{6A2C1380-2B9B-579D-2C33-4980DE1BFF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75177" y="5953156"/>
              <a:ext cx="943139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400" b="1" dirty="0"/>
                <a:t>مساحة</a:t>
              </a:r>
              <a:endParaRPr lang="en-US" sz="2400" b="1" dirty="0"/>
            </a:p>
          </p:txBody>
        </p:sp>
        <p:sp>
          <p:nvSpPr>
            <p:cNvPr id="67" name="Text Box 24">
              <a:extLst>
                <a:ext uri="{FF2B5EF4-FFF2-40B4-BE49-F238E27FC236}">
                  <a16:creationId xmlns:a16="http://schemas.microsoft.com/office/drawing/2014/main" id="{C50DA903-AA1D-CF71-E2CD-7A7A52C87F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84593" y="5996136"/>
              <a:ext cx="47157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400" b="1" dirty="0"/>
                <a:t>=</a:t>
              </a:r>
              <a:endParaRPr lang="en-US" sz="2400" b="1" dirty="0"/>
            </a:p>
          </p:txBody>
        </p:sp>
      </p:grpSp>
      <p:sp>
        <p:nvSpPr>
          <p:cNvPr id="73" name="Text Box 24">
            <a:extLst>
              <a:ext uri="{FF2B5EF4-FFF2-40B4-BE49-F238E27FC236}">
                <a16:creationId xmlns:a16="http://schemas.microsoft.com/office/drawing/2014/main" id="{AE5D0DC1-FE6C-5810-D68A-31567972B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1733" y="3154897"/>
            <a:ext cx="13681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٢ × ١ =</a:t>
            </a:r>
            <a:endParaRPr lang="en-US" sz="2400" b="1" dirty="0"/>
          </a:p>
        </p:txBody>
      </p:sp>
      <p:sp>
        <p:nvSpPr>
          <p:cNvPr id="75" name="Text Box 24">
            <a:extLst>
              <a:ext uri="{FF2B5EF4-FFF2-40B4-BE49-F238E27FC236}">
                <a16:creationId xmlns:a16="http://schemas.microsoft.com/office/drawing/2014/main" id="{2115515B-F6A2-3F41-BDC8-06359E6284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3661" y="3154897"/>
            <a:ext cx="8640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٢ م</a:t>
            </a:r>
            <a:r>
              <a:rPr lang="ar-SA" sz="2400" b="1" baseline="30000" dirty="0"/>
              <a:t>٢</a:t>
            </a:r>
            <a:endParaRPr lang="en-US" sz="2400" b="1" baseline="30000" dirty="0"/>
          </a:p>
        </p:txBody>
      </p:sp>
      <p:sp>
        <p:nvSpPr>
          <p:cNvPr id="77" name="Text Box 24">
            <a:extLst>
              <a:ext uri="{FF2B5EF4-FFF2-40B4-BE49-F238E27FC236}">
                <a16:creationId xmlns:a16="http://schemas.microsoft.com/office/drawing/2014/main" id="{3D698A16-4DAD-6BE8-8B8D-FCB13D112F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5709" y="4351755"/>
            <a:ext cx="15841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٤ × ٣.٥ =</a:t>
            </a:r>
            <a:endParaRPr lang="en-US" sz="2400" b="1" dirty="0"/>
          </a:p>
        </p:txBody>
      </p:sp>
      <p:sp>
        <p:nvSpPr>
          <p:cNvPr id="79" name="Text Box 24">
            <a:extLst>
              <a:ext uri="{FF2B5EF4-FFF2-40B4-BE49-F238E27FC236}">
                <a16:creationId xmlns:a16="http://schemas.microsoft.com/office/drawing/2014/main" id="{0F97032B-5045-8A8C-A433-23FDA6641A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9537" y="4351755"/>
            <a:ext cx="10081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١٤ م</a:t>
            </a:r>
            <a:r>
              <a:rPr lang="ar-SA" sz="2400" b="1" baseline="30000" dirty="0"/>
              <a:t>٢</a:t>
            </a:r>
            <a:endParaRPr lang="en-US" sz="2400" b="1" baseline="30000" dirty="0"/>
          </a:p>
        </p:txBody>
      </p:sp>
      <p:sp>
        <p:nvSpPr>
          <p:cNvPr id="81" name="Text Box 24">
            <a:extLst>
              <a:ext uri="{FF2B5EF4-FFF2-40B4-BE49-F238E27FC236}">
                <a16:creationId xmlns:a16="http://schemas.microsoft.com/office/drawing/2014/main" id="{59837A24-2864-56D0-352C-22C85D1B3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5709" y="5747784"/>
            <a:ext cx="15841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١٤ ــ ٢ =</a:t>
            </a:r>
            <a:endParaRPr lang="en-US" sz="2400" b="1" dirty="0"/>
          </a:p>
        </p:txBody>
      </p:sp>
      <p:sp>
        <p:nvSpPr>
          <p:cNvPr id="82" name="Text Box 24">
            <a:extLst>
              <a:ext uri="{FF2B5EF4-FFF2-40B4-BE49-F238E27FC236}">
                <a16:creationId xmlns:a16="http://schemas.microsoft.com/office/drawing/2014/main" id="{DBA6234B-244F-3C02-B746-12F21435D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9537" y="5747784"/>
            <a:ext cx="10081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١٢ م</a:t>
            </a:r>
            <a:r>
              <a:rPr lang="ar-SA" sz="2400" b="1" baseline="30000" dirty="0"/>
              <a:t>٢</a:t>
            </a:r>
            <a:endParaRPr lang="en-US" sz="2400" b="1" baseline="30000" dirty="0"/>
          </a:p>
        </p:txBody>
      </p:sp>
    </p:spTree>
    <p:extLst>
      <p:ext uri="{BB962C8B-B14F-4D97-AF65-F5344CB8AC3E}">
        <p14:creationId xmlns:p14="http://schemas.microsoft.com/office/powerpoint/2010/main" val="1304593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5" grpId="0"/>
      <p:bldP spid="77" grpId="0"/>
      <p:bldP spid="79" grpId="0"/>
      <p:bldP spid="81" grpId="0"/>
      <p:bldP spid="8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DE2FF"/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DE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DEFF37B3-BB80-30C3-99EE-2EC44403C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287</a:t>
            </a:fld>
            <a:endParaRPr lang="ar-SA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DA200155-D20B-9A50-0F3F-3962103EC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934" y="-36600"/>
            <a:ext cx="2440454" cy="3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BFA125EF-F89A-1B7D-79A3-3A2683FDD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126" y="539464"/>
            <a:ext cx="3800475" cy="15621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14" name="جدول 13">
            <a:extLst>
              <a:ext uri="{FF2B5EF4-FFF2-40B4-BE49-F238E27FC236}">
                <a16:creationId xmlns:a16="http://schemas.microsoft.com/office/drawing/2014/main" id="{6DB2C929-D7B1-144D-3E30-2AE5E360C6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670916"/>
              </p:ext>
            </p:extLst>
          </p:nvPr>
        </p:nvGraphicFramePr>
        <p:xfrm>
          <a:off x="2377654" y="2411672"/>
          <a:ext cx="7416824" cy="390282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4772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17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09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69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7853"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>
                          <a:solidFill>
                            <a:schemeClr val="bg1"/>
                          </a:solidFill>
                        </a:rPr>
                        <a:t>القارة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/>
                        <a:t>النسبة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/>
                        <a:t>العملية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/>
                        <a:t>المساحة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853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/>
                        <a:t>آسيا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/>
                        <a:t>٣٠٪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853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/>
                        <a:t>إفريقيا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/>
                        <a:t>٢٠.٢٪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853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/>
                        <a:t>أمريكا الشمالية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/>
                        <a:t>١٦.٥٪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7853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/>
                        <a:t>أمريكا الجنوبية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/>
                        <a:t>١٢٪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7853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/>
                        <a:t>القارة القطبية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/>
                        <a:t>٨.٩٪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7853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/>
                        <a:t>أوروبا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/>
                        <a:t>٦.٧٪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7853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/>
                        <a:t>أستراليا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/>
                        <a:t>٥.٣٪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16" name="Group 52">
            <a:extLst>
              <a:ext uri="{FF2B5EF4-FFF2-40B4-BE49-F238E27FC236}">
                <a16:creationId xmlns:a16="http://schemas.microsoft.com/office/drawing/2014/main" id="{8B8529DA-F7A2-0CCF-32DC-2A7BC4D358E4}"/>
              </a:ext>
            </a:extLst>
          </p:cNvPr>
          <p:cNvGrpSpPr>
            <a:grpSpLocks/>
          </p:cNvGrpSpPr>
          <p:nvPr/>
        </p:nvGrpSpPr>
        <p:grpSpPr bwMode="auto">
          <a:xfrm>
            <a:off x="4739954" y="2843720"/>
            <a:ext cx="2433638" cy="654050"/>
            <a:chOff x="3515" y="1497"/>
            <a:chExt cx="1533" cy="412"/>
          </a:xfrm>
        </p:grpSpPr>
        <p:grpSp>
          <p:nvGrpSpPr>
            <p:cNvPr id="18" name="Group 53">
              <a:extLst>
                <a:ext uri="{FF2B5EF4-FFF2-40B4-BE49-F238E27FC236}">
                  <a16:creationId xmlns:a16="http://schemas.microsoft.com/office/drawing/2014/main" id="{5C49E693-8218-3FBE-8685-CAD68C11DB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41" y="1497"/>
              <a:ext cx="607" cy="412"/>
              <a:chOff x="3692" y="1905"/>
              <a:chExt cx="607" cy="412"/>
            </a:xfrm>
          </p:grpSpPr>
          <p:grpSp>
            <p:nvGrpSpPr>
              <p:cNvPr id="22" name="Group 54">
                <a:extLst>
                  <a:ext uri="{FF2B5EF4-FFF2-40B4-BE49-F238E27FC236}">
                    <a16:creationId xmlns:a16="http://schemas.microsoft.com/office/drawing/2014/main" id="{A236CFF6-115D-2386-4E23-DB914AA8E6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10" y="1905"/>
                <a:ext cx="589" cy="252"/>
                <a:chOff x="3710" y="1905"/>
                <a:chExt cx="589" cy="252"/>
              </a:xfrm>
            </p:grpSpPr>
            <p:sp>
              <p:nvSpPr>
                <p:cNvPr id="26" name="Text Box 55">
                  <a:extLst>
                    <a:ext uri="{FF2B5EF4-FFF2-40B4-BE49-F238E27FC236}">
                      <a16:creationId xmlns:a16="http://schemas.microsoft.com/office/drawing/2014/main" id="{915A28A9-4939-6183-50AE-703B680893B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10" y="1905"/>
                  <a:ext cx="589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sz="2000" b="1" dirty="0"/>
                    <a:t>٣٠</a:t>
                  </a:r>
                  <a:endParaRPr lang="en-US" sz="2000" b="1" dirty="0"/>
                </a:p>
              </p:txBody>
            </p:sp>
            <p:sp>
              <p:nvSpPr>
                <p:cNvPr id="28" name="Line 56">
                  <a:extLst>
                    <a:ext uri="{FF2B5EF4-FFF2-40B4-BE49-F238E27FC236}">
                      <a16:creationId xmlns:a16="http://schemas.microsoft.com/office/drawing/2014/main" id="{3E729212-33FF-097C-42EA-4B7C196D4A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78" y="2107"/>
                  <a:ext cx="249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sp>
            <p:nvSpPr>
              <p:cNvPr id="24" name="Text Box 57">
                <a:extLst>
                  <a:ext uri="{FF2B5EF4-FFF2-40B4-BE49-F238E27FC236}">
                    <a16:creationId xmlns:a16="http://schemas.microsoft.com/office/drawing/2014/main" id="{515BEC6A-230B-047E-4478-1F5EE2E9C28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92" y="2065"/>
                <a:ext cx="58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١٠٠</a:t>
                </a:r>
                <a:endParaRPr lang="en-US" sz="2000" b="1" dirty="0"/>
              </a:p>
            </p:txBody>
          </p:sp>
        </p:grpSp>
        <p:sp>
          <p:nvSpPr>
            <p:cNvPr id="20" name="Text Box 58">
              <a:extLst>
                <a:ext uri="{FF2B5EF4-FFF2-40B4-BE49-F238E27FC236}">
                  <a16:creationId xmlns:a16="http://schemas.microsoft.com/office/drawing/2014/main" id="{3E3AAD4D-529D-306B-ECD0-31818B282D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5" y="1566"/>
              <a:ext cx="111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 dirty="0"/>
                <a:t>× ١٤٧٢١٤٦١٠</a:t>
              </a:r>
              <a:endParaRPr lang="en-US" sz="2000" b="1" dirty="0"/>
            </a:p>
          </p:txBody>
        </p:sp>
      </p:grpSp>
      <p:grpSp>
        <p:nvGrpSpPr>
          <p:cNvPr id="30" name="Group 52">
            <a:extLst>
              <a:ext uri="{FF2B5EF4-FFF2-40B4-BE49-F238E27FC236}">
                <a16:creationId xmlns:a16="http://schemas.microsoft.com/office/drawing/2014/main" id="{C9E9839B-BC02-6C4B-2245-C29057D68C4B}"/>
              </a:ext>
            </a:extLst>
          </p:cNvPr>
          <p:cNvGrpSpPr>
            <a:grpSpLocks/>
          </p:cNvGrpSpPr>
          <p:nvPr/>
        </p:nvGrpSpPr>
        <p:grpSpPr bwMode="auto">
          <a:xfrm>
            <a:off x="4739524" y="3341798"/>
            <a:ext cx="2433638" cy="654050"/>
            <a:chOff x="3515" y="1497"/>
            <a:chExt cx="1533" cy="412"/>
          </a:xfrm>
        </p:grpSpPr>
        <p:grpSp>
          <p:nvGrpSpPr>
            <p:cNvPr id="32" name="Group 53">
              <a:extLst>
                <a:ext uri="{FF2B5EF4-FFF2-40B4-BE49-F238E27FC236}">
                  <a16:creationId xmlns:a16="http://schemas.microsoft.com/office/drawing/2014/main" id="{CB4EEBB1-5A7E-9DF2-BDC7-9670868926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59" y="1497"/>
              <a:ext cx="589" cy="412"/>
              <a:chOff x="3710" y="1905"/>
              <a:chExt cx="589" cy="412"/>
            </a:xfrm>
          </p:grpSpPr>
          <p:grpSp>
            <p:nvGrpSpPr>
              <p:cNvPr id="36" name="Group 54">
                <a:extLst>
                  <a:ext uri="{FF2B5EF4-FFF2-40B4-BE49-F238E27FC236}">
                    <a16:creationId xmlns:a16="http://schemas.microsoft.com/office/drawing/2014/main" id="{34445D89-9A10-9634-434A-2C9AE339231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10" y="1905"/>
                <a:ext cx="589" cy="252"/>
                <a:chOff x="3710" y="1905"/>
                <a:chExt cx="589" cy="252"/>
              </a:xfrm>
            </p:grpSpPr>
            <p:sp>
              <p:nvSpPr>
                <p:cNvPr id="43" name="Text Box 55">
                  <a:extLst>
                    <a:ext uri="{FF2B5EF4-FFF2-40B4-BE49-F238E27FC236}">
                      <a16:creationId xmlns:a16="http://schemas.microsoft.com/office/drawing/2014/main" id="{63396723-970E-B819-1B3B-85268242868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10" y="1905"/>
                  <a:ext cx="589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sz="2000" b="1" dirty="0"/>
                    <a:t>٢٠.٢</a:t>
                  </a:r>
                  <a:endParaRPr lang="en-US" sz="2000" b="1" dirty="0"/>
                </a:p>
              </p:txBody>
            </p:sp>
            <p:sp>
              <p:nvSpPr>
                <p:cNvPr id="44" name="Line 56">
                  <a:extLst>
                    <a:ext uri="{FF2B5EF4-FFF2-40B4-BE49-F238E27FC236}">
                      <a16:creationId xmlns:a16="http://schemas.microsoft.com/office/drawing/2014/main" id="{E8A9E52D-7592-1F48-DE3B-D8020C676D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78" y="2107"/>
                  <a:ext cx="29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sp>
            <p:nvSpPr>
              <p:cNvPr id="38" name="Text Box 57">
                <a:extLst>
                  <a:ext uri="{FF2B5EF4-FFF2-40B4-BE49-F238E27FC236}">
                    <a16:creationId xmlns:a16="http://schemas.microsoft.com/office/drawing/2014/main" id="{1F19C051-B4E7-D3F5-91F6-AA8A737CC3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10" y="2065"/>
                <a:ext cx="58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١٠٠</a:t>
                </a:r>
                <a:endParaRPr lang="en-US" sz="2000" b="1" dirty="0"/>
              </a:p>
            </p:txBody>
          </p:sp>
        </p:grpSp>
        <p:sp>
          <p:nvSpPr>
            <p:cNvPr id="34" name="Text Box 58">
              <a:extLst>
                <a:ext uri="{FF2B5EF4-FFF2-40B4-BE49-F238E27FC236}">
                  <a16:creationId xmlns:a16="http://schemas.microsoft.com/office/drawing/2014/main" id="{3157F6E1-8D12-216F-D60B-0BD24FA506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5" y="1566"/>
              <a:ext cx="111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 dirty="0"/>
                <a:t>× ١٤٧٢١٤٦١٠</a:t>
              </a:r>
              <a:endParaRPr lang="en-US" sz="2000" b="1" dirty="0"/>
            </a:p>
          </p:txBody>
        </p:sp>
      </p:grpSp>
      <p:grpSp>
        <p:nvGrpSpPr>
          <p:cNvPr id="45" name="Group 52">
            <a:extLst>
              <a:ext uri="{FF2B5EF4-FFF2-40B4-BE49-F238E27FC236}">
                <a16:creationId xmlns:a16="http://schemas.microsoft.com/office/drawing/2014/main" id="{D1504EFF-64F6-0E4A-72ED-66263B10AECE}"/>
              </a:ext>
            </a:extLst>
          </p:cNvPr>
          <p:cNvGrpSpPr>
            <a:grpSpLocks/>
          </p:cNvGrpSpPr>
          <p:nvPr/>
        </p:nvGrpSpPr>
        <p:grpSpPr bwMode="auto">
          <a:xfrm>
            <a:off x="4739524" y="3816826"/>
            <a:ext cx="2433638" cy="654050"/>
            <a:chOff x="3515" y="1497"/>
            <a:chExt cx="1533" cy="412"/>
          </a:xfrm>
        </p:grpSpPr>
        <p:grpSp>
          <p:nvGrpSpPr>
            <p:cNvPr id="46" name="Group 53">
              <a:extLst>
                <a:ext uri="{FF2B5EF4-FFF2-40B4-BE49-F238E27FC236}">
                  <a16:creationId xmlns:a16="http://schemas.microsoft.com/office/drawing/2014/main" id="{D145ED06-298E-E3E4-AAB1-B022EA71E6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59" y="1497"/>
              <a:ext cx="589" cy="412"/>
              <a:chOff x="3710" y="1905"/>
              <a:chExt cx="589" cy="412"/>
            </a:xfrm>
          </p:grpSpPr>
          <p:grpSp>
            <p:nvGrpSpPr>
              <p:cNvPr id="48" name="Group 54">
                <a:extLst>
                  <a:ext uri="{FF2B5EF4-FFF2-40B4-BE49-F238E27FC236}">
                    <a16:creationId xmlns:a16="http://schemas.microsoft.com/office/drawing/2014/main" id="{2BACA010-00D7-024E-111E-B7A8DBD0114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10" y="1905"/>
                <a:ext cx="589" cy="252"/>
                <a:chOff x="3710" y="1905"/>
                <a:chExt cx="589" cy="252"/>
              </a:xfrm>
            </p:grpSpPr>
            <p:sp>
              <p:nvSpPr>
                <p:cNvPr id="50" name="Text Box 55">
                  <a:extLst>
                    <a:ext uri="{FF2B5EF4-FFF2-40B4-BE49-F238E27FC236}">
                      <a16:creationId xmlns:a16="http://schemas.microsoft.com/office/drawing/2014/main" id="{675C8190-7571-5F37-28B1-C56B8644863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10" y="1905"/>
                  <a:ext cx="589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sz="2000" b="1" dirty="0"/>
                    <a:t>١٦.٥</a:t>
                  </a:r>
                  <a:endParaRPr lang="en-US" sz="2000" b="1" dirty="0"/>
                </a:p>
              </p:txBody>
            </p:sp>
            <p:sp>
              <p:nvSpPr>
                <p:cNvPr id="51" name="Line 56">
                  <a:extLst>
                    <a:ext uri="{FF2B5EF4-FFF2-40B4-BE49-F238E27FC236}">
                      <a16:creationId xmlns:a16="http://schemas.microsoft.com/office/drawing/2014/main" id="{C6E88884-2651-2963-F2F1-69CE0EBA9B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78" y="2107"/>
                  <a:ext cx="29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sp>
            <p:nvSpPr>
              <p:cNvPr id="49" name="Text Box 57">
                <a:extLst>
                  <a:ext uri="{FF2B5EF4-FFF2-40B4-BE49-F238E27FC236}">
                    <a16:creationId xmlns:a16="http://schemas.microsoft.com/office/drawing/2014/main" id="{0244D2E4-5C26-0978-1DD0-80BE0E2FAE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10" y="2065"/>
                <a:ext cx="58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١٠٠</a:t>
                </a:r>
                <a:endParaRPr lang="en-US" sz="2000" b="1" dirty="0"/>
              </a:p>
            </p:txBody>
          </p:sp>
        </p:grpSp>
        <p:sp>
          <p:nvSpPr>
            <p:cNvPr id="47" name="Text Box 58">
              <a:extLst>
                <a:ext uri="{FF2B5EF4-FFF2-40B4-BE49-F238E27FC236}">
                  <a16:creationId xmlns:a16="http://schemas.microsoft.com/office/drawing/2014/main" id="{91B5C270-FA2D-1EB5-98F5-5DB7F6E2A5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5" y="1566"/>
              <a:ext cx="111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 dirty="0"/>
                <a:t>× ١٤٧٢١٤٦١٠</a:t>
              </a:r>
              <a:endParaRPr lang="en-US" sz="2000" b="1" dirty="0"/>
            </a:p>
          </p:txBody>
        </p:sp>
      </p:grpSp>
      <p:grpSp>
        <p:nvGrpSpPr>
          <p:cNvPr id="52" name="Group 52">
            <a:extLst>
              <a:ext uri="{FF2B5EF4-FFF2-40B4-BE49-F238E27FC236}">
                <a16:creationId xmlns:a16="http://schemas.microsoft.com/office/drawing/2014/main" id="{3EF2C8CF-5836-E82A-F5AC-70A4BE0A8FF5}"/>
              </a:ext>
            </a:extLst>
          </p:cNvPr>
          <p:cNvGrpSpPr>
            <a:grpSpLocks/>
          </p:cNvGrpSpPr>
          <p:nvPr/>
        </p:nvGrpSpPr>
        <p:grpSpPr bwMode="auto">
          <a:xfrm>
            <a:off x="4739954" y="4306368"/>
            <a:ext cx="2433638" cy="654050"/>
            <a:chOff x="3515" y="1497"/>
            <a:chExt cx="1533" cy="412"/>
          </a:xfrm>
        </p:grpSpPr>
        <p:grpSp>
          <p:nvGrpSpPr>
            <p:cNvPr id="53" name="Group 53">
              <a:extLst>
                <a:ext uri="{FF2B5EF4-FFF2-40B4-BE49-F238E27FC236}">
                  <a16:creationId xmlns:a16="http://schemas.microsoft.com/office/drawing/2014/main" id="{E3F7EFF7-1C55-79C6-3E7E-8F36636B42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59" y="1497"/>
              <a:ext cx="589" cy="412"/>
              <a:chOff x="3710" y="1905"/>
              <a:chExt cx="589" cy="412"/>
            </a:xfrm>
          </p:grpSpPr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38DE837F-CA5A-9C6B-0372-9FF1FB16FD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10" y="1905"/>
                <a:ext cx="589" cy="252"/>
                <a:chOff x="3710" y="1905"/>
                <a:chExt cx="589" cy="252"/>
              </a:xfrm>
            </p:grpSpPr>
            <p:sp>
              <p:nvSpPr>
                <p:cNvPr id="57" name="Text Box 55">
                  <a:extLst>
                    <a:ext uri="{FF2B5EF4-FFF2-40B4-BE49-F238E27FC236}">
                      <a16:creationId xmlns:a16="http://schemas.microsoft.com/office/drawing/2014/main" id="{1F7AB2D7-EFA8-B783-5CDA-F9FCAC80574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10" y="1905"/>
                  <a:ext cx="589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sz="2000" b="1" dirty="0"/>
                    <a:t>١٢</a:t>
                  </a:r>
                  <a:endParaRPr lang="en-US" sz="2000" b="1" dirty="0"/>
                </a:p>
              </p:txBody>
            </p:sp>
            <p:sp>
              <p:nvSpPr>
                <p:cNvPr id="58" name="Line 56">
                  <a:extLst>
                    <a:ext uri="{FF2B5EF4-FFF2-40B4-BE49-F238E27FC236}">
                      <a16:creationId xmlns:a16="http://schemas.microsoft.com/office/drawing/2014/main" id="{A8AB42C7-0603-AEB7-A69F-509ACF624A6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78" y="2107"/>
                  <a:ext cx="29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sp>
            <p:nvSpPr>
              <p:cNvPr id="56" name="Text Box 57">
                <a:extLst>
                  <a:ext uri="{FF2B5EF4-FFF2-40B4-BE49-F238E27FC236}">
                    <a16:creationId xmlns:a16="http://schemas.microsoft.com/office/drawing/2014/main" id="{3D1CDD92-E08A-265C-9E06-5F82D77BE6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10" y="2065"/>
                <a:ext cx="58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١٠٠</a:t>
                </a:r>
                <a:endParaRPr lang="en-US" sz="2000" b="1" dirty="0"/>
              </a:p>
            </p:txBody>
          </p:sp>
        </p:grpSp>
        <p:sp>
          <p:nvSpPr>
            <p:cNvPr id="54" name="Text Box 58">
              <a:extLst>
                <a:ext uri="{FF2B5EF4-FFF2-40B4-BE49-F238E27FC236}">
                  <a16:creationId xmlns:a16="http://schemas.microsoft.com/office/drawing/2014/main" id="{70E5D172-95B5-4033-BA08-86C7656499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5" y="1566"/>
              <a:ext cx="111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 dirty="0"/>
                <a:t>× ١٤٧٢١٤٦١٠</a:t>
              </a:r>
              <a:endParaRPr lang="en-US" sz="2000" b="1" dirty="0"/>
            </a:p>
          </p:txBody>
        </p:sp>
      </p:grpSp>
      <p:grpSp>
        <p:nvGrpSpPr>
          <p:cNvPr id="59" name="Group 52">
            <a:extLst>
              <a:ext uri="{FF2B5EF4-FFF2-40B4-BE49-F238E27FC236}">
                <a16:creationId xmlns:a16="http://schemas.microsoft.com/office/drawing/2014/main" id="{EEB356F9-E60F-1B5F-8431-8DDB52E56140}"/>
              </a:ext>
            </a:extLst>
          </p:cNvPr>
          <p:cNvGrpSpPr>
            <a:grpSpLocks/>
          </p:cNvGrpSpPr>
          <p:nvPr/>
        </p:nvGrpSpPr>
        <p:grpSpPr bwMode="auto">
          <a:xfrm>
            <a:off x="4751477" y="4796472"/>
            <a:ext cx="2433638" cy="654050"/>
            <a:chOff x="3515" y="1497"/>
            <a:chExt cx="1533" cy="412"/>
          </a:xfrm>
        </p:grpSpPr>
        <p:grpSp>
          <p:nvGrpSpPr>
            <p:cNvPr id="60" name="Group 53">
              <a:extLst>
                <a:ext uri="{FF2B5EF4-FFF2-40B4-BE49-F238E27FC236}">
                  <a16:creationId xmlns:a16="http://schemas.microsoft.com/office/drawing/2014/main" id="{50FD33B9-F411-7277-A84D-EB8B14DCB0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59" y="1497"/>
              <a:ext cx="589" cy="412"/>
              <a:chOff x="3710" y="1905"/>
              <a:chExt cx="589" cy="412"/>
            </a:xfrm>
          </p:grpSpPr>
          <p:grpSp>
            <p:nvGrpSpPr>
              <p:cNvPr id="62" name="Group 54">
                <a:extLst>
                  <a:ext uri="{FF2B5EF4-FFF2-40B4-BE49-F238E27FC236}">
                    <a16:creationId xmlns:a16="http://schemas.microsoft.com/office/drawing/2014/main" id="{DF5A87F3-47B6-86AE-3381-33F05A2C4A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10" y="1905"/>
                <a:ext cx="589" cy="252"/>
                <a:chOff x="3710" y="1905"/>
                <a:chExt cx="589" cy="252"/>
              </a:xfrm>
            </p:grpSpPr>
            <p:sp>
              <p:nvSpPr>
                <p:cNvPr id="64" name="Text Box 55">
                  <a:extLst>
                    <a:ext uri="{FF2B5EF4-FFF2-40B4-BE49-F238E27FC236}">
                      <a16:creationId xmlns:a16="http://schemas.microsoft.com/office/drawing/2014/main" id="{4577B083-FF8C-7331-2462-7F6CF923DE0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10" y="1905"/>
                  <a:ext cx="589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sz="2000" b="1" dirty="0"/>
                    <a:t>٨.٩</a:t>
                  </a:r>
                  <a:endParaRPr lang="en-US" sz="2000" b="1" dirty="0"/>
                </a:p>
              </p:txBody>
            </p:sp>
            <p:sp>
              <p:nvSpPr>
                <p:cNvPr id="65" name="Line 56">
                  <a:extLst>
                    <a:ext uri="{FF2B5EF4-FFF2-40B4-BE49-F238E27FC236}">
                      <a16:creationId xmlns:a16="http://schemas.microsoft.com/office/drawing/2014/main" id="{47D86433-21EC-5920-4413-A97E6ACC8C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78" y="2107"/>
                  <a:ext cx="29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sp>
            <p:nvSpPr>
              <p:cNvPr id="63" name="Text Box 57">
                <a:extLst>
                  <a:ext uri="{FF2B5EF4-FFF2-40B4-BE49-F238E27FC236}">
                    <a16:creationId xmlns:a16="http://schemas.microsoft.com/office/drawing/2014/main" id="{4CDADB1A-FF04-7E6E-3AAA-B3D41602B3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10" y="2065"/>
                <a:ext cx="58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١٠٠</a:t>
                </a:r>
                <a:endParaRPr lang="en-US" sz="2000" b="1" dirty="0"/>
              </a:p>
            </p:txBody>
          </p:sp>
        </p:grpSp>
        <p:sp>
          <p:nvSpPr>
            <p:cNvPr id="61" name="Text Box 58">
              <a:extLst>
                <a:ext uri="{FF2B5EF4-FFF2-40B4-BE49-F238E27FC236}">
                  <a16:creationId xmlns:a16="http://schemas.microsoft.com/office/drawing/2014/main" id="{8D422CAB-B816-6C65-4E98-CC6816C9CC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5" y="1566"/>
              <a:ext cx="111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 dirty="0"/>
                <a:t>× ١٤٧٢١٤٦١٠</a:t>
              </a:r>
              <a:endParaRPr lang="en-US" sz="2000" b="1" dirty="0"/>
            </a:p>
          </p:txBody>
        </p:sp>
      </p:grpSp>
      <p:grpSp>
        <p:nvGrpSpPr>
          <p:cNvPr id="66" name="Group 52">
            <a:extLst>
              <a:ext uri="{FF2B5EF4-FFF2-40B4-BE49-F238E27FC236}">
                <a16:creationId xmlns:a16="http://schemas.microsoft.com/office/drawing/2014/main" id="{8E92F2BB-96D3-75DC-86FD-4EF002E32E54}"/>
              </a:ext>
            </a:extLst>
          </p:cNvPr>
          <p:cNvGrpSpPr>
            <a:grpSpLocks/>
          </p:cNvGrpSpPr>
          <p:nvPr/>
        </p:nvGrpSpPr>
        <p:grpSpPr bwMode="auto">
          <a:xfrm>
            <a:off x="4740407" y="5286014"/>
            <a:ext cx="2433638" cy="654050"/>
            <a:chOff x="3515" y="1497"/>
            <a:chExt cx="1533" cy="412"/>
          </a:xfrm>
        </p:grpSpPr>
        <p:grpSp>
          <p:nvGrpSpPr>
            <p:cNvPr id="67" name="Group 53">
              <a:extLst>
                <a:ext uri="{FF2B5EF4-FFF2-40B4-BE49-F238E27FC236}">
                  <a16:creationId xmlns:a16="http://schemas.microsoft.com/office/drawing/2014/main" id="{BC59C9B8-AF9C-785A-F040-F95167D301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59" y="1497"/>
              <a:ext cx="589" cy="412"/>
              <a:chOff x="3710" y="1905"/>
              <a:chExt cx="589" cy="412"/>
            </a:xfrm>
          </p:grpSpPr>
          <p:grpSp>
            <p:nvGrpSpPr>
              <p:cNvPr id="69" name="Group 54">
                <a:extLst>
                  <a:ext uri="{FF2B5EF4-FFF2-40B4-BE49-F238E27FC236}">
                    <a16:creationId xmlns:a16="http://schemas.microsoft.com/office/drawing/2014/main" id="{3DE537C4-4BDD-1402-44FD-390674B6F0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10" y="1905"/>
                <a:ext cx="589" cy="252"/>
                <a:chOff x="3710" y="1905"/>
                <a:chExt cx="589" cy="252"/>
              </a:xfrm>
            </p:grpSpPr>
            <p:sp>
              <p:nvSpPr>
                <p:cNvPr id="71" name="Text Box 55">
                  <a:extLst>
                    <a:ext uri="{FF2B5EF4-FFF2-40B4-BE49-F238E27FC236}">
                      <a16:creationId xmlns:a16="http://schemas.microsoft.com/office/drawing/2014/main" id="{87838AA9-7880-4B68-6CA9-85FD52857C3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10" y="1905"/>
                  <a:ext cx="589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sz="2000" b="1" dirty="0"/>
                    <a:t>٦.٧</a:t>
                  </a:r>
                  <a:endParaRPr lang="en-US" sz="2000" b="1" dirty="0"/>
                </a:p>
              </p:txBody>
            </p:sp>
            <p:sp>
              <p:nvSpPr>
                <p:cNvPr id="72" name="Line 56">
                  <a:extLst>
                    <a:ext uri="{FF2B5EF4-FFF2-40B4-BE49-F238E27FC236}">
                      <a16:creationId xmlns:a16="http://schemas.microsoft.com/office/drawing/2014/main" id="{21DA31A6-DE68-15BC-3B2D-A6532FBB3A6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78" y="2107"/>
                  <a:ext cx="29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sp>
            <p:nvSpPr>
              <p:cNvPr id="70" name="Text Box 57">
                <a:extLst>
                  <a:ext uri="{FF2B5EF4-FFF2-40B4-BE49-F238E27FC236}">
                    <a16:creationId xmlns:a16="http://schemas.microsoft.com/office/drawing/2014/main" id="{004682E0-2FBD-0D33-0DF3-879A4A9EFB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10" y="2065"/>
                <a:ext cx="58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١٠٠</a:t>
                </a:r>
                <a:endParaRPr lang="en-US" sz="2000" b="1" dirty="0"/>
              </a:p>
            </p:txBody>
          </p:sp>
        </p:grpSp>
        <p:sp>
          <p:nvSpPr>
            <p:cNvPr id="68" name="Text Box 58">
              <a:extLst>
                <a:ext uri="{FF2B5EF4-FFF2-40B4-BE49-F238E27FC236}">
                  <a16:creationId xmlns:a16="http://schemas.microsoft.com/office/drawing/2014/main" id="{43F0928A-7199-4FD2-4484-575A7FD4B0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5" y="1566"/>
              <a:ext cx="111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 dirty="0"/>
                <a:t>× ١٤٧٢١٤٦١٠</a:t>
              </a:r>
              <a:endParaRPr lang="en-US" sz="2000" b="1" dirty="0"/>
            </a:p>
          </p:txBody>
        </p:sp>
      </p:grpSp>
      <p:grpSp>
        <p:nvGrpSpPr>
          <p:cNvPr id="73" name="Group 52">
            <a:extLst>
              <a:ext uri="{FF2B5EF4-FFF2-40B4-BE49-F238E27FC236}">
                <a16:creationId xmlns:a16="http://schemas.microsoft.com/office/drawing/2014/main" id="{EA596D79-F286-A23C-6B06-0852561BFEBE}"/>
              </a:ext>
            </a:extLst>
          </p:cNvPr>
          <p:cNvGrpSpPr>
            <a:grpSpLocks/>
          </p:cNvGrpSpPr>
          <p:nvPr/>
        </p:nvGrpSpPr>
        <p:grpSpPr bwMode="auto">
          <a:xfrm>
            <a:off x="4751477" y="5790070"/>
            <a:ext cx="2433638" cy="654050"/>
            <a:chOff x="3515" y="1497"/>
            <a:chExt cx="1533" cy="412"/>
          </a:xfrm>
        </p:grpSpPr>
        <p:grpSp>
          <p:nvGrpSpPr>
            <p:cNvPr id="74" name="Group 53">
              <a:extLst>
                <a:ext uri="{FF2B5EF4-FFF2-40B4-BE49-F238E27FC236}">
                  <a16:creationId xmlns:a16="http://schemas.microsoft.com/office/drawing/2014/main" id="{41A0F111-0542-0A29-61A7-CB9FEFFC40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59" y="1497"/>
              <a:ext cx="589" cy="412"/>
              <a:chOff x="3710" y="1905"/>
              <a:chExt cx="589" cy="412"/>
            </a:xfrm>
          </p:grpSpPr>
          <p:grpSp>
            <p:nvGrpSpPr>
              <p:cNvPr id="76" name="Group 54">
                <a:extLst>
                  <a:ext uri="{FF2B5EF4-FFF2-40B4-BE49-F238E27FC236}">
                    <a16:creationId xmlns:a16="http://schemas.microsoft.com/office/drawing/2014/main" id="{6CFDD222-6DD2-6B31-CEFF-210C7265323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10" y="1905"/>
                <a:ext cx="589" cy="252"/>
                <a:chOff x="3710" y="1905"/>
                <a:chExt cx="589" cy="252"/>
              </a:xfrm>
            </p:grpSpPr>
            <p:sp>
              <p:nvSpPr>
                <p:cNvPr id="78" name="Text Box 55">
                  <a:extLst>
                    <a:ext uri="{FF2B5EF4-FFF2-40B4-BE49-F238E27FC236}">
                      <a16:creationId xmlns:a16="http://schemas.microsoft.com/office/drawing/2014/main" id="{7738E03D-CE80-A8E5-AF02-66A4047D378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10" y="1905"/>
                  <a:ext cx="589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sz="2000" b="1" dirty="0"/>
                    <a:t>٥.٣</a:t>
                  </a:r>
                  <a:endParaRPr lang="en-US" sz="2000" b="1" dirty="0"/>
                </a:p>
              </p:txBody>
            </p:sp>
            <p:sp>
              <p:nvSpPr>
                <p:cNvPr id="79" name="Line 56">
                  <a:extLst>
                    <a:ext uri="{FF2B5EF4-FFF2-40B4-BE49-F238E27FC236}">
                      <a16:creationId xmlns:a16="http://schemas.microsoft.com/office/drawing/2014/main" id="{97ADCF35-04C5-1EA3-88A3-2826E6A220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78" y="2107"/>
                  <a:ext cx="29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sp>
            <p:nvSpPr>
              <p:cNvPr id="77" name="Text Box 57">
                <a:extLst>
                  <a:ext uri="{FF2B5EF4-FFF2-40B4-BE49-F238E27FC236}">
                    <a16:creationId xmlns:a16="http://schemas.microsoft.com/office/drawing/2014/main" id="{BCBD0F1C-0D8C-939C-D617-D1BDA084BEC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10" y="2065"/>
                <a:ext cx="58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١٠٠</a:t>
                </a:r>
                <a:endParaRPr lang="en-US" sz="2000" b="1" dirty="0"/>
              </a:p>
            </p:txBody>
          </p:sp>
        </p:grpSp>
        <p:sp>
          <p:nvSpPr>
            <p:cNvPr id="75" name="Text Box 58">
              <a:extLst>
                <a:ext uri="{FF2B5EF4-FFF2-40B4-BE49-F238E27FC236}">
                  <a16:creationId xmlns:a16="http://schemas.microsoft.com/office/drawing/2014/main" id="{F72949DF-D84B-7E15-37E2-538F00DF5F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5" y="1566"/>
              <a:ext cx="111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 dirty="0"/>
                <a:t>× ١٤٧٢١٤٦١٠</a:t>
              </a:r>
              <a:endParaRPr lang="en-US" sz="2000" b="1" dirty="0"/>
            </a:p>
          </p:txBody>
        </p:sp>
      </p:grpSp>
      <p:sp>
        <p:nvSpPr>
          <p:cNvPr id="80" name="Text Box 79">
            <a:extLst>
              <a:ext uri="{FF2B5EF4-FFF2-40B4-BE49-F238E27FC236}">
                <a16:creationId xmlns:a16="http://schemas.microsoft.com/office/drawing/2014/main" id="{F42FCC5C-A3A5-8A95-95CD-80DCBCB58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4496" y="2939197"/>
            <a:ext cx="19431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٤٤١٦٤٣٨٣ كلم٢</a:t>
            </a:r>
          </a:p>
        </p:txBody>
      </p:sp>
      <p:sp>
        <p:nvSpPr>
          <p:cNvPr id="81" name="Text Box 79">
            <a:extLst>
              <a:ext uri="{FF2B5EF4-FFF2-40B4-BE49-F238E27FC236}">
                <a16:creationId xmlns:a16="http://schemas.microsoft.com/office/drawing/2014/main" id="{E6159764-36D0-00E3-74C0-70F7BDED5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0698" y="3451722"/>
            <a:ext cx="19431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٢٩٧٣٧٣٥١ كلم٢</a:t>
            </a:r>
            <a:endParaRPr lang="en-US" sz="2000" b="1" dirty="0"/>
          </a:p>
        </p:txBody>
      </p:sp>
      <p:sp>
        <p:nvSpPr>
          <p:cNvPr id="82" name="Text Box 79">
            <a:extLst>
              <a:ext uri="{FF2B5EF4-FFF2-40B4-BE49-F238E27FC236}">
                <a16:creationId xmlns:a16="http://schemas.microsoft.com/office/drawing/2014/main" id="{0E4928F8-D50B-DE43-DC58-5A22EEAF6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4496" y="3947309"/>
            <a:ext cx="19431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٢٤٤٩٠٤١١ كلم٢</a:t>
            </a:r>
            <a:endParaRPr lang="en-US" sz="2000" b="1" dirty="0"/>
          </a:p>
        </p:txBody>
      </p:sp>
      <p:sp>
        <p:nvSpPr>
          <p:cNvPr id="83" name="Text Box 79">
            <a:extLst>
              <a:ext uri="{FF2B5EF4-FFF2-40B4-BE49-F238E27FC236}">
                <a16:creationId xmlns:a16="http://schemas.microsoft.com/office/drawing/2014/main" id="{AF8F40F1-00E4-9C00-C4EA-66F4C8F9A4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0698" y="4459834"/>
            <a:ext cx="19431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١٧٦٦٥٧٥٣ كلم٢</a:t>
            </a:r>
            <a:endParaRPr lang="en-US" sz="2000" b="1" dirty="0"/>
          </a:p>
        </p:txBody>
      </p:sp>
      <p:sp>
        <p:nvSpPr>
          <p:cNvPr id="84" name="Text Box 79">
            <a:extLst>
              <a:ext uri="{FF2B5EF4-FFF2-40B4-BE49-F238E27FC236}">
                <a16:creationId xmlns:a16="http://schemas.microsoft.com/office/drawing/2014/main" id="{9B9820EC-DF14-6730-53CD-006690A71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0698" y="4931952"/>
            <a:ext cx="19431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١٣١٠٢١٠٠ كلم٢</a:t>
            </a:r>
            <a:endParaRPr lang="en-US" sz="2000" b="1" dirty="0"/>
          </a:p>
        </p:txBody>
      </p:sp>
      <p:sp>
        <p:nvSpPr>
          <p:cNvPr id="85" name="Text Box 79">
            <a:extLst>
              <a:ext uri="{FF2B5EF4-FFF2-40B4-BE49-F238E27FC236}">
                <a16:creationId xmlns:a16="http://schemas.microsoft.com/office/drawing/2014/main" id="{CFA007E8-D713-6891-EDF7-A75D9ADD6D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0698" y="5436008"/>
            <a:ext cx="19431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٩٨٦٣٣٧٩ كلم٢</a:t>
            </a:r>
            <a:endParaRPr lang="en-US" sz="2000" b="1" dirty="0"/>
          </a:p>
        </p:txBody>
      </p:sp>
      <p:sp>
        <p:nvSpPr>
          <p:cNvPr id="86" name="Text Box 79">
            <a:extLst>
              <a:ext uri="{FF2B5EF4-FFF2-40B4-BE49-F238E27FC236}">
                <a16:creationId xmlns:a16="http://schemas.microsoft.com/office/drawing/2014/main" id="{CA7080DF-8216-2C0E-7374-D10ACB0EF7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0698" y="5940064"/>
            <a:ext cx="19431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٧٨٠٢٣٧٤ كلم٢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025409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800" decel="100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800" decel="100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800" decel="100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800" decel="100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800" decel="100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800" decel="100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800" decel="100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8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8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8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1" grpId="0"/>
      <p:bldP spid="82" grpId="0"/>
      <p:bldP spid="83" grpId="0"/>
      <p:bldP spid="84" grpId="0"/>
      <p:bldP spid="85" grpId="0"/>
      <p:bldP spid="8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DE2FF"/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DE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B28A0FC8-2760-2E2F-84A8-100801D45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288</a:t>
            </a:fld>
            <a:endParaRPr lang="ar-SA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613755E8-5FA4-9714-A761-F750211A8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773" y="535172"/>
            <a:ext cx="2440454" cy="3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48541FFA-430F-30FA-123E-9A61AE1E5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29703"/>
            <a:ext cx="4076700" cy="16097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41AAC793-84AA-C283-3DE0-799B38ADD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429" y="3805968"/>
            <a:ext cx="1417878" cy="1074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id="{247FF727-2E99-18D4-81D1-EC54DD5A5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4851" y="3805968"/>
            <a:ext cx="1381522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8" name="جدول 17">
            <a:extLst>
              <a:ext uri="{FF2B5EF4-FFF2-40B4-BE49-F238E27FC236}">
                <a16:creationId xmlns:a16="http://schemas.microsoft.com/office/drawing/2014/main" id="{90610B70-6699-DD4D-D979-B5ECB46DDC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5917801"/>
              </p:ext>
            </p:extLst>
          </p:nvPr>
        </p:nvGraphicFramePr>
        <p:xfrm>
          <a:off x="3197307" y="4526048"/>
          <a:ext cx="5697544" cy="3657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4243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43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43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43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" name="Text Box 79">
            <a:extLst>
              <a:ext uri="{FF2B5EF4-FFF2-40B4-BE49-F238E27FC236}">
                <a16:creationId xmlns:a16="http://schemas.microsoft.com/office/drawing/2014/main" id="{72C1932F-0BF0-F203-4FC6-AA93697D2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2729" y="4094000"/>
            <a:ext cx="127433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ثلاث ساعات</a:t>
            </a:r>
            <a:endParaRPr lang="en-US" sz="2000" b="1" dirty="0"/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3348D4BC-244C-282D-5F19-069FBA8AB583}"/>
              </a:ext>
            </a:extLst>
          </p:cNvPr>
          <p:cNvSpPr/>
          <p:nvPr/>
        </p:nvSpPr>
        <p:spPr>
          <a:xfrm>
            <a:off x="3197307" y="4544661"/>
            <a:ext cx="4284000" cy="324000"/>
          </a:xfrm>
          <a:prstGeom prst="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Text Box 79">
            <a:extLst>
              <a:ext uri="{FF2B5EF4-FFF2-40B4-BE49-F238E27FC236}">
                <a16:creationId xmlns:a16="http://schemas.microsoft.com/office/drawing/2014/main" id="{4DF4C217-629F-FCDE-CA1A-C24557E3B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431" y="4540562"/>
            <a:ext cx="127433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ساعة</a:t>
            </a:r>
            <a:endParaRPr lang="en-US" sz="2000" b="1" dirty="0"/>
          </a:p>
        </p:txBody>
      </p:sp>
      <p:sp>
        <p:nvSpPr>
          <p:cNvPr id="26" name="Text Box 79">
            <a:extLst>
              <a:ext uri="{FF2B5EF4-FFF2-40B4-BE49-F238E27FC236}">
                <a16:creationId xmlns:a16="http://schemas.microsoft.com/office/drawing/2014/main" id="{070743C3-C6AC-E86A-CC02-26ED0DEED4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2729" y="4540562"/>
            <a:ext cx="127433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ساعة</a:t>
            </a:r>
            <a:endParaRPr lang="en-US" sz="2000" b="1" dirty="0"/>
          </a:p>
        </p:txBody>
      </p:sp>
      <p:sp>
        <p:nvSpPr>
          <p:cNvPr id="28" name="Text Box 79">
            <a:extLst>
              <a:ext uri="{FF2B5EF4-FFF2-40B4-BE49-F238E27FC236}">
                <a16:creationId xmlns:a16="http://schemas.microsoft.com/office/drawing/2014/main" id="{0E682361-2B17-EE90-A600-12E0423906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3257" y="4540562"/>
            <a:ext cx="127433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ساعة</a:t>
            </a:r>
            <a:endParaRPr lang="en-US" sz="2000" b="1" dirty="0"/>
          </a:p>
        </p:txBody>
      </p:sp>
      <p:grpSp>
        <p:nvGrpSpPr>
          <p:cNvPr id="30" name="Group 38">
            <a:extLst>
              <a:ext uri="{FF2B5EF4-FFF2-40B4-BE49-F238E27FC236}">
                <a16:creationId xmlns:a16="http://schemas.microsoft.com/office/drawing/2014/main" id="{1BA88161-46AB-204B-0E01-BF820F93078E}"/>
              </a:ext>
            </a:extLst>
          </p:cNvPr>
          <p:cNvGrpSpPr>
            <a:grpSpLocks/>
          </p:cNvGrpSpPr>
          <p:nvPr/>
        </p:nvGrpSpPr>
        <p:grpSpPr bwMode="auto">
          <a:xfrm>
            <a:off x="4566682" y="5013240"/>
            <a:ext cx="1373190" cy="669924"/>
            <a:chOff x="369" y="2943"/>
            <a:chExt cx="865" cy="422"/>
          </a:xfrm>
        </p:grpSpPr>
        <p:sp>
          <p:nvSpPr>
            <p:cNvPr id="32" name="Text Box 35">
              <a:extLst>
                <a:ext uri="{FF2B5EF4-FFF2-40B4-BE49-F238E27FC236}">
                  <a16:creationId xmlns:a16="http://schemas.microsoft.com/office/drawing/2014/main" id="{AC684344-F5FD-E485-2401-CE518903C9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9" y="2943"/>
              <a:ext cx="38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 dirty="0"/>
                <a:t>٣</a:t>
              </a:r>
              <a:endParaRPr lang="en-US" sz="2000" b="1" dirty="0"/>
            </a:p>
          </p:txBody>
        </p:sp>
        <p:sp>
          <p:nvSpPr>
            <p:cNvPr id="34" name="Line 36">
              <a:extLst>
                <a:ext uri="{FF2B5EF4-FFF2-40B4-BE49-F238E27FC236}">
                  <a16:creationId xmlns:a16="http://schemas.microsoft.com/office/drawing/2014/main" id="{BFC3F8D5-8416-A4AA-BAA9-0E6126E883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29" y="3135"/>
              <a:ext cx="24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6" name="Text Box 37">
              <a:extLst>
                <a:ext uri="{FF2B5EF4-FFF2-40B4-BE49-F238E27FC236}">
                  <a16:creationId xmlns:a16="http://schemas.microsoft.com/office/drawing/2014/main" id="{11DC9DE3-1A2B-9479-3980-EC355FCFC3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4" y="3113"/>
              <a:ext cx="38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 dirty="0"/>
                <a:t>٤</a:t>
              </a:r>
              <a:endParaRPr lang="en-US" sz="2000" b="1" dirty="0"/>
            </a:p>
          </p:txBody>
        </p:sp>
        <p:sp>
          <p:nvSpPr>
            <p:cNvPr id="38" name="Text Box 37">
              <a:extLst>
                <a:ext uri="{FF2B5EF4-FFF2-40B4-BE49-F238E27FC236}">
                  <a16:creationId xmlns:a16="http://schemas.microsoft.com/office/drawing/2014/main" id="{91E97AD6-CE50-2D9A-53FA-45D0A3C61A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" y="3009"/>
              <a:ext cx="56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 dirty="0"/>
                <a:t>المسافة</a:t>
              </a:r>
              <a:endParaRPr lang="en-US" sz="2000" b="1" dirty="0"/>
            </a:p>
          </p:txBody>
        </p:sp>
      </p:grpSp>
      <p:sp>
        <p:nvSpPr>
          <p:cNvPr id="40" name="وسيلة شرح مستطيلة مستديرة الزوايا 39">
            <a:extLst>
              <a:ext uri="{FF2B5EF4-FFF2-40B4-BE49-F238E27FC236}">
                <a16:creationId xmlns:a16="http://schemas.microsoft.com/office/drawing/2014/main" id="{3C40336C-3041-F10B-FED5-B4700E9CBEA7}"/>
              </a:ext>
            </a:extLst>
          </p:cNvPr>
          <p:cNvSpPr/>
          <p:nvPr/>
        </p:nvSpPr>
        <p:spPr>
          <a:xfrm>
            <a:off x="7685812" y="5683164"/>
            <a:ext cx="1994520" cy="612648"/>
          </a:xfrm>
          <a:prstGeom prst="wedgeRoundRectCallout">
            <a:avLst>
              <a:gd name="adj1" fmla="val -24472"/>
              <a:gd name="adj2" fmla="val -17678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الزمن المتبقي</a:t>
            </a:r>
          </a:p>
        </p:txBody>
      </p:sp>
      <p:sp>
        <p:nvSpPr>
          <p:cNvPr id="42" name="Text Box 79">
            <a:extLst>
              <a:ext uri="{FF2B5EF4-FFF2-40B4-BE49-F238E27FC236}">
                <a16:creationId xmlns:a16="http://schemas.microsoft.com/office/drawing/2014/main" id="{4F073365-221C-9285-8857-9E2CB1009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8903" y="4540562"/>
            <a:ext cx="127433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ساعة واحدة</a:t>
            </a:r>
            <a:endParaRPr lang="en-US" sz="2000" b="1" dirty="0"/>
          </a:p>
        </p:txBody>
      </p:sp>
      <p:pic>
        <p:nvPicPr>
          <p:cNvPr id="44" name="Picture 5">
            <a:extLst>
              <a:ext uri="{FF2B5EF4-FFF2-40B4-BE49-F238E27FC236}">
                <a16:creationId xmlns:a16="http://schemas.microsoft.com/office/drawing/2014/main" id="{105A1EB0-D0B9-CEE2-82CA-6CF50F7AA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76609" y="4121058"/>
            <a:ext cx="849150" cy="368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6354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6763E-6 L 0.41823 0.0046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03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 animBg="1"/>
      <p:bldP spid="24" grpId="0"/>
      <p:bldP spid="26" grpId="0"/>
      <p:bldP spid="28" grpId="0"/>
      <p:bldP spid="40" grpId="0" animBg="1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DE2FF"/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DE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B28A0FC8-2760-2E2F-84A8-100801D45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289</a:t>
            </a:fld>
            <a:endParaRPr lang="ar-SA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BAD6C8-3966-16B4-FB43-4C875C0E4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035" y="144791"/>
            <a:ext cx="2440454" cy="3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2DCFC473-A675-E965-3857-5198D8656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363" y="936879"/>
            <a:ext cx="4915272" cy="52565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 Box 79">
            <a:extLst>
              <a:ext uri="{FF2B5EF4-FFF2-40B4-BE49-F238E27FC236}">
                <a16:creationId xmlns:a16="http://schemas.microsoft.com/office/drawing/2014/main" id="{DF5A836C-B602-F607-5BE1-5653D2140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5011" y="4230849"/>
            <a:ext cx="225341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٢١  +  ٧  +  ٨.٥  =</a:t>
            </a:r>
            <a:endParaRPr lang="en-US" sz="2000" b="1" dirty="0"/>
          </a:p>
        </p:txBody>
      </p:sp>
      <p:sp>
        <p:nvSpPr>
          <p:cNvPr id="11" name="Text Box 79">
            <a:extLst>
              <a:ext uri="{FF2B5EF4-FFF2-40B4-BE49-F238E27FC236}">
                <a16:creationId xmlns:a16="http://schemas.microsoft.com/office/drawing/2014/main" id="{B500E654-6B98-2369-0BA1-3349E360A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8947" y="4230849"/>
            <a:ext cx="7412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٣٦.٥</a:t>
            </a:r>
            <a:endParaRPr lang="en-US" sz="2000" b="1" dirty="0"/>
          </a:p>
        </p:txBody>
      </p:sp>
      <p:sp>
        <p:nvSpPr>
          <p:cNvPr id="13" name="Text Box 79">
            <a:extLst>
              <a:ext uri="{FF2B5EF4-FFF2-40B4-BE49-F238E27FC236}">
                <a16:creationId xmlns:a16="http://schemas.microsoft.com/office/drawing/2014/main" id="{F7E8633D-E9ED-EFA6-D0AD-AF3BC885DF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6859" y="4105231"/>
            <a:ext cx="74124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3200" b="1" dirty="0">
                <a:latin typeface="Cambria Math"/>
                <a:ea typeface="Cambria Math"/>
              </a:rPr>
              <a:t>⤬</a:t>
            </a:r>
            <a:endParaRPr lang="en-US" sz="3200" b="1" dirty="0"/>
          </a:p>
        </p:txBody>
      </p:sp>
      <p:sp>
        <p:nvSpPr>
          <p:cNvPr id="14" name="Text Box 79">
            <a:extLst>
              <a:ext uri="{FF2B5EF4-FFF2-40B4-BE49-F238E27FC236}">
                <a16:creationId xmlns:a16="http://schemas.microsoft.com/office/drawing/2014/main" id="{09D4444A-42F9-9EFB-BCE2-E1985E4373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6980" y="4742261"/>
            <a:ext cx="25414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١٠.٥  +  ١٤  +  ٨.٥  =</a:t>
            </a:r>
            <a:endParaRPr lang="en-US" sz="2000" b="1" dirty="0"/>
          </a:p>
        </p:txBody>
      </p:sp>
      <p:sp>
        <p:nvSpPr>
          <p:cNvPr id="16" name="Text Box 79">
            <a:extLst>
              <a:ext uri="{FF2B5EF4-FFF2-40B4-BE49-F238E27FC236}">
                <a16:creationId xmlns:a16="http://schemas.microsoft.com/office/drawing/2014/main" id="{E98BCFC0-99A3-00EC-310B-DF35B5C22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2923" y="4742261"/>
            <a:ext cx="7412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٣٣</a:t>
            </a:r>
            <a:endParaRPr lang="en-US" sz="2000" b="1" dirty="0"/>
          </a:p>
        </p:txBody>
      </p:sp>
      <p:sp>
        <p:nvSpPr>
          <p:cNvPr id="17" name="Text Box 79">
            <a:extLst>
              <a:ext uri="{FF2B5EF4-FFF2-40B4-BE49-F238E27FC236}">
                <a16:creationId xmlns:a16="http://schemas.microsoft.com/office/drawing/2014/main" id="{08CB2451-5114-B161-5A9A-88EB429BA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6859" y="4652267"/>
            <a:ext cx="74124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3200" b="1" dirty="0">
                <a:latin typeface="Californian FB"/>
                <a:ea typeface="Cambria Math"/>
              </a:rPr>
              <a:t>√</a:t>
            </a:r>
            <a:endParaRPr lang="en-US" sz="3200" b="1" dirty="0"/>
          </a:p>
        </p:txBody>
      </p:sp>
      <p:sp>
        <p:nvSpPr>
          <p:cNvPr id="18" name="Text Box 79">
            <a:extLst>
              <a:ext uri="{FF2B5EF4-FFF2-40B4-BE49-F238E27FC236}">
                <a16:creationId xmlns:a16="http://schemas.microsoft.com/office/drawing/2014/main" id="{5A6A5A03-064B-516F-8B0D-124DF2396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1373" y="5689407"/>
            <a:ext cx="74124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3200" b="1" dirty="0">
                <a:latin typeface="Cambria Math"/>
                <a:ea typeface="Cambria Math"/>
              </a:rPr>
              <a:t>⤬</a:t>
            </a:r>
            <a:endParaRPr lang="en-US" sz="3200" b="1" dirty="0"/>
          </a:p>
        </p:txBody>
      </p:sp>
      <p:sp>
        <p:nvSpPr>
          <p:cNvPr id="19" name="Text Box 79">
            <a:extLst>
              <a:ext uri="{FF2B5EF4-FFF2-40B4-BE49-F238E27FC236}">
                <a16:creationId xmlns:a16="http://schemas.microsoft.com/office/drawing/2014/main" id="{A19D902B-8729-6571-D9FC-46E4BD6190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9570" y="5289297"/>
            <a:ext cx="245885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١٠.٥ +  ٧  +  ١٧  =</a:t>
            </a:r>
            <a:endParaRPr lang="en-US" sz="2000" b="1" dirty="0"/>
          </a:p>
        </p:txBody>
      </p:sp>
      <p:sp>
        <p:nvSpPr>
          <p:cNvPr id="20" name="Text Box 79">
            <a:extLst>
              <a:ext uri="{FF2B5EF4-FFF2-40B4-BE49-F238E27FC236}">
                <a16:creationId xmlns:a16="http://schemas.microsoft.com/office/drawing/2014/main" id="{643F230B-C852-DD85-9CA9-F0A948782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6939" y="5289297"/>
            <a:ext cx="7412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٣٤.٥</a:t>
            </a:r>
            <a:endParaRPr lang="en-US" sz="2000" b="1" dirty="0"/>
          </a:p>
        </p:txBody>
      </p:sp>
      <p:sp>
        <p:nvSpPr>
          <p:cNvPr id="21" name="Text Box 79">
            <a:extLst>
              <a:ext uri="{FF2B5EF4-FFF2-40B4-BE49-F238E27FC236}">
                <a16:creationId xmlns:a16="http://schemas.microsoft.com/office/drawing/2014/main" id="{1B4320CE-9940-0028-8BBA-AAD23B232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6859" y="5147612"/>
            <a:ext cx="74124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3200" b="1" dirty="0">
                <a:latin typeface="Cambria Math"/>
                <a:ea typeface="Cambria Math"/>
              </a:rPr>
              <a:t>⤬</a:t>
            </a:r>
            <a:endParaRPr lang="en-US" sz="3200" b="1" dirty="0"/>
          </a:p>
        </p:txBody>
      </p:sp>
      <p:sp>
        <p:nvSpPr>
          <p:cNvPr id="22" name="Text Box 79">
            <a:extLst>
              <a:ext uri="{FF2B5EF4-FFF2-40B4-BE49-F238E27FC236}">
                <a16:creationId xmlns:a16="http://schemas.microsoft.com/office/drawing/2014/main" id="{245BB124-2726-AFCA-FC8D-68FD66D1B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4508" y="5793353"/>
            <a:ext cx="245885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٢١  +  ١٤  =</a:t>
            </a:r>
            <a:endParaRPr lang="en-US" sz="2000" b="1" dirty="0"/>
          </a:p>
        </p:txBody>
      </p:sp>
      <p:sp>
        <p:nvSpPr>
          <p:cNvPr id="23" name="Text Box 79">
            <a:extLst>
              <a:ext uri="{FF2B5EF4-FFF2-40B4-BE49-F238E27FC236}">
                <a16:creationId xmlns:a16="http://schemas.microsoft.com/office/drawing/2014/main" id="{3FEB6FF9-3911-3FD7-C21D-6CAEE43BE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3965" y="5793353"/>
            <a:ext cx="7412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٣٥</a:t>
            </a:r>
            <a:endParaRPr lang="en-US" sz="2000" b="1" dirty="0"/>
          </a:p>
        </p:txBody>
      </p:sp>
      <p:sp>
        <p:nvSpPr>
          <p:cNvPr id="24" name="مستطيل مستدير الزوايا 23">
            <a:extLst>
              <a:ext uri="{FF2B5EF4-FFF2-40B4-BE49-F238E27FC236}">
                <a16:creationId xmlns:a16="http://schemas.microsoft.com/office/drawing/2014/main" id="{C196C189-362E-FE90-9426-EEED2396B5A7}"/>
              </a:ext>
            </a:extLst>
          </p:cNvPr>
          <p:cNvSpPr/>
          <p:nvPr/>
        </p:nvSpPr>
        <p:spPr>
          <a:xfrm>
            <a:off x="6231275" y="4657846"/>
            <a:ext cx="3275745" cy="557666"/>
          </a:xfrm>
          <a:prstGeom prst="roundRect">
            <a:avLst/>
          </a:prstGeom>
          <a:solidFill>
            <a:srgbClr val="FF0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57195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460</Words>
  <Application>Microsoft Macintosh PowerPoint</Application>
  <PresentationFormat>شاشة عريضة</PresentationFormat>
  <Paragraphs>337</Paragraphs>
  <Slides>13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23" baseType="lpstr">
      <vt:lpstr>18 Khebrat Musamim</vt:lpstr>
      <vt:lpstr>Arial</vt:lpstr>
      <vt:lpstr>Arial Black</vt:lpstr>
      <vt:lpstr>Beirut</vt:lpstr>
      <vt:lpstr>Calibri</vt:lpstr>
      <vt:lpstr>Calibri Light</vt:lpstr>
      <vt:lpstr>Californian FB</vt:lpstr>
      <vt:lpstr>Cambria Math</vt:lpstr>
      <vt:lpstr>Comic Sans MS</vt:lpstr>
      <vt:lpstr>نسق Office</vt:lpstr>
      <vt:lpstr>عرض تقديمي في PowerPoint</vt:lpstr>
      <vt:lpstr>عرض تقديمي في PowerPoint</vt:lpstr>
      <vt:lpstr>عرض تقديمي في PowerPoint</vt:lpstr>
      <vt:lpstr>جدول الضرب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بتول فاضل</dc:creator>
  <cp:lastModifiedBy>بتول فاضل</cp:lastModifiedBy>
  <cp:revision>44</cp:revision>
  <dcterms:created xsi:type="dcterms:W3CDTF">2021-08-28T07:17:54Z</dcterms:created>
  <dcterms:modified xsi:type="dcterms:W3CDTF">2022-08-10T01:23:56Z</dcterms:modified>
</cp:coreProperties>
</file>