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3.xml" ContentType="application/inkml+xml"/>
  <Override PartName="/ppt/notesSlides/notesSlide26.xml" ContentType="application/vnd.openxmlformats-officedocument.presentationml.notesSlide+xml"/>
  <Override PartName="/ppt/ink/ink4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27" rtl="1" saveSubsetFonts="1">
  <p:sldMasterIdLst>
    <p:sldMasterId id="2147483648" r:id="rId1"/>
  </p:sldMasterIdLst>
  <p:notesMasterIdLst>
    <p:notesMasterId r:id="rId32"/>
  </p:notesMasterIdLst>
  <p:sldIdLst>
    <p:sldId id="283" r:id="rId2"/>
    <p:sldId id="284" r:id="rId3"/>
    <p:sldId id="285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6" r:id="rId20"/>
    <p:sldId id="317" r:id="rId21"/>
    <p:sldId id="319" r:id="rId22"/>
    <p:sldId id="318" r:id="rId23"/>
    <p:sldId id="320" r:id="rId24"/>
    <p:sldId id="322" r:id="rId25"/>
    <p:sldId id="324" r:id="rId26"/>
    <p:sldId id="325" r:id="rId27"/>
    <p:sldId id="326" r:id="rId28"/>
    <p:sldId id="327" r:id="rId29"/>
    <p:sldId id="328" r:id="rId30"/>
    <p:sldId id="262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B93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3"/>
    <p:restoredTop sz="94648"/>
  </p:normalViewPr>
  <p:slideViewPr>
    <p:cSldViewPr>
      <p:cViewPr varScale="1">
        <p:scale>
          <a:sx n="117" d="100"/>
          <a:sy n="117" d="100"/>
        </p:scale>
        <p:origin x="9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6:48:23.823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8033 1710 24575,'30'-26'0,"-7"5"0,1 1 0,2-6 0,17-8 0,-14 4 0,-4 13 0,7-14 0,-14 20 0,3-4 0,-7 7 0,-1 1 0,4-2 0,-4 3 0,1 0 0,-5 1 0,3 1 0,2-4 0,0 4 0,7-5 0,-8 3 0,6 3 0,2-6 0,-3 5 0,7-2 0,-12 1 0,6 1 0,-3 1 0,4-3 0,13-1 0,-10-1 0,22-2 0,-18 4 0,16-1 0,-13 0 0,8 0 0,-12 0 0,12 4 0,-12-4 0,17 7 0,-16-4 0,5 4 0,-12 0 0,4-3 0,-3 2 0,3-2 0,-4 3 0,0 0 0,21 0 0,-16 0 0,30 0 0,-32 0 0,22 0 0,-22 0 0,10 0 0,-4 0 0,-7 0 0,15 0 0,-11 0 0,13 0 0,-9 0 0,4 0 0,8 0 0,-14 0 0,12 0 0,-15 0 0,0 3 0,12 1 0,-14-1 0,27 6 0,-25-7 0,6 2 0,1 1 0,-2-4 0,4 2 0,0 0 0,-1-2 0,13 3 0,-17-4 0,0 3 0,-4-2 0,2 2 0,-6 0 0,7-2 0,6 4 0,-7-1 0,9 3 0,-11-3 0,3 2 0,14-2 0,-10 3 0,9 1 0,-7-1 0,22 4 0,-21-3 0,19 2 0,-29-6 0,-1 2 0,26 4 0,-24-2 0,3 0 0,0 0 0,-2 0 0,11 2 0,4 4 0,-9-2 0,9 5 0,0 4 0,-10-5 0,9 5 0,-12-10 0,-4 2 0,3-2 0,-7 0 0,16 5 0,-10-4 0,7 2 0,-10-1 0,0-5 0,-4 4 0,17 2 0,-14-2 0,10 4 0,-9-9 0,-3 6 0,6-2 0,7 5 0,-7-1 0,14 5 0,-19-6 0,7-1 0,-13-4 0,0 0 0,-1-2 0,-2 2 0,3-3 0,1 6 0,16 6 0,-10-4 0,8 4 0,2 0 0,-4-4 0,22 14 0,-28-18 0,-3 1 0,-8-5 0,0 3 0,-4-6 0,-2-1 0,9 1 0,-4-2 0,5 1 0,-8-2 0,-3 0 0,0 0 0,0 0 0,-2-2 0,0-3 0,-3-1 0,0-4 0,0 4 0,0 3 0,4 3 0,0 5 0,4 1 0,-3-1 0,0-2 0,-2 2 0,2-5 0,-2 5 0,3-2 0,-1 3 0,0-1 0,-2 0 0,2-2 0,-4 2 0,1-2 0,0 0 0,-1 2 0,1-3 0,-2 4 0,0-1 0,0 0 0,0 0 0,0 1 0,-4 2 0,-3-5 0,-10 5 0,4-8 0,-5 3 0,6-3 0,3 0 0,-10 0 0,11 0 0,-9 0 0,12 0 0,-3 0 0,2 0 0,-2 0 0,3 0 0,4 0 0,4 0 0,3 0 0,5 0 0,-5 0 0,2 0 0,-1 0 0,-1 0 0,2 0 0,-5-17 0,-1 8 0,-2-9 0,0 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6:27:23.09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19511 12500 24575,'-10'0'0,"4"7"0,1-3 0,5 6 0,0-2 0,0-2 0,0 2 0,0-3 0,0 0 0,0 0 0,0 1 0,5-1 0,1 0 0,2 0 0,6-2 0,-8 0 0,8-3 0,0 0 0,-3 0 0,10 0 0,-14 0 0,14 0 0,-14 0 0,7 0 0,-4 0 0,-6 2 0,3 1 0,-7 2 0,0 5 0,0-3 0,0 20 0,-2-15 0,-2 24 0,-1-24 0,-1 18 0,3-22 0,0 19 0,3-16 0,0 8 0,0-10 0,0 2 0,3-8 0,2 2 0,1-5 0,2 0 0,3 0 0,-5 0 0,19 0 0,-13 0 0,11 0 0,-9 0 0,-1 0 0,-2 0 0,-2 0 0,-6-2 0,-1-1 0,-2 0 0,0 1 0</inkml:trace>
  <inkml:trace contextRef="#ctx0" brushRef="#br0" timeOffset="1168">19912 12800 24575,'10'8'0,"-1"-2"0,-4 2 0,2 0 0,-6-2 0,7 2 0,-8 0 0,8 9 0,-7-6 0,4 16 0,-5-16 0,0 14 0,0-14 0,-5 7 0,2-14 0,-3 3 0,4-7 0</inkml:trace>
  <inkml:trace contextRef="#ctx0" brushRef="#br0" timeOffset="2725">20269 12777 24575,'-5'2'0,"0"1"0,3 11 0,-1-7 0,-1 9 0,-1-4 0,2 0 0,-1 0 0,-3 1 0,6-6 0,-4 9 0,5-10 0,0 10 0,0-9 0,0 8 0,0-8 0,2 0 0,1-4 0,3-3 0,-1 0 0,1 0 0,-1 0 0,8 2 0,-2-1 0,8 1 0,-6-2 0,-2 0 0,6 0 0,-9 0 0,8-5 0,-4-4 0,-2-4 0,6-9 0,-8 8 0,2-6 0,-6 11 0,-2 2 0,-2 1 0,0 1 0,0 0 0,0-1 0,-2-1 0,-1 3 0,-3-3 0,-7 1 0,6 2 0,-10-1 0,0 5 0,3 0 0,-3 0 0,4 0 0,6 0 0,-2 0 0,7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6:31:25.365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16270 8796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6:13:42.163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16593 12331 24575,'23'0'0,"-4"0"0,12 0 0,-14 0 0,12 0 0,-15 0 0,31 0 0,-26 0 0,25 0 0,-31 0 0,4 0 0,-9 0 0,-2 2 0,-2-2 0,-3 5 0,1-2 0,-2 2 0,0 2 0,3-1 0,5 10 0,-1-6 0,9 15 0,-9-14 0,6 11 0,-7-16 0,5 13 0,-7-12 0,3 9 0,-6-10 0,4 4 0,-4-3 0,1 0 0,-2-1 0,0-3 0,0-1 0</inkml:trace>
  <inkml:trace contextRef="#ctx0" brushRef="#br0" timeOffset="1145">17126 12444 24575,'6'12'0,"0"1"0,-1-1 0,-2 1 0,0 3 0,-3-3 0,0 10 0,0-9 0,0 5 0,0-9 0,0 1 0,0-5 0,0 5 0,-3-5 0,0 2 0,-2 0 0,-1-5 0,1 5 0,2-5 0,0 0 0,3-1 0</inkml:trace>
  <inkml:trace contextRef="#ctx0" brushRef="#br0" timeOffset="2983">17416 12430 24575,'-5'11'0,"-3"-2"0,-1 4 0,2-3 0,-1 4 0,8-2 0,-5 0 0,1 5 0,1 0 0,0 2 0,1 1 0,1-7 0,-2 1 0,3-5 0,0-4 0,3-2 0,2 2 0,1-5 0,4 5 0,-4-4 0,4 4 0,-4-5 0,2 3 0,-3-3 0,1 0 0,2 0 0,-2 0 0,7 0 0,-7 0 0,7-3 0,-7 3 0,5-5 0,0-1 0,-1 2 0,1-4 0,-1 5 0,-3-2 0,3 0 0,-7-1 0,-1 1 0,1 2 0,-3-1 0,2 1 0,1-3 0,-3 1 0,3 0 0,-3 0 0,0 0 0,0-1 0,0 1 0,0 0 0,0 0 0,0 0 0,0 0 0,0 0 0,-3 2 0,0 0 0,-2 3 0,-1-2 0,1 1 0,-3-1 0,2 2 0,-1-2 0,1 1 0,-2-4 0,3 2 0,-8-2 0,4-3 0,-9-1 0,10 3 0,-1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3AA8573-CF02-FA41-AC7D-B732F9E84BB3}" type="datetimeFigureOut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7B8BEA-A660-C448-89A5-2F37E1FF08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179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297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1056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7609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6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157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8325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5087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2623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4813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552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361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defTabSz="914400" rtl="1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4005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2462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0395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7028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0695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599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9364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4808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8249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8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801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48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240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54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098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90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68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41E3-E71B-0D44-BB41-21A8FD4BE3F2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ADFB-BD56-564B-8618-2950BBAFCD35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BCE-DFE7-2442-9066-FB16936C3F11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21B1-BFC2-334C-9BD9-6FDE358083BE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5076-79AC-634D-9533-56C5710EC6B8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2DEB-016D-FC48-BC14-B25C45DE8EA4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F9A9-584A-AE40-82F3-0CCFEC2CEC7B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A34A-196C-BF47-85B6-E8B9ED910A5D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63B6-10D5-3C4A-849D-72A02BDEEA0C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E2C9-BDD5-074C-8D9C-6E35553E2012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D185-1583-BB4B-B4DC-56F6DA6DB30E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6F3BC-8637-0547-8CA2-268A60E250D5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g"/><Relationship Id="rId18" Type="http://schemas.openxmlformats.org/officeDocument/2006/relationships/hyperlink" Target="http://pngimg.com/download/21245" TargetMode="External"/><Relationship Id="rId26" Type="http://schemas.openxmlformats.org/officeDocument/2006/relationships/hyperlink" Target="https://gadgetsin.com/samsung-galaxy-book-2018-touchscreen-tablet-laptop.htm" TargetMode="External"/><Relationship Id="rId21" Type="http://schemas.openxmlformats.org/officeDocument/2006/relationships/image" Target="../media/image16.gif"/><Relationship Id="rId34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17" Type="http://schemas.openxmlformats.org/officeDocument/2006/relationships/image" Target="../media/image13.png"/><Relationship Id="rId25" Type="http://schemas.openxmlformats.org/officeDocument/2006/relationships/image" Target="../media/image20.jpg"/><Relationship Id="rId33" Type="http://schemas.openxmlformats.org/officeDocument/2006/relationships/image" Target="../media/image25.png"/><Relationship Id="rId38" Type="http://schemas.microsoft.com/office/2007/relationships/hdphoto" Target="../media/hdphoto1.wdp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20" Type="http://schemas.openxmlformats.org/officeDocument/2006/relationships/image" Target="../media/image15.jpeg"/><Relationship Id="rId29" Type="http://schemas.openxmlformats.org/officeDocument/2006/relationships/image" Target="../media/image22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24" Type="http://schemas.openxmlformats.org/officeDocument/2006/relationships/image" Target="../media/image19.jpeg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5" Type="http://schemas.openxmlformats.org/officeDocument/2006/relationships/image" Target="../media/image1.jpg"/><Relationship Id="rId15" Type="http://schemas.openxmlformats.org/officeDocument/2006/relationships/image" Target="../media/image11.jpeg"/><Relationship Id="rId23" Type="http://schemas.openxmlformats.org/officeDocument/2006/relationships/image" Target="../media/image18.gif"/><Relationship Id="rId28" Type="http://schemas.openxmlformats.org/officeDocument/2006/relationships/hyperlink" Target="https://pixabay.com/en/mouse-computer-hardware-optical-159568/" TargetMode="External"/><Relationship Id="rId36" Type="http://schemas.openxmlformats.org/officeDocument/2006/relationships/image" Target="../media/image28.png"/><Relationship Id="rId10" Type="http://schemas.openxmlformats.org/officeDocument/2006/relationships/image" Target="../media/image6.jpg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Relationship Id="rId14" Type="http://schemas.openxmlformats.org/officeDocument/2006/relationships/image" Target="../media/image10.png"/><Relationship Id="rId22" Type="http://schemas.openxmlformats.org/officeDocument/2006/relationships/image" Target="../media/image17.gif"/><Relationship Id="rId27" Type="http://schemas.openxmlformats.org/officeDocument/2006/relationships/image" Target="../media/image21.png"/><Relationship Id="rId30" Type="http://schemas.openxmlformats.org/officeDocument/2006/relationships/hyperlink" Target="http://pngimg.com/download/18883" TargetMode="External"/><Relationship Id="rId35" Type="http://schemas.openxmlformats.org/officeDocument/2006/relationships/image" Target="../media/image27.png"/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15.jpeg"/><Relationship Id="rId3" Type="http://schemas.openxmlformats.org/officeDocument/2006/relationships/image" Target="../media/image1.jpg"/><Relationship Id="rId21" Type="http://schemas.openxmlformats.org/officeDocument/2006/relationships/image" Target="../media/image11.jpeg"/><Relationship Id="rId34" Type="http://schemas.openxmlformats.org/officeDocument/2006/relationships/hyperlink" Target="https://pixabay.com/en/mouse-computer-hardware-optical-159568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30.png"/><Relationship Id="rId17" Type="http://schemas.openxmlformats.org/officeDocument/2006/relationships/image" Target="../media/image31.png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6.png"/><Relationship Id="rId29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hyperlink" Target="http://pngimg.com/download/21245" TargetMode="External"/><Relationship Id="rId32" Type="http://schemas.openxmlformats.org/officeDocument/2006/relationships/hyperlink" Target="https://gadgetsin.com/samsung-galaxy-book-2018-touchscreen-tablet-laptop.htm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23" Type="http://schemas.openxmlformats.org/officeDocument/2006/relationships/image" Target="../media/image13.png"/><Relationship Id="rId28" Type="http://schemas.openxmlformats.org/officeDocument/2006/relationships/image" Target="../media/image17.gif"/><Relationship Id="rId36" Type="http://schemas.microsoft.com/office/2007/relationships/hdphoto" Target="../media/hdphoto1.wdp"/><Relationship Id="rId10" Type="http://schemas.openxmlformats.org/officeDocument/2006/relationships/image" Target="../media/image8.jpg"/><Relationship Id="rId19" Type="http://schemas.openxmlformats.org/officeDocument/2006/relationships/image" Target="../media/image27.png"/><Relationship Id="rId31" Type="http://schemas.openxmlformats.org/officeDocument/2006/relationships/image" Target="../media/image20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0.png"/><Relationship Id="rId22" Type="http://schemas.openxmlformats.org/officeDocument/2006/relationships/image" Target="../media/image32.jpeg"/><Relationship Id="rId27" Type="http://schemas.openxmlformats.org/officeDocument/2006/relationships/image" Target="../media/image16.gif"/><Relationship Id="rId30" Type="http://schemas.openxmlformats.org/officeDocument/2006/relationships/image" Target="../media/image19.jpeg"/><Relationship Id="rId35" Type="http://schemas.openxmlformats.org/officeDocument/2006/relationships/image" Target="../media/image29.png"/><Relationship Id="rId8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customXml" Target="../ink/ink2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customXml" Target="../ink/ink3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customXml" Target="../ink/ink4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1.png"/><Relationship Id="rId7" Type="http://schemas.openxmlformats.org/officeDocument/2006/relationships/image" Target="../media/image2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5" Type="http://schemas.openxmlformats.org/officeDocument/2006/relationships/customXml" Target="../ink/ink1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92825" y="26726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4146" y="792219"/>
            <a:ext cx="4703474" cy="37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1526" y="4017481"/>
            <a:ext cx="1463203" cy="182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15" y="3831937"/>
            <a:ext cx="1826550" cy="13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9148" y="1215851"/>
            <a:ext cx="2440374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32679" y="1318000"/>
            <a:ext cx="1092349" cy="8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8976" y="1341476"/>
            <a:ext cx="1154474" cy="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67793" y="2188551"/>
            <a:ext cx="1022108" cy="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43851" y="2237526"/>
            <a:ext cx="1184899" cy="6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58281" y="3167818"/>
            <a:ext cx="2510126" cy="251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4771371" y="1572114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21" y="1056860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السلام عليكم">
            <a:hlinkClick r:id="" action="ppaction://media"/>
            <a:extLst>
              <a:ext uri="{FF2B5EF4-FFF2-40B4-BE49-F238E27FC236}">
                <a16:creationId xmlns:a16="http://schemas.microsoft.com/office/drawing/2014/main" id="{32066750-59C9-4847-9C42-1E4C55A4C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09600" y="5899901"/>
            <a:ext cx="609600" cy="621844"/>
          </a:xfrm>
          <a:prstGeom prst="rect">
            <a:avLst/>
          </a:prstGeom>
        </p:spPr>
      </p:pic>
      <p:pic>
        <p:nvPicPr>
          <p:cNvPr id="34" name="صورة 33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B68B2290-6981-3746-813E-7F674C2114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19401" y="5858837"/>
            <a:ext cx="6360733" cy="628650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131606" y="4762132"/>
            <a:ext cx="2565062" cy="183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7E064932-D69B-914D-96EB-42C12C804C71}"/>
              </a:ext>
            </a:extLst>
          </p:cNvPr>
          <p:cNvGrpSpPr/>
          <p:nvPr/>
        </p:nvGrpSpPr>
        <p:grpSpPr>
          <a:xfrm>
            <a:off x="346532" y="1056859"/>
            <a:ext cx="1214328" cy="1137422"/>
            <a:chOff x="3326307" y="697407"/>
            <a:chExt cx="5463186" cy="5463186"/>
          </a:xfrm>
        </p:grpSpPr>
        <p:sp>
          <p:nvSpPr>
            <p:cNvPr id="74" name="شكل بيضاوي 73">
              <a:extLst>
                <a:ext uri="{FF2B5EF4-FFF2-40B4-BE49-F238E27FC236}">
                  <a16:creationId xmlns:a16="http://schemas.microsoft.com/office/drawing/2014/main" id="{177FA20A-D5AD-8241-B367-50D3EA3EC77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75" name="مجموعة 74">
              <a:extLst>
                <a:ext uri="{FF2B5EF4-FFF2-40B4-BE49-F238E27FC236}">
                  <a16:creationId xmlns:a16="http://schemas.microsoft.com/office/drawing/2014/main" id="{B621EBDA-BA7C-6A49-AE2E-4BE949D8E8B0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CA3ED0A3-D9D5-6A46-92B7-6A38DAB373C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E59D6615-7A12-4548-A880-6D44463E1E45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6AFC1D08-FA04-9D4D-8BE4-08D0F300D7A1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71E6F1FA-0BD8-B247-9015-BD29CBB23A38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8F0F92DA-8082-2B4E-A0C0-ED11377F1F8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9367375C-1E93-1D41-828E-6D7C399DE9FE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7396DBC1-2A02-9846-924C-F5C2C25DD340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630CA23E-D25F-FF47-8266-EDBD53D07421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213B49C2-33EA-4749-8DBE-097EE2AC51CF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50517F35-EBA6-B240-BD16-5B031CD4C8A9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E73F1ECC-5A7E-E140-B08D-31A74E783A40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8E662F71-D946-724D-9058-EAE060A73261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091DB7A3-D52C-7349-BA74-59CDF7A1F8A0}"/>
              </a:ext>
            </a:extLst>
          </p:cNvPr>
          <p:cNvGrpSpPr/>
          <p:nvPr/>
        </p:nvGrpSpPr>
        <p:grpSpPr>
          <a:xfrm>
            <a:off x="927598" y="1164835"/>
            <a:ext cx="66496" cy="1010018"/>
            <a:chOff x="5944770" y="1379001"/>
            <a:chExt cx="226260" cy="3927154"/>
          </a:xfrm>
        </p:grpSpPr>
        <p:sp>
          <p:nvSpPr>
            <p:cNvPr id="89" name="مثلث متساوي الساقين 49">
              <a:extLst>
                <a:ext uri="{FF2B5EF4-FFF2-40B4-BE49-F238E27FC236}">
                  <a16:creationId xmlns:a16="http://schemas.microsoft.com/office/drawing/2014/main" id="{5EAFCD01-FE92-9B42-8EEC-AB51907571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0" name="مثلث متساوي الساقين 50">
              <a:extLst>
                <a:ext uri="{FF2B5EF4-FFF2-40B4-BE49-F238E27FC236}">
                  <a16:creationId xmlns:a16="http://schemas.microsoft.com/office/drawing/2014/main" id="{13EA8960-8B56-5E48-87A3-8C2FA754A889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8AD892F4-8FE9-724C-AECB-5443F35AD56C}"/>
              </a:ext>
            </a:extLst>
          </p:cNvPr>
          <p:cNvGrpSpPr/>
          <p:nvPr/>
        </p:nvGrpSpPr>
        <p:grpSpPr>
          <a:xfrm rot="4908360">
            <a:off x="870033" y="1270110"/>
            <a:ext cx="62967" cy="787190"/>
            <a:chOff x="5944770" y="1379001"/>
            <a:chExt cx="226260" cy="3927154"/>
          </a:xfrm>
        </p:grpSpPr>
        <p:sp>
          <p:nvSpPr>
            <p:cNvPr id="92" name="مثلث متساوي الساقين 52">
              <a:extLst>
                <a:ext uri="{FF2B5EF4-FFF2-40B4-BE49-F238E27FC236}">
                  <a16:creationId xmlns:a16="http://schemas.microsoft.com/office/drawing/2014/main" id="{6F9FA22E-62A9-C445-AD92-488CC39F8EA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3" name="مثلث متساوي الساقين 53">
              <a:extLst>
                <a:ext uri="{FF2B5EF4-FFF2-40B4-BE49-F238E27FC236}">
                  <a16:creationId xmlns:a16="http://schemas.microsoft.com/office/drawing/2014/main" id="{95438001-B48C-3E47-9A31-F14BA0D12AA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E0BC8004-B606-2849-8C2C-86DBBE14FD94}"/>
              </a:ext>
            </a:extLst>
          </p:cNvPr>
          <p:cNvSpPr/>
          <p:nvPr/>
        </p:nvSpPr>
        <p:spPr>
          <a:xfrm>
            <a:off x="904649" y="1609723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95" name="شكل حر 94">
            <a:extLst>
              <a:ext uri="{FF2B5EF4-FFF2-40B4-BE49-F238E27FC236}">
                <a16:creationId xmlns:a16="http://schemas.microsoft.com/office/drawing/2014/main" id="{4BC5DC31-66A8-4947-AADC-77BD239F858E}"/>
              </a:ext>
            </a:extLst>
          </p:cNvPr>
          <p:cNvSpPr/>
          <p:nvPr/>
        </p:nvSpPr>
        <p:spPr>
          <a:xfrm>
            <a:off x="199868" y="2222544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96" name="صورة 9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1C0E8C2-6413-4649-B7BB-25343DFE60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89796" y="2861497"/>
            <a:ext cx="283621" cy="569978"/>
          </a:xfrm>
          <a:prstGeom prst="rect">
            <a:avLst/>
          </a:prstGeom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677456F3-034A-8741-A859-174BDBD100E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40261" t="-1" r="1991" b="37349"/>
          <a:stretch/>
        </p:blipFill>
        <p:spPr>
          <a:xfrm>
            <a:off x="259283" y="2978129"/>
            <a:ext cx="510927" cy="759960"/>
          </a:xfrm>
          <a:prstGeom prst="rect">
            <a:avLst/>
          </a:prstGeom>
        </p:spPr>
      </p:pic>
      <p:pic>
        <p:nvPicPr>
          <p:cNvPr id="9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004F23B-F022-0846-9480-95AFCDC33871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0712" y="2171388"/>
            <a:ext cx="780003" cy="1626235"/>
          </a:xfrm>
          <a:prstGeom prst="rect">
            <a:avLst/>
          </a:prstGeom>
        </p:spPr>
      </p:pic>
      <p:pic>
        <p:nvPicPr>
          <p:cNvPr id="9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0304E09F-65BA-EA43-8F17-141B94BA1B8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93" y="2174073"/>
            <a:ext cx="780003" cy="1626235"/>
          </a:xfrm>
          <a:prstGeom prst="rect">
            <a:avLst/>
          </a:prstGeom>
        </p:spPr>
      </p:pic>
      <p:sp>
        <p:nvSpPr>
          <p:cNvPr id="100" name="مستطيل 99">
            <a:extLst>
              <a:ext uri="{FF2B5EF4-FFF2-40B4-BE49-F238E27FC236}">
                <a16:creationId xmlns:a16="http://schemas.microsoft.com/office/drawing/2014/main" id="{5D460DC7-F11C-6E40-8AB3-12A3F80C9439}"/>
              </a:ext>
            </a:extLst>
          </p:cNvPr>
          <p:cNvSpPr/>
          <p:nvPr/>
        </p:nvSpPr>
        <p:spPr>
          <a:xfrm>
            <a:off x="2571019" y="1172082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٩-٥ </a:t>
            </a:r>
          </a:p>
          <a:p>
            <a:pPr algn="ctr"/>
            <a:r>
              <a:rPr lang="ar-SA" sz="21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المسافة بين نقطتين</a:t>
            </a:r>
            <a:endParaRPr lang="ar-SA" sz="21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1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41F66484-C267-8849-9534-B9532A59378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 flipH="1">
            <a:off x="1444791" y="4348409"/>
            <a:ext cx="1209593" cy="1163653"/>
          </a:xfrm>
          <a:prstGeom prst="rect">
            <a:avLst/>
          </a:prstGeom>
        </p:spPr>
      </p:pic>
      <p:pic>
        <p:nvPicPr>
          <p:cNvPr id="102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C1F9518-17D1-524D-BA44-2F756D2FD7F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2614808" y="5069454"/>
            <a:ext cx="254745" cy="157093"/>
          </a:xfrm>
          <a:prstGeom prst="rect">
            <a:avLst/>
          </a:prstGeom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ED66AE41-2319-E64B-93C0-FF5A6AED4AD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 rot="21013860">
            <a:off x="2034315" y="1112541"/>
            <a:ext cx="942390" cy="691908"/>
          </a:xfrm>
          <a:prstGeom prst="rect">
            <a:avLst/>
          </a:prstGeom>
        </p:spPr>
      </p:pic>
      <p:sp>
        <p:nvSpPr>
          <p:cNvPr id="104" name="مربع نص 5">
            <a:extLst>
              <a:ext uri="{FF2B5EF4-FFF2-40B4-BE49-F238E27FC236}">
                <a16:creationId xmlns:a16="http://schemas.microsoft.com/office/drawing/2014/main" id="{936A9470-54F2-BB43-B239-B053B2EE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076" y="1086856"/>
            <a:ext cx="175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/ ١٤٤هـ</a:t>
            </a:r>
          </a:p>
          <a:p>
            <a:pPr defTabSz="685800" rtl="0">
              <a:spcBef>
                <a:spcPct val="0"/>
              </a:spcBef>
              <a:buNone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200" dirty="0">
                <a:solidFill>
                  <a:srgbClr val="002060"/>
                </a:solidFill>
              </a:rPr>
              <a:t>١٦٢</a:t>
            </a:r>
            <a:r>
              <a:rPr lang="ar-SA" altLang="ar-SA" sz="105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CD434E15-F24A-044B-AAD5-42BD3FE1F0FA}"/>
              </a:ext>
            </a:extLst>
          </p:cNvPr>
          <p:cNvSpPr/>
          <p:nvPr/>
        </p:nvSpPr>
        <p:spPr>
          <a:xfrm>
            <a:off x="3725309" y="2004861"/>
            <a:ext cx="2803208" cy="11416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درست استعمال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نظرية فيثاغورس</a:t>
            </a:r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DFDECD36-A094-F74D-960E-92C322A3B6C3}"/>
              </a:ext>
            </a:extLst>
          </p:cNvPr>
          <p:cNvSpPr/>
          <p:nvPr/>
        </p:nvSpPr>
        <p:spPr>
          <a:xfrm>
            <a:off x="1533085" y="2105527"/>
            <a:ext cx="2803208" cy="13712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اجد المسافة بين نقطتين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بالمستوى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اجد نقطة المنتصف بين 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نقطتين في المستوى الاحداثي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</p:txBody>
      </p:sp>
      <p:pic>
        <p:nvPicPr>
          <p:cNvPr id="107" name="Google Shape;68;p13">
            <a:extLst>
              <a:ext uri="{FF2B5EF4-FFF2-40B4-BE49-F238E27FC236}">
                <a16:creationId xmlns:a16="http://schemas.microsoft.com/office/drawing/2014/main" id="{53532F09-4502-CE4C-B933-F977303D4CE8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136829" y="1582676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250814" y="4039590"/>
            <a:ext cx="3383376" cy="255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rot="-200775">
            <a:off x="6303508" y="3759394"/>
            <a:ext cx="826044" cy="61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6833354" y="4005766"/>
            <a:ext cx="639976" cy="5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7229756" y="4326399"/>
            <a:ext cx="471150" cy="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985359" y="3588085"/>
            <a:ext cx="389171" cy="66667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FD5AEB1-B3BB-DB6E-11DC-77A028612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>
                <a:solidFill>
                  <a:schemeClr val="tx1"/>
                </a:solidFill>
              </a:rPr>
              <a:pPr/>
              <a:t>227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067E6CBD-BBE6-3BB0-7060-69CA71D20F44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875513" y="4712936"/>
            <a:ext cx="1082587" cy="10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83 0.01297 L 0.39883 0.0132 L 0.30573 0.01459 C 0.29831 0.01482 0.29102 0.01736 0.28347 0.01829 L 0.26628 0.02014 L 0.25821 0.02199 C 0.25352 0.02292 0.24883 0.02477 0.24414 0.02524 C 0.23581 0.02662 0.22722 0.02662 0.21875 0.02709 C 0.19896 0.03033 0.20169 0.03033 0.17344 0.03079 L 0.05417 0.03264 L 0.03893 0.03079 C 0.03659 0.0294 0.03711 0.0213 0.0349 0.02014 C 0.03386 0.01945 0.03229 0.01968 0.0319 0.01829 C 0.03164 0.0169 0.03334 0.0169 0.03386 0.01644 L 0.03386 0.01667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1515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28973" y="50738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المسافة بين نقطتين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EC4EE8FE-E77A-BF44-A9B6-D9A22551870D}"/>
              </a:ext>
            </a:extLst>
          </p:cNvPr>
          <p:cNvSpPr/>
          <p:nvPr/>
        </p:nvSpPr>
        <p:spPr>
          <a:xfrm>
            <a:off x="407678" y="468175"/>
            <a:ext cx="7715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المسافة بين النقطتين ( ٤  ،  ٨ )  ،  ( ــ ٣  ،  ــ ٦ )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510C3B23-0B00-D542-85DF-0A9453A300DD}"/>
              </a:ext>
            </a:extLst>
          </p:cNvPr>
          <p:cNvSpPr/>
          <p:nvPr/>
        </p:nvSpPr>
        <p:spPr>
          <a:xfrm>
            <a:off x="8122982" y="374507"/>
            <a:ext cx="942948" cy="72232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تأكد ٢</a:t>
            </a:r>
          </a:p>
        </p:txBody>
      </p:sp>
      <p:grpSp>
        <p:nvGrpSpPr>
          <p:cNvPr id="61" name="مجموعة 43">
            <a:extLst>
              <a:ext uri="{FF2B5EF4-FFF2-40B4-BE49-F238E27FC236}">
                <a16:creationId xmlns:a16="http://schemas.microsoft.com/office/drawing/2014/main" id="{577EED14-AEC2-C441-AE8D-B01361DE6BB9}"/>
              </a:ext>
            </a:extLst>
          </p:cNvPr>
          <p:cNvGrpSpPr/>
          <p:nvPr/>
        </p:nvGrpSpPr>
        <p:grpSpPr>
          <a:xfrm>
            <a:off x="3408074" y="2470447"/>
            <a:ext cx="5214974" cy="640934"/>
            <a:chOff x="2714612" y="4042446"/>
            <a:chExt cx="5214974" cy="640934"/>
          </a:xfrm>
          <a:solidFill>
            <a:schemeClr val="bg1"/>
          </a:solidFill>
        </p:grpSpPr>
        <p:grpSp>
          <p:nvGrpSpPr>
            <p:cNvPr id="62" name="مجموعة 77">
              <a:extLst>
                <a:ext uri="{FF2B5EF4-FFF2-40B4-BE49-F238E27FC236}">
                  <a16:creationId xmlns:a16="http://schemas.microsoft.com/office/drawing/2014/main" id="{52369007-9101-BF42-9917-6298C8A15826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  <a:grpFill/>
          </p:grpSpPr>
          <p:cxnSp>
            <p:nvCxnSpPr>
              <p:cNvPr id="73" name="رابط مستقيم 19">
                <a:extLst>
                  <a:ext uri="{FF2B5EF4-FFF2-40B4-BE49-F238E27FC236}">
                    <a16:creationId xmlns:a16="http://schemas.microsoft.com/office/drawing/2014/main" id="{0B3BE448-3E8C-F44B-B68E-E27B5120A6C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رابط مستقيم 20">
                <a:extLst>
                  <a:ext uri="{FF2B5EF4-FFF2-40B4-BE49-F238E27FC236}">
                    <a16:creationId xmlns:a16="http://schemas.microsoft.com/office/drawing/2014/main" id="{D81FE8AA-2D3F-AB4C-8725-BE9F89DF874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رابط مستقيم 21">
                <a:extLst>
                  <a:ext uri="{FF2B5EF4-FFF2-40B4-BE49-F238E27FC236}">
                    <a16:creationId xmlns:a16="http://schemas.microsoft.com/office/drawing/2014/main" id="{0D17A0C6-FF52-A14C-B8E0-C106D7778566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رابط مستقيم 22">
                <a:extLst>
                  <a:ext uri="{FF2B5EF4-FFF2-40B4-BE49-F238E27FC236}">
                    <a16:creationId xmlns:a16="http://schemas.microsoft.com/office/drawing/2014/main" id="{581A29A8-08BC-9342-BD9E-908F6624C9A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مجموعة 42">
              <a:extLst>
                <a:ext uri="{FF2B5EF4-FFF2-40B4-BE49-F238E27FC236}">
                  <a16:creationId xmlns:a16="http://schemas.microsoft.com/office/drawing/2014/main" id="{79AC0F13-E426-CB49-AA66-6CF9B954A5D9}"/>
                </a:ext>
              </a:extLst>
            </p:cNvPr>
            <p:cNvGrpSpPr/>
            <p:nvPr/>
          </p:nvGrpSpPr>
          <p:grpSpPr>
            <a:xfrm>
              <a:off x="2714612" y="4143380"/>
              <a:ext cx="5214974" cy="540000"/>
              <a:chOff x="2714612" y="4643442"/>
              <a:chExt cx="5214974" cy="531868"/>
            </a:xfrm>
            <a:grpFill/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A054D1A3-9320-0A42-A2C2-5B22D0CCA88F}"/>
                  </a:ext>
                </a:extLst>
              </p:cNvPr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71922157-D16A-704E-860B-22FA077FF0DA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E8101D0B-79AE-DD49-852C-14BE195BC1F3}"/>
                  </a:ext>
                </a:extLst>
              </p:cNvPr>
              <p:cNvSpPr txBox="1"/>
              <p:nvPr/>
            </p:nvSpPr>
            <p:spPr>
              <a:xfrm>
                <a:off x="2714612" y="4660492"/>
                <a:ext cx="207170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96C479D4-DBE9-984F-BED1-FCE237AD3B50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A6FF51B3-0023-E34A-8C96-05F01A143874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4A4B7FBC-0B5B-C04C-95D2-230337BE6452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5C7DE672-8BA7-7A4D-B7A9-019BEAE47D5B}"/>
                  </a:ext>
                </a:extLst>
              </p:cNvPr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</p:grp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5ED736FA-D599-5347-9464-D00F19D6B1FC}"/>
              </a:ext>
            </a:extLst>
          </p:cNvPr>
          <p:cNvSpPr txBox="1"/>
          <p:nvPr/>
        </p:nvSpPr>
        <p:spPr>
          <a:xfrm>
            <a:off x="6837098" y="2588431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C546F3EE-4E89-534F-8BAC-B300F6938899}"/>
              </a:ext>
            </a:extLst>
          </p:cNvPr>
          <p:cNvSpPr txBox="1"/>
          <p:nvPr/>
        </p:nvSpPr>
        <p:spPr>
          <a:xfrm>
            <a:off x="6051280" y="2586129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12FAE7EF-0AFA-9446-9020-FD7D07DD3C62}"/>
              </a:ext>
            </a:extLst>
          </p:cNvPr>
          <p:cNvSpPr txBox="1"/>
          <p:nvPr/>
        </p:nvSpPr>
        <p:spPr>
          <a:xfrm>
            <a:off x="4622520" y="2605481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A0991975-1730-4345-85A8-B9BE89B15F5A}"/>
              </a:ext>
            </a:extLst>
          </p:cNvPr>
          <p:cNvSpPr txBox="1"/>
          <p:nvPr/>
        </p:nvSpPr>
        <p:spPr>
          <a:xfrm>
            <a:off x="3836702" y="2603179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47EABF21-7711-F540-915B-5799FD13EFDA}"/>
              </a:ext>
            </a:extLst>
          </p:cNvPr>
          <p:cNvSpPr txBox="1"/>
          <p:nvPr/>
        </p:nvSpPr>
        <p:spPr>
          <a:xfrm>
            <a:off x="6940037" y="2638430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٣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A69018CF-1823-0549-B02C-36DD221663FE}"/>
              </a:ext>
            </a:extLst>
          </p:cNvPr>
          <p:cNvSpPr txBox="1"/>
          <p:nvPr/>
        </p:nvSpPr>
        <p:spPr>
          <a:xfrm>
            <a:off x="6044735" y="266216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D54DE012-1E84-E74C-937A-C6B0EB1AE159}"/>
              </a:ext>
            </a:extLst>
          </p:cNvPr>
          <p:cNvSpPr txBox="1"/>
          <p:nvPr/>
        </p:nvSpPr>
        <p:spPr>
          <a:xfrm>
            <a:off x="4742123" y="2669301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٦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58F7D410-E172-4C43-9F79-4BDA0E505BCF}"/>
              </a:ext>
            </a:extLst>
          </p:cNvPr>
          <p:cNvSpPr txBox="1"/>
          <p:nvPr/>
        </p:nvSpPr>
        <p:spPr>
          <a:xfrm>
            <a:off x="3844841" y="267947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٨</a:t>
            </a:r>
          </a:p>
        </p:txBody>
      </p:sp>
      <p:grpSp>
        <p:nvGrpSpPr>
          <p:cNvPr id="86" name="مجموعة 48">
            <a:extLst>
              <a:ext uri="{FF2B5EF4-FFF2-40B4-BE49-F238E27FC236}">
                <a16:creationId xmlns:a16="http://schemas.microsoft.com/office/drawing/2014/main" id="{1DD4A243-8E96-FA49-8B5F-7D89AC9109AC}"/>
              </a:ext>
            </a:extLst>
          </p:cNvPr>
          <p:cNvGrpSpPr/>
          <p:nvPr/>
        </p:nvGrpSpPr>
        <p:grpSpPr>
          <a:xfrm>
            <a:off x="4607312" y="926299"/>
            <a:ext cx="642944" cy="1073829"/>
            <a:chOff x="2372168" y="3786190"/>
            <a:chExt cx="642944" cy="1073829"/>
          </a:xfrm>
        </p:grpSpPr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39A32730-6AFB-4044-934A-BEE2399B09FA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8" name="سهم لأعلى 87">
              <a:extLst>
                <a:ext uri="{FF2B5EF4-FFF2-40B4-BE49-F238E27FC236}">
                  <a16:creationId xmlns:a16="http://schemas.microsoft.com/office/drawing/2014/main" id="{73E30A35-12C2-174A-BD99-7AC1D6555982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9" name="مجموعة 49">
            <a:extLst>
              <a:ext uri="{FF2B5EF4-FFF2-40B4-BE49-F238E27FC236}">
                <a16:creationId xmlns:a16="http://schemas.microsoft.com/office/drawing/2014/main" id="{68C55999-CBC9-2743-B182-3BF71D1E370F}"/>
              </a:ext>
            </a:extLst>
          </p:cNvPr>
          <p:cNvGrpSpPr/>
          <p:nvPr/>
        </p:nvGrpSpPr>
        <p:grpSpPr>
          <a:xfrm>
            <a:off x="4008150" y="923997"/>
            <a:ext cx="642944" cy="1073829"/>
            <a:chOff x="2372168" y="3786190"/>
            <a:chExt cx="642944" cy="1073829"/>
          </a:xfrm>
        </p:grpSpPr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E5C6427A-03BF-F84B-A4F5-C01498FFD4B0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91" name="سهم لأعلى 90">
              <a:extLst>
                <a:ext uri="{FF2B5EF4-FFF2-40B4-BE49-F238E27FC236}">
                  <a16:creationId xmlns:a16="http://schemas.microsoft.com/office/drawing/2014/main" id="{7E11A954-1644-DD48-BF53-C38AB6042DD3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2" name="مجموعة 52">
            <a:extLst>
              <a:ext uri="{FF2B5EF4-FFF2-40B4-BE49-F238E27FC236}">
                <a16:creationId xmlns:a16="http://schemas.microsoft.com/office/drawing/2014/main" id="{3667E4AC-4F58-3E43-815B-3D97562B11D9}"/>
              </a:ext>
            </a:extLst>
          </p:cNvPr>
          <p:cNvGrpSpPr/>
          <p:nvPr/>
        </p:nvGrpSpPr>
        <p:grpSpPr>
          <a:xfrm>
            <a:off x="2908008" y="926299"/>
            <a:ext cx="642944" cy="1073829"/>
            <a:chOff x="2372168" y="3786190"/>
            <a:chExt cx="642944" cy="1073829"/>
          </a:xfrm>
        </p:grpSpPr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0CF9BFEF-E60B-914D-AF9D-362F19AB0679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94" name="سهم لأعلى 93">
              <a:extLst>
                <a:ext uri="{FF2B5EF4-FFF2-40B4-BE49-F238E27FC236}">
                  <a16:creationId xmlns:a16="http://schemas.microsoft.com/office/drawing/2014/main" id="{45FC383D-AE3B-7145-9600-AE0C997EBDAF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5" name="مجموعة 55">
            <a:extLst>
              <a:ext uri="{FF2B5EF4-FFF2-40B4-BE49-F238E27FC236}">
                <a16:creationId xmlns:a16="http://schemas.microsoft.com/office/drawing/2014/main" id="{2B96D963-0696-1D49-846A-1D6A05F7686F}"/>
              </a:ext>
            </a:extLst>
          </p:cNvPr>
          <p:cNvGrpSpPr/>
          <p:nvPr/>
        </p:nvGrpSpPr>
        <p:grpSpPr>
          <a:xfrm>
            <a:off x="2122190" y="923997"/>
            <a:ext cx="642944" cy="1073829"/>
            <a:chOff x="2372168" y="3786190"/>
            <a:chExt cx="642944" cy="1073829"/>
          </a:xfrm>
        </p:grpSpPr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40A13B46-97C7-A14B-8E9D-09667AD57E34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97" name="سهم لأعلى 96">
              <a:extLst>
                <a:ext uri="{FF2B5EF4-FFF2-40B4-BE49-F238E27FC236}">
                  <a16:creationId xmlns:a16="http://schemas.microsoft.com/office/drawing/2014/main" id="{18BF7DDC-6C9A-514A-B6C9-7D8AA6FA26B0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8" name="مجموعة 58">
            <a:extLst>
              <a:ext uri="{FF2B5EF4-FFF2-40B4-BE49-F238E27FC236}">
                <a16:creationId xmlns:a16="http://schemas.microsoft.com/office/drawing/2014/main" id="{64A2E6B0-8B43-C543-A5CD-2B704A019070}"/>
              </a:ext>
            </a:extLst>
          </p:cNvPr>
          <p:cNvGrpSpPr/>
          <p:nvPr/>
        </p:nvGrpSpPr>
        <p:grpSpPr>
          <a:xfrm>
            <a:off x="5265462" y="3357199"/>
            <a:ext cx="3355284" cy="608655"/>
            <a:chOff x="4574302" y="4042446"/>
            <a:chExt cx="3355284" cy="608655"/>
          </a:xfrm>
          <a:solidFill>
            <a:schemeClr val="bg1"/>
          </a:solidFill>
        </p:grpSpPr>
        <p:grpSp>
          <p:nvGrpSpPr>
            <p:cNvPr id="99" name="مجموعة 77">
              <a:extLst>
                <a:ext uri="{FF2B5EF4-FFF2-40B4-BE49-F238E27FC236}">
                  <a16:creationId xmlns:a16="http://schemas.microsoft.com/office/drawing/2014/main" id="{1906E661-63E5-714A-9E2B-A611165C343B}"/>
                </a:ext>
              </a:extLst>
            </p:cNvPr>
            <p:cNvGrpSpPr/>
            <p:nvPr/>
          </p:nvGrpSpPr>
          <p:grpSpPr>
            <a:xfrm>
              <a:off x="4732892" y="4042446"/>
              <a:ext cx="2482314" cy="468000"/>
              <a:chOff x="4590016" y="428604"/>
              <a:chExt cx="2482314" cy="357190"/>
            </a:xfrm>
            <a:grpFill/>
          </p:grpSpPr>
          <p:cxnSp>
            <p:nvCxnSpPr>
              <p:cNvPr id="113" name="رابط مستقيم 68">
                <a:extLst>
                  <a:ext uri="{FF2B5EF4-FFF2-40B4-BE49-F238E27FC236}">
                    <a16:creationId xmlns:a16="http://schemas.microsoft.com/office/drawing/2014/main" id="{ED316436-539F-0D4D-9236-C9C9CC8039B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رابط مستقيم 69">
                <a:extLst>
                  <a:ext uri="{FF2B5EF4-FFF2-40B4-BE49-F238E27FC236}">
                    <a16:creationId xmlns:a16="http://schemas.microsoft.com/office/drawing/2014/main" id="{878F1A57-7C55-F144-98B1-F14B63702F25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رابط مستقيم 70">
                <a:extLst>
                  <a:ext uri="{FF2B5EF4-FFF2-40B4-BE49-F238E27FC236}">
                    <a16:creationId xmlns:a16="http://schemas.microsoft.com/office/drawing/2014/main" id="{01F7E62A-C2CB-1D4F-8F46-259798CC60F1}"/>
                  </a:ext>
                </a:extLst>
              </p:cNvPr>
              <p:cNvCxnSpPr/>
              <p:nvPr/>
            </p:nvCxnSpPr>
            <p:spPr>
              <a:xfrm rot="10800000">
                <a:off x="4590016" y="428604"/>
                <a:ext cx="2268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رابط مستقيم 71">
                <a:extLst>
                  <a:ext uri="{FF2B5EF4-FFF2-40B4-BE49-F238E27FC236}">
                    <a16:creationId xmlns:a16="http://schemas.microsoft.com/office/drawing/2014/main" id="{D9886887-8D34-2742-B2D7-429CEFB9948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مجموعة 60">
              <a:extLst>
                <a:ext uri="{FF2B5EF4-FFF2-40B4-BE49-F238E27FC236}">
                  <a16:creationId xmlns:a16="http://schemas.microsoft.com/office/drawing/2014/main" id="{64CF445E-E78A-DA40-989E-D359FCB24735}"/>
                </a:ext>
              </a:extLst>
            </p:cNvPr>
            <p:cNvGrpSpPr/>
            <p:nvPr/>
          </p:nvGrpSpPr>
          <p:grpSpPr>
            <a:xfrm>
              <a:off x="4574302" y="4143381"/>
              <a:ext cx="3355284" cy="507720"/>
              <a:chOff x="4574302" y="4643442"/>
              <a:chExt cx="3355284" cy="500074"/>
            </a:xfrm>
            <a:grpFill/>
          </p:grpSpPr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59AB6100-2313-D243-9498-81C31AC36236}"/>
                  </a:ext>
                </a:extLst>
              </p:cNvPr>
              <p:cNvSpPr txBox="1"/>
              <p:nvPr/>
            </p:nvSpPr>
            <p:spPr>
              <a:xfrm>
                <a:off x="5931624" y="4643442"/>
                <a:ext cx="1069268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ــ ٧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511C0CCD-6820-384A-9D4F-90029B42B19F}"/>
                  </a:ext>
                </a:extLst>
              </p:cNvPr>
              <p:cNvSpPr txBox="1"/>
              <p:nvPr/>
            </p:nvSpPr>
            <p:spPr>
              <a:xfrm>
                <a:off x="4574302" y="4660491"/>
                <a:ext cx="1214446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ــ ١٤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131714FF-103E-8845-905E-4C4D8E27D92C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B949586D-467D-DA4A-B456-DC3EA29DAB9A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80E06339-0C5F-AB49-B74A-7CEFC84B6F72}"/>
                  </a:ext>
                </a:extLst>
              </p:cNvPr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</p:grpSp>
      </p:grpSp>
      <p:grpSp>
        <p:nvGrpSpPr>
          <p:cNvPr id="117" name="مجموعة 72">
            <a:extLst>
              <a:ext uri="{FF2B5EF4-FFF2-40B4-BE49-F238E27FC236}">
                <a16:creationId xmlns:a16="http://schemas.microsoft.com/office/drawing/2014/main" id="{CEB3FB56-AB29-7740-AF56-8D91A686AACB}"/>
              </a:ext>
            </a:extLst>
          </p:cNvPr>
          <p:cNvGrpSpPr/>
          <p:nvPr/>
        </p:nvGrpSpPr>
        <p:grpSpPr>
          <a:xfrm>
            <a:off x="5551214" y="4145800"/>
            <a:ext cx="3067230" cy="608655"/>
            <a:chOff x="4862356" y="4042446"/>
            <a:chExt cx="3067230" cy="608655"/>
          </a:xfrm>
          <a:solidFill>
            <a:schemeClr val="bg1"/>
          </a:solidFill>
        </p:grpSpPr>
        <p:grpSp>
          <p:nvGrpSpPr>
            <p:cNvPr id="118" name="مجموعة 77">
              <a:extLst>
                <a:ext uri="{FF2B5EF4-FFF2-40B4-BE49-F238E27FC236}">
                  <a16:creationId xmlns:a16="http://schemas.microsoft.com/office/drawing/2014/main" id="{457B4A07-F292-784D-AF40-60A765D06773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  <a:grpFill/>
          </p:grpSpPr>
          <p:cxnSp>
            <p:nvCxnSpPr>
              <p:cNvPr id="125" name="رابط مستقيم 80">
                <a:extLst>
                  <a:ext uri="{FF2B5EF4-FFF2-40B4-BE49-F238E27FC236}">
                    <a16:creationId xmlns:a16="http://schemas.microsoft.com/office/drawing/2014/main" id="{016894C6-C94C-1E48-81E5-4A4D8578578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رابط مستقيم 81">
                <a:extLst>
                  <a:ext uri="{FF2B5EF4-FFF2-40B4-BE49-F238E27FC236}">
                    <a16:creationId xmlns:a16="http://schemas.microsoft.com/office/drawing/2014/main" id="{B4CAC4CB-B357-9C49-A1FB-3E39C6751142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رابط مستقيم 82">
                <a:extLst>
                  <a:ext uri="{FF2B5EF4-FFF2-40B4-BE49-F238E27FC236}">
                    <a16:creationId xmlns:a16="http://schemas.microsoft.com/office/drawing/2014/main" id="{F5B5E660-BEE5-BE4D-80C8-9A856D80686E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83">
                <a:extLst>
                  <a:ext uri="{FF2B5EF4-FFF2-40B4-BE49-F238E27FC236}">
                    <a16:creationId xmlns:a16="http://schemas.microsoft.com/office/drawing/2014/main" id="{1562E635-4CAE-CE41-B735-5AC24E5E1FE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مجموعة 74">
              <a:extLst>
                <a:ext uri="{FF2B5EF4-FFF2-40B4-BE49-F238E27FC236}">
                  <a16:creationId xmlns:a16="http://schemas.microsoft.com/office/drawing/2014/main" id="{98A5CDB5-B4AB-3245-A2CD-5B9F1C2E0DC7}"/>
                </a:ext>
              </a:extLst>
            </p:cNvPr>
            <p:cNvGrpSpPr/>
            <p:nvPr/>
          </p:nvGrpSpPr>
          <p:grpSpPr>
            <a:xfrm>
              <a:off x="4862356" y="4143381"/>
              <a:ext cx="3067230" cy="507720"/>
              <a:chOff x="4862356" y="4643442"/>
              <a:chExt cx="3067230" cy="500074"/>
            </a:xfrm>
            <a:grpFill/>
          </p:grpSpPr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F5257117-19B7-2643-9547-8505E6539B6D}"/>
                  </a:ext>
                </a:extLst>
              </p:cNvPr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7AF43618-201C-E44D-B3FE-D31D50B71D99}"/>
                  </a:ext>
                </a:extLst>
              </p:cNvPr>
              <p:cNvSpPr txBox="1"/>
              <p:nvPr/>
            </p:nvSpPr>
            <p:spPr>
              <a:xfrm>
                <a:off x="6190182" y="4643442"/>
                <a:ext cx="566900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٤٩</a:t>
                </a:r>
                <a:endParaRPr lang="ar-SA" sz="3200" b="1" spc="-100" baseline="30000" dirty="0"/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C759CF7E-215D-8942-80ED-309BF4925E9D}"/>
                  </a:ext>
                </a:extLst>
              </p:cNvPr>
              <p:cNvSpPr txBox="1"/>
              <p:nvPr/>
            </p:nvSpPr>
            <p:spPr>
              <a:xfrm>
                <a:off x="4862356" y="4660491"/>
                <a:ext cx="712078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١٩٦</a:t>
                </a:r>
                <a:endParaRPr lang="ar-SA" sz="3200" b="1" spc="-100" baseline="30000" dirty="0"/>
              </a:p>
            </p:txBody>
          </p:sp>
          <p:sp>
            <p:nvSpPr>
              <p:cNvPr id="123" name="مربع نص 122">
                <a:extLst>
                  <a:ext uri="{FF2B5EF4-FFF2-40B4-BE49-F238E27FC236}">
                    <a16:creationId xmlns:a16="http://schemas.microsoft.com/office/drawing/2014/main" id="{866DEF05-5A7F-1944-93A1-F50357C73C83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24" name="مربع نص 123">
                <a:extLst>
                  <a:ext uri="{FF2B5EF4-FFF2-40B4-BE49-F238E27FC236}">
                    <a16:creationId xmlns:a16="http://schemas.microsoft.com/office/drawing/2014/main" id="{D1CE76C2-16B3-8046-BC2F-3F15CC0E3AA0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grpSp>
        <p:nvGrpSpPr>
          <p:cNvPr id="129" name="مجموعة 84">
            <a:extLst>
              <a:ext uri="{FF2B5EF4-FFF2-40B4-BE49-F238E27FC236}">
                <a16:creationId xmlns:a16="http://schemas.microsoft.com/office/drawing/2014/main" id="{546FDF39-D103-3C42-A0DF-53CC2A688F91}"/>
              </a:ext>
            </a:extLst>
          </p:cNvPr>
          <p:cNvGrpSpPr/>
          <p:nvPr/>
        </p:nvGrpSpPr>
        <p:grpSpPr>
          <a:xfrm>
            <a:off x="6979974" y="4931618"/>
            <a:ext cx="1638682" cy="608656"/>
            <a:chOff x="6290904" y="4042446"/>
            <a:chExt cx="1638682" cy="608656"/>
          </a:xfrm>
          <a:solidFill>
            <a:schemeClr val="bg1"/>
          </a:solidFill>
        </p:grpSpPr>
        <p:grpSp>
          <p:nvGrpSpPr>
            <p:cNvPr id="130" name="مجموعة 77">
              <a:extLst>
                <a:ext uri="{FF2B5EF4-FFF2-40B4-BE49-F238E27FC236}">
                  <a16:creationId xmlns:a16="http://schemas.microsoft.com/office/drawing/2014/main" id="{B9053847-58EC-F943-8288-ED13861363CA}"/>
                </a:ext>
              </a:extLst>
            </p:cNvPr>
            <p:cNvGrpSpPr/>
            <p:nvPr/>
          </p:nvGrpSpPr>
          <p:grpSpPr>
            <a:xfrm>
              <a:off x="6460892" y="4042446"/>
              <a:ext cx="754314" cy="468000"/>
              <a:chOff x="6318016" y="428604"/>
              <a:chExt cx="754314" cy="357190"/>
            </a:xfrm>
            <a:grpFill/>
          </p:grpSpPr>
          <p:cxnSp>
            <p:nvCxnSpPr>
              <p:cNvPr id="135" name="رابط مستقيم 92">
                <a:extLst>
                  <a:ext uri="{FF2B5EF4-FFF2-40B4-BE49-F238E27FC236}">
                    <a16:creationId xmlns:a16="http://schemas.microsoft.com/office/drawing/2014/main" id="{5BD9A501-C8C1-F54C-A61E-9B3378B44F5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93">
                <a:extLst>
                  <a:ext uri="{FF2B5EF4-FFF2-40B4-BE49-F238E27FC236}">
                    <a16:creationId xmlns:a16="http://schemas.microsoft.com/office/drawing/2014/main" id="{12444E5A-AC7B-154C-8516-EDE158E45BB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رابط مستقيم 94">
                <a:extLst>
                  <a:ext uri="{FF2B5EF4-FFF2-40B4-BE49-F238E27FC236}">
                    <a16:creationId xmlns:a16="http://schemas.microsoft.com/office/drawing/2014/main" id="{59444F9F-80B5-FB46-AB3A-12F3458E804C}"/>
                  </a:ext>
                </a:extLst>
              </p:cNvPr>
              <p:cNvCxnSpPr/>
              <p:nvPr/>
            </p:nvCxnSpPr>
            <p:spPr>
              <a:xfrm rot="10800000">
                <a:off x="6318016" y="428604"/>
                <a:ext cx="540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رابط مستقيم 95">
                <a:extLst>
                  <a:ext uri="{FF2B5EF4-FFF2-40B4-BE49-F238E27FC236}">
                    <a16:creationId xmlns:a16="http://schemas.microsoft.com/office/drawing/2014/main" id="{495B7956-A1E9-1643-B4D4-5FB663EE6F9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مجموعة 86">
              <a:extLst>
                <a:ext uri="{FF2B5EF4-FFF2-40B4-BE49-F238E27FC236}">
                  <a16:creationId xmlns:a16="http://schemas.microsoft.com/office/drawing/2014/main" id="{EBD08060-AC9B-9B41-9A97-B54E781256E5}"/>
                </a:ext>
              </a:extLst>
            </p:cNvPr>
            <p:cNvGrpSpPr/>
            <p:nvPr/>
          </p:nvGrpSpPr>
          <p:grpSpPr>
            <a:xfrm>
              <a:off x="6290904" y="4143384"/>
              <a:ext cx="1638682" cy="507718"/>
              <a:chOff x="6290904" y="4643444"/>
              <a:chExt cx="1638682" cy="500072"/>
            </a:xfrm>
            <a:grpFill/>
          </p:grpSpPr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7E0FE159-E133-314E-8FE5-F371A1D4B222}"/>
                  </a:ext>
                </a:extLst>
              </p:cNvPr>
              <p:cNvSpPr txBox="1"/>
              <p:nvPr/>
            </p:nvSpPr>
            <p:spPr>
              <a:xfrm>
                <a:off x="6290904" y="4643444"/>
                <a:ext cx="741574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٢٤٥</a:t>
                </a:r>
                <a:endParaRPr lang="ar-SA" sz="3200" b="1" spc="-100" baseline="30000" dirty="0"/>
              </a:p>
            </p:txBody>
          </p:sp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18B2DE8D-0A75-A54B-A6C3-2F776E848EBE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A1CA0725-9FB2-BD45-87ED-051D173EE812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DF5A9BEE-0C9D-2049-9111-5D41DE52839B}"/>
              </a:ext>
            </a:extLst>
          </p:cNvPr>
          <p:cNvSpPr txBox="1"/>
          <p:nvPr/>
        </p:nvSpPr>
        <p:spPr>
          <a:xfrm>
            <a:off x="5155426" y="5090369"/>
            <a:ext cx="147450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ف  =  ١٥٫٧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957B0F1-8E52-1F81-66D7-D518F190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082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2" grpId="0"/>
      <p:bldP spid="83" grpId="0"/>
      <p:bldP spid="84" grpId="0"/>
      <p:bldP spid="85" grpId="0"/>
      <p:bldP spid="1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1515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28973" y="50738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المسافة بين نقطتين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46AF58F1-CDA4-D242-9A70-5B4339550812}"/>
              </a:ext>
            </a:extLst>
          </p:cNvPr>
          <p:cNvSpPr/>
          <p:nvPr/>
        </p:nvSpPr>
        <p:spPr>
          <a:xfrm>
            <a:off x="899592" y="714356"/>
            <a:ext cx="717287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المسافة بين النقطتين ( ــ ٢ ،  ــ ٤ )  ،  ( ــ ٥  ،  ــ ٣ )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727CBCDF-F097-C441-B18F-E93DF574C4C9}"/>
              </a:ext>
            </a:extLst>
          </p:cNvPr>
          <p:cNvSpPr/>
          <p:nvPr/>
        </p:nvSpPr>
        <p:spPr>
          <a:xfrm>
            <a:off x="8072462" y="700068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تأكـــد</a:t>
            </a:r>
          </a:p>
        </p:txBody>
      </p:sp>
      <p:grpSp>
        <p:nvGrpSpPr>
          <p:cNvPr id="61" name="مجموعة 43">
            <a:extLst>
              <a:ext uri="{FF2B5EF4-FFF2-40B4-BE49-F238E27FC236}">
                <a16:creationId xmlns:a16="http://schemas.microsoft.com/office/drawing/2014/main" id="{12D268DC-FF6C-704F-BFE1-A20ACA701166}"/>
              </a:ext>
            </a:extLst>
          </p:cNvPr>
          <p:cNvGrpSpPr/>
          <p:nvPr/>
        </p:nvGrpSpPr>
        <p:grpSpPr>
          <a:xfrm>
            <a:off x="3071802" y="2716628"/>
            <a:ext cx="5500726" cy="608656"/>
            <a:chOff x="2428860" y="4042446"/>
            <a:chExt cx="5500726" cy="608656"/>
          </a:xfrm>
          <a:solidFill>
            <a:schemeClr val="bg1"/>
          </a:solidFill>
        </p:grpSpPr>
        <p:grpSp>
          <p:nvGrpSpPr>
            <p:cNvPr id="62" name="مجموعة 77">
              <a:extLst>
                <a:ext uri="{FF2B5EF4-FFF2-40B4-BE49-F238E27FC236}">
                  <a16:creationId xmlns:a16="http://schemas.microsoft.com/office/drawing/2014/main" id="{D6D6040A-A798-4E40-BFFF-A269E9473C1F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  <a:grpFill/>
          </p:grpSpPr>
          <p:cxnSp>
            <p:nvCxnSpPr>
              <p:cNvPr id="73" name="رابط مستقيم 19">
                <a:extLst>
                  <a:ext uri="{FF2B5EF4-FFF2-40B4-BE49-F238E27FC236}">
                    <a16:creationId xmlns:a16="http://schemas.microsoft.com/office/drawing/2014/main" id="{51B702E4-72ED-A843-BEF1-8C115B676A3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رابط مستقيم 20">
                <a:extLst>
                  <a:ext uri="{FF2B5EF4-FFF2-40B4-BE49-F238E27FC236}">
                    <a16:creationId xmlns:a16="http://schemas.microsoft.com/office/drawing/2014/main" id="{E50C3CB2-40CC-1048-9305-0332EA0F219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رابط مستقيم 21">
                <a:extLst>
                  <a:ext uri="{FF2B5EF4-FFF2-40B4-BE49-F238E27FC236}">
                    <a16:creationId xmlns:a16="http://schemas.microsoft.com/office/drawing/2014/main" id="{30461BBA-5EB6-5447-BFAF-4E239FC59ED3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رابط مستقيم 22">
                <a:extLst>
                  <a:ext uri="{FF2B5EF4-FFF2-40B4-BE49-F238E27FC236}">
                    <a16:creationId xmlns:a16="http://schemas.microsoft.com/office/drawing/2014/main" id="{814F4C58-9AB9-744D-A676-898985D7EDD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مجموعة 42">
              <a:extLst>
                <a:ext uri="{FF2B5EF4-FFF2-40B4-BE49-F238E27FC236}">
                  <a16:creationId xmlns:a16="http://schemas.microsoft.com/office/drawing/2014/main" id="{E9D283E8-97A4-C041-ABA9-8FD9C3052F6D}"/>
                </a:ext>
              </a:extLst>
            </p:cNvPr>
            <p:cNvGrpSpPr/>
            <p:nvPr/>
          </p:nvGrpSpPr>
          <p:grpSpPr>
            <a:xfrm>
              <a:off x="2428860" y="4143380"/>
              <a:ext cx="5500726" cy="507722"/>
              <a:chOff x="2428860" y="4643440"/>
              <a:chExt cx="5500726" cy="500076"/>
            </a:xfrm>
            <a:grpFill/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3803CE30-EB16-4540-ABC1-52B5DCF7058C}"/>
                  </a:ext>
                </a:extLst>
              </p:cNvPr>
              <p:cNvSpPr txBox="1"/>
              <p:nvPr/>
            </p:nvSpPr>
            <p:spPr>
              <a:xfrm>
                <a:off x="4786314" y="4643440"/>
                <a:ext cx="2214578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E1BAFC77-6AAA-C643-8DD4-BA535A6F8893}"/>
                  </a:ext>
                </a:extLst>
              </p:cNvPr>
              <p:cNvSpPr txBox="1"/>
              <p:nvPr/>
            </p:nvSpPr>
            <p:spPr>
              <a:xfrm>
                <a:off x="5885078" y="4682777"/>
                <a:ext cx="472872" cy="428633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A0BB41F8-E358-3443-BA13-3A5F68634A20}"/>
                  </a:ext>
                </a:extLst>
              </p:cNvPr>
              <p:cNvSpPr txBox="1"/>
              <p:nvPr/>
            </p:nvSpPr>
            <p:spPr>
              <a:xfrm>
                <a:off x="2428860" y="4660492"/>
                <a:ext cx="2214578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B06EEC12-75FD-3A44-8D68-61B41EA5844C}"/>
                  </a:ext>
                </a:extLst>
              </p:cNvPr>
              <p:cNvSpPr txBox="1"/>
              <p:nvPr/>
            </p:nvSpPr>
            <p:spPr>
              <a:xfrm>
                <a:off x="3500430" y="4682773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9A919832-CDD9-0E40-B8FF-EEF526E6F79B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99A19B1E-E834-D043-ADC4-4BA3A1C2886B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EFA72112-F47F-7E41-B96F-FEFDBA64A6B1}"/>
                  </a:ext>
                </a:extLst>
              </p:cNvPr>
              <p:cNvSpPr txBox="1"/>
              <p:nvPr/>
            </p:nvSpPr>
            <p:spPr>
              <a:xfrm>
                <a:off x="4572000" y="4714882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</p:grp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F3F9C572-5A1C-6849-B27F-251C310AC6A8}"/>
              </a:ext>
            </a:extLst>
          </p:cNvPr>
          <p:cNvSpPr txBox="1"/>
          <p:nvPr/>
        </p:nvSpPr>
        <p:spPr>
          <a:xfrm>
            <a:off x="6786578" y="283461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4279993D-7D4E-5446-8FD6-D154126633CC}"/>
              </a:ext>
            </a:extLst>
          </p:cNvPr>
          <p:cNvSpPr txBox="1"/>
          <p:nvPr/>
        </p:nvSpPr>
        <p:spPr>
          <a:xfrm>
            <a:off x="5857884" y="283231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5669B89D-74C3-2748-A0BF-B0C883545186}"/>
              </a:ext>
            </a:extLst>
          </p:cNvPr>
          <p:cNvSpPr txBox="1"/>
          <p:nvPr/>
        </p:nvSpPr>
        <p:spPr>
          <a:xfrm>
            <a:off x="4429124" y="285166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1FEDFE6A-818E-E444-B54B-647CF401B417}"/>
              </a:ext>
            </a:extLst>
          </p:cNvPr>
          <p:cNvSpPr txBox="1"/>
          <p:nvPr/>
        </p:nvSpPr>
        <p:spPr>
          <a:xfrm>
            <a:off x="3357554" y="2849360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22FC08E6-DB95-E74B-A7AE-3791E8DC45A4}"/>
              </a:ext>
            </a:extLst>
          </p:cNvPr>
          <p:cNvSpPr txBox="1"/>
          <p:nvPr/>
        </p:nvSpPr>
        <p:spPr>
          <a:xfrm>
            <a:off x="6883408" y="289163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٥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E32D9ED9-5C92-C440-9C85-05814CB4C329}"/>
              </a:ext>
            </a:extLst>
          </p:cNvPr>
          <p:cNvSpPr txBox="1"/>
          <p:nvPr/>
        </p:nvSpPr>
        <p:spPr>
          <a:xfrm>
            <a:off x="5678347" y="2840450"/>
            <a:ext cx="970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ــ ٢ )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00181960-40B2-444B-ACBC-2D994132A7D4}"/>
              </a:ext>
            </a:extLst>
          </p:cNvPr>
          <p:cNvSpPr txBox="1"/>
          <p:nvPr/>
        </p:nvSpPr>
        <p:spPr>
          <a:xfrm>
            <a:off x="4519231" y="2890096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ــ٣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0F279431-67A1-5A47-94CC-FAD48263408A}"/>
              </a:ext>
            </a:extLst>
          </p:cNvPr>
          <p:cNvSpPr txBox="1"/>
          <p:nvPr/>
        </p:nvSpPr>
        <p:spPr>
          <a:xfrm>
            <a:off x="3328058" y="2832310"/>
            <a:ext cx="958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ــ ٤ )</a:t>
            </a:r>
          </a:p>
        </p:txBody>
      </p:sp>
      <p:grpSp>
        <p:nvGrpSpPr>
          <p:cNvPr id="86" name="مجموعة 48">
            <a:extLst>
              <a:ext uri="{FF2B5EF4-FFF2-40B4-BE49-F238E27FC236}">
                <a16:creationId xmlns:a16="http://schemas.microsoft.com/office/drawing/2014/main" id="{7B0BCF55-0CF3-2F4D-A484-90D7DADDD955}"/>
              </a:ext>
            </a:extLst>
          </p:cNvPr>
          <p:cNvGrpSpPr/>
          <p:nvPr/>
        </p:nvGrpSpPr>
        <p:grpSpPr>
          <a:xfrm>
            <a:off x="4429124" y="1172480"/>
            <a:ext cx="642944" cy="1073829"/>
            <a:chOff x="2372168" y="3786190"/>
            <a:chExt cx="642944" cy="1073829"/>
          </a:xfrm>
        </p:grpSpPr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F9025AE8-9A59-3646-999E-A798FFF78B9B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8" name="سهم لأعلى 87">
              <a:extLst>
                <a:ext uri="{FF2B5EF4-FFF2-40B4-BE49-F238E27FC236}">
                  <a16:creationId xmlns:a16="http://schemas.microsoft.com/office/drawing/2014/main" id="{00D4342F-9231-C648-8B01-366A726205EA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9" name="مجموعة 49">
            <a:extLst>
              <a:ext uri="{FF2B5EF4-FFF2-40B4-BE49-F238E27FC236}">
                <a16:creationId xmlns:a16="http://schemas.microsoft.com/office/drawing/2014/main" id="{06FBD61C-EB3C-9F42-9ECD-43EDAADE55D5}"/>
              </a:ext>
            </a:extLst>
          </p:cNvPr>
          <p:cNvGrpSpPr/>
          <p:nvPr/>
        </p:nvGrpSpPr>
        <p:grpSpPr>
          <a:xfrm>
            <a:off x="3643306" y="1170178"/>
            <a:ext cx="642944" cy="1073829"/>
            <a:chOff x="2372168" y="3786190"/>
            <a:chExt cx="642944" cy="1073829"/>
          </a:xfrm>
        </p:grpSpPr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DC23D413-1C05-394A-B657-8141B1DCA753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91" name="سهم لأعلى 90">
              <a:extLst>
                <a:ext uri="{FF2B5EF4-FFF2-40B4-BE49-F238E27FC236}">
                  <a16:creationId xmlns:a16="http://schemas.microsoft.com/office/drawing/2014/main" id="{04FB2F76-16ED-114D-944C-A95E109CC2B4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2" name="مجموعة 52">
            <a:extLst>
              <a:ext uri="{FF2B5EF4-FFF2-40B4-BE49-F238E27FC236}">
                <a16:creationId xmlns:a16="http://schemas.microsoft.com/office/drawing/2014/main" id="{213A1237-07B2-6641-9087-52CE7A7B0C1A}"/>
              </a:ext>
            </a:extLst>
          </p:cNvPr>
          <p:cNvGrpSpPr/>
          <p:nvPr/>
        </p:nvGrpSpPr>
        <p:grpSpPr>
          <a:xfrm>
            <a:off x="2428860" y="1172480"/>
            <a:ext cx="642944" cy="1073829"/>
            <a:chOff x="2372168" y="3786190"/>
            <a:chExt cx="642944" cy="1073829"/>
          </a:xfrm>
        </p:grpSpPr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4F853A6D-459A-7D47-A9E4-A4C429239C6D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94" name="سهم لأعلى 93">
              <a:extLst>
                <a:ext uri="{FF2B5EF4-FFF2-40B4-BE49-F238E27FC236}">
                  <a16:creationId xmlns:a16="http://schemas.microsoft.com/office/drawing/2014/main" id="{F78EF62D-E089-0442-A380-DDB3E183F94A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5" name="مجموعة 55">
            <a:extLst>
              <a:ext uri="{FF2B5EF4-FFF2-40B4-BE49-F238E27FC236}">
                <a16:creationId xmlns:a16="http://schemas.microsoft.com/office/drawing/2014/main" id="{365E2883-8576-3340-A758-6D564189D101}"/>
              </a:ext>
            </a:extLst>
          </p:cNvPr>
          <p:cNvGrpSpPr/>
          <p:nvPr/>
        </p:nvGrpSpPr>
        <p:grpSpPr>
          <a:xfrm>
            <a:off x="1643042" y="1170178"/>
            <a:ext cx="642944" cy="1073829"/>
            <a:chOff x="2372168" y="3786190"/>
            <a:chExt cx="642944" cy="1073829"/>
          </a:xfrm>
        </p:grpSpPr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02EC563D-F7BE-D747-BC23-FA70B54F7474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97" name="سهم لأعلى 96">
              <a:extLst>
                <a:ext uri="{FF2B5EF4-FFF2-40B4-BE49-F238E27FC236}">
                  <a16:creationId xmlns:a16="http://schemas.microsoft.com/office/drawing/2014/main" id="{9DE2965F-9BAC-0849-8E23-D508114F2266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8" name="مجموعة 58">
            <a:extLst>
              <a:ext uri="{FF2B5EF4-FFF2-40B4-BE49-F238E27FC236}">
                <a16:creationId xmlns:a16="http://schemas.microsoft.com/office/drawing/2014/main" id="{59385880-35C7-AF48-93CF-D53F9D9D32DE}"/>
              </a:ext>
            </a:extLst>
          </p:cNvPr>
          <p:cNvGrpSpPr/>
          <p:nvPr/>
        </p:nvGrpSpPr>
        <p:grpSpPr>
          <a:xfrm>
            <a:off x="5288682" y="3603380"/>
            <a:ext cx="3281544" cy="608655"/>
            <a:chOff x="4648042" y="4042446"/>
            <a:chExt cx="3281544" cy="608655"/>
          </a:xfrm>
          <a:solidFill>
            <a:schemeClr val="bg1"/>
          </a:solidFill>
        </p:grpSpPr>
        <p:grpSp>
          <p:nvGrpSpPr>
            <p:cNvPr id="99" name="مجموعة 77">
              <a:extLst>
                <a:ext uri="{FF2B5EF4-FFF2-40B4-BE49-F238E27FC236}">
                  <a16:creationId xmlns:a16="http://schemas.microsoft.com/office/drawing/2014/main" id="{17A780F4-B2A0-7F49-A625-FFDBBF1718F6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  <a:grpFill/>
          </p:grpSpPr>
          <p:cxnSp>
            <p:nvCxnSpPr>
              <p:cNvPr id="113" name="رابط مستقيم 68">
                <a:extLst>
                  <a:ext uri="{FF2B5EF4-FFF2-40B4-BE49-F238E27FC236}">
                    <a16:creationId xmlns:a16="http://schemas.microsoft.com/office/drawing/2014/main" id="{D2593333-9219-E74C-9E49-52B471EA158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رابط مستقيم 69">
                <a:extLst>
                  <a:ext uri="{FF2B5EF4-FFF2-40B4-BE49-F238E27FC236}">
                    <a16:creationId xmlns:a16="http://schemas.microsoft.com/office/drawing/2014/main" id="{C0377A26-D21D-F54C-8E9A-8C4DB8ACA6E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رابط مستقيم 70">
                <a:extLst>
                  <a:ext uri="{FF2B5EF4-FFF2-40B4-BE49-F238E27FC236}">
                    <a16:creationId xmlns:a16="http://schemas.microsoft.com/office/drawing/2014/main" id="{5D045ACD-AC27-EF4D-9526-449C40D023BC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رابط مستقيم 71">
                <a:extLst>
                  <a:ext uri="{FF2B5EF4-FFF2-40B4-BE49-F238E27FC236}">
                    <a16:creationId xmlns:a16="http://schemas.microsoft.com/office/drawing/2014/main" id="{40989990-F5D0-914E-BFBB-1B7B670FC0FF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مجموعة 60">
              <a:extLst>
                <a:ext uri="{FF2B5EF4-FFF2-40B4-BE49-F238E27FC236}">
                  <a16:creationId xmlns:a16="http://schemas.microsoft.com/office/drawing/2014/main" id="{355E5921-D48B-A34F-BE88-735E5AF195BC}"/>
                </a:ext>
              </a:extLst>
            </p:cNvPr>
            <p:cNvGrpSpPr/>
            <p:nvPr/>
          </p:nvGrpSpPr>
          <p:grpSpPr>
            <a:xfrm>
              <a:off x="4648042" y="4143381"/>
              <a:ext cx="3281544" cy="507720"/>
              <a:chOff x="4648042" y="4643442"/>
              <a:chExt cx="3281544" cy="500074"/>
            </a:xfrm>
            <a:grpFill/>
          </p:grpSpPr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3CCC02E2-D005-E64A-BB18-3D07D090501A}"/>
                  </a:ext>
                </a:extLst>
              </p:cNvPr>
              <p:cNvSpPr txBox="1"/>
              <p:nvPr/>
            </p:nvSpPr>
            <p:spPr>
              <a:xfrm>
                <a:off x="5931624" y="4643442"/>
                <a:ext cx="1069268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ــ ٣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D8BC131C-662E-3F46-A886-1452318CC26F}"/>
                  </a:ext>
                </a:extLst>
              </p:cNvPr>
              <p:cNvSpPr txBox="1"/>
              <p:nvPr/>
            </p:nvSpPr>
            <p:spPr>
              <a:xfrm>
                <a:off x="4648042" y="4660491"/>
                <a:ext cx="1140706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١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B92B4708-EF86-E841-B21A-15ECE1EDC058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BE9040BD-18EA-2440-9656-90CB4E226CB5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C1DF6C41-9E45-1046-813F-AF786D26C666}"/>
                  </a:ext>
                </a:extLst>
              </p:cNvPr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</p:grpSp>
      </p:grpSp>
      <p:grpSp>
        <p:nvGrpSpPr>
          <p:cNvPr id="117" name="مجموعة 72">
            <a:extLst>
              <a:ext uri="{FF2B5EF4-FFF2-40B4-BE49-F238E27FC236}">
                <a16:creationId xmlns:a16="http://schemas.microsoft.com/office/drawing/2014/main" id="{3102DD3A-C20F-0344-B034-9A7A8380A3B7}"/>
              </a:ext>
            </a:extLst>
          </p:cNvPr>
          <p:cNvGrpSpPr/>
          <p:nvPr/>
        </p:nvGrpSpPr>
        <p:grpSpPr>
          <a:xfrm>
            <a:off x="5515230" y="4391981"/>
            <a:ext cx="3052694" cy="608655"/>
            <a:chOff x="4876892" y="4042446"/>
            <a:chExt cx="3052694" cy="608655"/>
          </a:xfrm>
        </p:grpSpPr>
        <p:grpSp>
          <p:nvGrpSpPr>
            <p:cNvPr id="118" name="مجموعة 77">
              <a:extLst>
                <a:ext uri="{FF2B5EF4-FFF2-40B4-BE49-F238E27FC236}">
                  <a16:creationId xmlns:a16="http://schemas.microsoft.com/office/drawing/2014/main" id="{521069BF-AC48-734C-89DE-8B40FC76701C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125" name="رابط مستقيم 80">
                <a:extLst>
                  <a:ext uri="{FF2B5EF4-FFF2-40B4-BE49-F238E27FC236}">
                    <a16:creationId xmlns:a16="http://schemas.microsoft.com/office/drawing/2014/main" id="{869F3B4A-95DC-5E4D-A539-B0E0CDAB2CA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رابط مستقيم 81">
                <a:extLst>
                  <a:ext uri="{FF2B5EF4-FFF2-40B4-BE49-F238E27FC236}">
                    <a16:creationId xmlns:a16="http://schemas.microsoft.com/office/drawing/2014/main" id="{43448F49-A838-4D43-9528-C2E46BEA6D5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رابط مستقيم 82">
                <a:extLst>
                  <a:ext uri="{FF2B5EF4-FFF2-40B4-BE49-F238E27FC236}">
                    <a16:creationId xmlns:a16="http://schemas.microsoft.com/office/drawing/2014/main" id="{95E19D5F-AB66-1C40-9123-BE52ADF470A9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83">
                <a:extLst>
                  <a:ext uri="{FF2B5EF4-FFF2-40B4-BE49-F238E27FC236}">
                    <a16:creationId xmlns:a16="http://schemas.microsoft.com/office/drawing/2014/main" id="{36C51AAD-8408-A440-891C-D774067DED4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مجموعة 74">
              <a:extLst>
                <a:ext uri="{FF2B5EF4-FFF2-40B4-BE49-F238E27FC236}">
                  <a16:creationId xmlns:a16="http://schemas.microsoft.com/office/drawing/2014/main" id="{68F02BFC-C70D-6B4D-A2D0-6CCE36FE7937}"/>
                </a:ext>
              </a:extLst>
            </p:cNvPr>
            <p:cNvGrpSpPr/>
            <p:nvPr/>
          </p:nvGrpSpPr>
          <p:grpSpPr>
            <a:xfrm>
              <a:off x="5005232" y="4143381"/>
              <a:ext cx="2924354" cy="507720"/>
              <a:chOff x="5005232" y="4643442"/>
              <a:chExt cx="2924354" cy="500074"/>
            </a:xfrm>
          </p:grpSpPr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2001671B-2535-6042-9DBE-5B5AE9D6F827}"/>
                  </a:ext>
                </a:extLst>
              </p:cNvPr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E5BAF2A3-BED7-2941-821B-6355FC43A3F0}"/>
                  </a:ext>
                </a:extLst>
              </p:cNvPr>
              <p:cNvSpPr txBox="1"/>
              <p:nvPr/>
            </p:nvSpPr>
            <p:spPr>
              <a:xfrm>
                <a:off x="6190182" y="4643442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٩</a:t>
                </a:r>
                <a:endParaRPr lang="ar-SA" sz="3200" b="1" spc="-100" baseline="30000" dirty="0"/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B5A18C2C-2CB1-454A-A316-7CA5AFB21101}"/>
                  </a:ext>
                </a:extLst>
              </p:cNvPr>
              <p:cNvSpPr txBox="1"/>
              <p:nvPr/>
            </p:nvSpPr>
            <p:spPr>
              <a:xfrm>
                <a:off x="5005232" y="4660491"/>
                <a:ext cx="5692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  <a:endParaRPr lang="ar-SA" sz="3200" b="1" spc="-100" baseline="30000" dirty="0"/>
              </a:p>
            </p:txBody>
          </p:sp>
          <p:sp>
            <p:nvSpPr>
              <p:cNvPr id="123" name="مربع نص 122">
                <a:extLst>
                  <a:ext uri="{FF2B5EF4-FFF2-40B4-BE49-F238E27FC236}">
                    <a16:creationId xmlns:a16="http://schemas.microsoft.com/office/drawing/2014/main" id="{A9F4E98F-A4FE-D542-9432-5DE1D98506F0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24" name="مربع نص 123">
                <a:extLst>
                  <a:ext uri="{FF2B5EF4-FFF2-40B4-BE49-F238E27FC236}">
                    <a16:creationId xmlns:a16="http://schemas.microsoft.com/office/drawing/2014/main" id="{02481C90-D949-D94A-8498-9C8A9A8E69AB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grpSp>
        <p:nvGrpSpPr>
          <p:cNvPr id="129" name="مجموعة 84">
            <a:extLst>
              <a:ext uri="{FF2B5EF4-FFF2-40B4-BE49-F238E27FC236}">
                <a16:creationId xmlns:a16="http://schemas.microsoft.com/office/drawing/2014/main" id="{834FC2FB-7F11-0C49-A4FC-8B0A3B0ACFAD}"/>
              </a:ext>
            </a:extLst>
          </p:cNvPr>
          <p:cNvGrpSpPr/>
          <p:nvPr/>
        </p:nvGrpSpPr>
        <p:grpSpPr>
          <a:xfrm>
            <a:off x="7104128" y="5177799"/>
            <a:ext cx="1464008" cy="608655"/>
            <a:chOff x="6465578" y="4042446"/>
            <a:chExt cx="1464008" cy="608655"/>
          </a:xfrm>
        </p:grpSpPr>
        <p:grpSp>
          <p:nvGrpSpPr>
            <p:cNvPr id="130" name="مجموعة 77">
              <a:extLst>
                <a:ext uri="{FF2B5EF4-FFF2-40B4-BE49-F238E27FC236}">
                  <a16:creationId xmlns:a16="http://schemas.microsoft.com/office/drawing/2014/main" id="{141A6A4E-145B-C24D-BEC8-61CB8208441F}"/>
                </a:ext>
              </a:extLst>
            </p:cNvPr>
            <p:cNvGrpSpPr/>
            <p:nvPr/>
          </p:nvGrpSpPr>
          <p:grpSpPr>
            <a:xfrm>
              <a:off x="6604892" y="4042446"/>
              <a:ext cx="610314" cy="468000"/>
              <a:chOff x="6462016" y="428604"/>
              <a:chExt cx="610314" cy="357190"/>
            </a:xfrm>
          </p:grpSpPr>
          <p:cxnSp>
            <p:nvCxnSpPr>
              <p:cNvPr id="135" name="رابط مستقيم 92">
                <a:extLst>
                  <a:ext uri="{FF2B5EF4-FFF2-40B4-BE49-F238E27FC236}">
                    <a16:creationId xmlns:a16="http://schemas.microsoft.com/office/drawing/2014/main" id="{F42473EA-8F39-124D-9DF7-2DF9006F23B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93">
                <a:extLst>
                  <a:ext uri="{FF2B5EF4-FFF2-40B4-BE49-F238E27FC236}">
                    <a16:creationId xmlns:a16="http://schemas.microsoft.com/office/drawing/2014/main" id="{4695AFA6-8AD1-B443-B077-5E238CE5B21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رابط مستقيم 94">
                <a:extLst>
                  <a:ext uri="{FF2B5EF4-FFF2-40B4-BE49-F238E27FC236}">
                    <a16:creationId xmlns:a16="http://schemas.microsoft.com/office/drawing/2014/main" id="{3B79B909-E1DC-CA49-B16D-E67B74D23BE8}"/>
                  </a:ext>
                </a:extLst>
              </p:cNvPr>
              <p:cNvCxnSpPr/>
              <p:nvPr/>
            </p:nvCxnSpPr>
            <p:spPr>
              <a:xfrm rot="10800000">
                <a:off x="6462016" y="428604"/>
                <a:ext cx="39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رابط مستقيم 95">
                <a:extLst>
                  <a:ext uri="{FF2B5EF4-FFF2-40B4-BE49-F238E27FC236}">
                    <a16:creationId xmlns:a16="http://schemas.microsoft.com/office/drawing/2014/main" id="{22FEA0DF-6CB3-D142-B41B-154B0B80CF7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مجموعة 86">
              <a:extLst>
                <a:ext uri="{FF2B5EF4-FFF2-40B4-BE49-F238E27FC236}">
                  <a16:creationId xmlns:a16="http://schemas.microsoft.com/office/drawing/2014/main" id="{D465FDBD-9C9C-494E-AAD3-AD83330A3C02}"/>
                </a:ext>
              </a:extLst>
            </p:cNvPr>
            <p:cNvGrpSpPr/>
            <p:nvPr/>
          </p:nvGrpSpPr>
          <p:grpSpPr>
            <a:xfrm>
              <a:off x="6465578" y="4143381"/>
              <a:ext cx="1464008" cy="507720"/>
              <a:chOff x="6465578" y="4643442"/>
              <a:chExt cx="1464008" cy="500074"/>
            </a:xfrm>
          </p:grpSpPr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D1A9AF39-6C88-4941-B31C-A184D1A98314}"/>
                  </a:ext>
                </a:extLst>
              </p:cNvPr>
              <p:cNvSpPr txBox="1"/>
              <p:nvPr/>
            </p:nvSpPr>
            <p:spPr>
              <a:xfrm>
                <a:off x="6465578" y="4643442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١٠</a:t>
                </a:r>
                <a:endParaRPr lang="ar-SA" sz="3200" b="1" spc="-100" baseline="30000" dirty="0"/>
              </a:p>
            </p:txBody>
          </p:sp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267FC002-6692-DE4A-BAA8-0F489D170709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B6B5A61D-AF97-C643-82FC-23B4A4CD483E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34546504-D5D8-9A48-BD91-D71B9DD139AB}"/>
              </a:ext>
            </a:extLst>
          </p:cNvPr>
          <p:cNvSpPr txBox="1"/>
          <p:nvPr/>
        </p:nvSpPr>
        <p:spPr>
          <a:xfrm>
            <a:off x="5288682" y="5143530"/>
            <a:ext cx="1497220" cy="4351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ف  = ٣٫٢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DA32240-17D1-6636-74B3-BBE1042B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057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2" grpId="0"/>
      <p:bldP spid="83" grpId="0"/>
      <p:bldP spid="84" grpId="0"/>
      <p:bldP spid="85" grpId="0"/>
      <p:bldP spid="1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6951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7361267" y="957207"/>
            <a:ext cx="1714028" cy="3385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16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إيجاد الاحداثي المجهول </a:t>
            </a:r>
          </a:p>
        </p:txBody>
      </p:sp>
      <p:sp>
        <p:nvSpPr>
          <p:cNvPr id="57" name="خماسي 56">
            <a:extLst>
              <a:ext uri="{FF2B5EF4-FFF2-40B4-BE49-F238E27FC236}">
                <a16:creationId xmlns:a16="http://schemas.microsoft.com/office/drawing/2014/main" id="{9E65F320-3AC2-7941-A7E3-DFC8F67B3A08}"/>
              </a:ext>
            </a:extLst>
          </p:cNvPr>
          <p:cNvSpPr/>
          <p:nvPr/>
        </p:nvSpPr>
        <p:spPr>
          <a:xfrm rot="5400000">
            <a:off x="3955576" y="1861524"/>
            <a:ext cx="1143008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8" name="خماسي 57">
            <a:extLst>
              <a:ext uri="{FF2B5EF4-FFF2-40B4-BE49-F238E27FC236}">
                <a16:creationId xmlns:a16="http://schemas.microsoft.com/office/drawing/2014/main" id="{3494489D-861A-3A49-BA38-32FC275A70D1}"/>
              </a:ext>
            </a:extLst>
          </p:cNvPr>
          <p:cNvSpPr/>
          <p:nvPr/>
        </p:nvSpPr>
        <p:spPr>
          <a:xfrm rot="5400000">
            <a:off x="6170154" y="1861524"/>
            <a:ext cx="1143008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4440F2A4-C16C-6343-BA58-3BB35802C4B8}"/>
              </a:ext>
            </a:extLst>
          </p:cNvPr>
          <p:cNvSpPr/>
          <p:nvPr/>
        </p:nvSpPr>
        <p:spPr>
          <a:xfrm>
            <a:off x="494778" y="161167"/>
            <a:ext cx="7683753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قيم أ إذا كانت المسافة بين النقطتين ( ٤ ، ٧ ) ، ( أ ، ٣ ) تساوي٥  وحدات</a:t>
            </a: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ADE13AC6-1FFC-A643-B765-4B33A8827793}"/>
              </a:ext>
            </a:extLst>
          </p:cNvPr>
          <p:cNvSpPr/>
          <p:nvPr/>
        </p:nvSpPr>
        <p:spPr>
          <a:xfrm>
            <a:off x="8184213" y="7944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4F9E90A1-49A0-184D-BED9-EDD954BA0B6E}"/>
              </a:ext>
            </a:extLst>
          </p:cNvPr>
          <p:cNvSpPr txBox="1"/>
          <p:nvPr/>
        </p:nvSpPr>
        <p:spPr>
          <a:xfrm>
            <a:off x="6547395" y="2342606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8E28AB49-20F9-454F-B022-B1A7FAE7822E}"/>
              </a:ext>
            </a:extLst>
          </p:cNvPr>
          <p:cNvSpPr txBox="1"/>
          <p:nvPr/>
        </p:nvSpPr>
        <p:spPr>
          <a:xfrm>
            <a:off x="4318069" y="2359916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A50D75DC-C181-A94D-B20B-9BAC1CCD43B8}"/>
              </a:ext>
            </a:extLst>
          </p:cNvPr>
          <p:cNvGrpSpPr/>
          <p:nvPr/>
        </p:nvGrpSpPr>
        <p:grpSpPr>
          <a:xfrm>
            <a:off x="3355583" y="2310039"/>
            <a:ext cx="4676863" cy="478016"/>
            <a:chOff x="3073354" y="3086503"/>
            <a:chExt cx="4676863" cy="478016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43096B7A-55F3-D14F-B088-C45D5CBE4E33}"/>
                </a:ext>
              </a:extLst>
            </p:cNvPr>
            <p:cNvSpPr txBox="1"/>
            <p:nvPr/>
          </p:nvSpPr>
          <p:spPr>
            <a:xfrm>
              <a:off x="5078520" y="3129333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4BDE644E-B47A-624D-ABC5-23536A66637E}"/>
                </a:ext>
              </a:extLst>
            </p:cNvPr>
            <p:cNvSpPr txBox="1"/>
            <p:nvPr/>
          </p:nvSpPr>
          <p:spPr>
            <a:xfrm>
              <a:off x="5319041" y="3122524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)</a:t>
              </a:r>
              <a:r>
                <a:rPr lang="ar-SA" sz="3200" b="1" spc="-100" baseline="30000" dirty="0"/>
                <a:t>٢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1FAD6D97-3080-6B49-A833-58B3F699ACEE}"/>
                </a:ext>
              </a:extLst>
            </p:cNvPr>
            <p:cNvSpPr txBox="1"/>
            <p:nvPr/>
          </p:nvSpPr>
          <p:spPr>
            <a:xfrm>
              <a:off x="3073354" y="3086503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)</a:t>
              </a:r>
              <a:r>
                <a:rPr lang="ar-SA" sz="3200" b="1" spc="-100" baseline="30000" dirty="0"/>
                <a:t>٢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E7D20212-17C9-8A46-9461-8E7C07DF8439}"/>
                </a:ext>
              </a:extLst>
            </p:cNvPr>
            <p:cNvSpPr txBox="1"/>
            <p:nvPr/>
          </p:nvSpPr>
          <p:spPr>
            <a:xfrm>
              <a:off x="7277345" y="3118223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8F1556B3-C560-1C47-89F9-C5412B2512FE}"/>
              </a:ext>
            </a:extLst>
          </p:cNvPr>
          <p:cNvSpPr txBox="1"/>
          <p:nvPr/>
        </p:nvSpPr>
        <p:spPr>
          <a:xfrm>
            <a:off x="7803612" y="2380291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ف٢</a:t>
            </a:r>
            <a:endParaRPr lang="ar-SA" sz="3200" b="1" spc="-100" baseline="30000" dirty="0"/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F897403E-2A80-B04F-9C8F-ACFDF64AB7EB}"/>
              </a:ext>
            </a:extLst>
          </p:cNvPr>
          <p:cNvSpPr txBox="1"/>
          <p:nvPr/>
        </p:nvSpPr>
        <p:spPr>
          <a:xfrm>
            <a:off x="6805953" y="227215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769AA8DF-0855-0243-9038-267A1FD0648E}"/>
              </a:ext>
            </a:extLst>
          </p:cNvPr>
          <p:cNvSpPr txBox="1"/>
          <p:nvPr/>
        </p:nvSpPr>
        <p:spPr>
          <a:xfrm>
            <a:off x="5997093" y="2333579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C49DEE5F-DA2C-6941-9369-9058C514C759}"/>
              </a:ext>
            </a:extLst>
          </p:cNvPr>
          <p:cNvSpPr txBox="1"/>
          <p:nvPr/>
        </p:nvSpPr>
        <p:spPr>
          <a:xfrm>
            <a:off x="4591375" y="228920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8B49506D-9C98-674F-9CB2-3F7867846D96}"/>
              </a:ext>
            </a:extLst>
          </p:cNvPr>
          <p:cNvSpPr txBox="1"/>
          <p:nvPr/>
        </p:nvSpPr>
        <p:spPr>
          <a:xfrm>
            <a:off x="3805557" y="2286900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ص١</a:t>
            </a:r>
            <a:endParaRPr lang="ar-SA" sz="3200" b="1" spc="-100" baseline="-32000" dirty="0"/>
          </a:p>
        </p:txBody>
      </p: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C8702B8A-C171-A14C-82B3-7797DE733E4E}"/>
              </a:ext>
            </a:extLst>
          </p:cNvPr>
          <p:cNvGrpSpPr/>
          <p:nvPr/>
        </p:nvGrpSpPr>
        <p:grpSpPr>
          <a:xfrm>
            <a:off x="3771223" y="675614"/>
            <a:ext cx="642944" cy="691606"/>
            <a:chOff x="3734160" y="972454"/>
            <a:chExt cx="642944" cy="691606"/>
          </a:xfrm>
        </p:grpSpPr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904A44F9-5D44-7B4A-A072-99976B8EE493}"/>
                </a:ext>
              </a:extLst>
            </p:cNvPr>
            <p:cNvSpPr txBox="1"/>
            <p:nvPr/>
          </p:nvSpPr>
          <p:spPr>
            <a:xfrm>
              <a:off x="3734160" y="1233173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79" name="سهم لأعلى 78">
              <a:extLst>
                <a:ext uri="{FF2B5EF4-FFF2-40B4-BE49-F238E27FC236}">
                  <a16:creationId xmlns:a16="http://schemas.microsoft.com/office/drawing/2014/main" id="{ADB2BB7D-7947-E344-92B9-7071847A3007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A071D00F-DBAD-0944-A039-8A8921B81832}"/>
              </a:ext>
            </a:extLst>
          </p:cNvPr>
          <p:cNvGrpSpPr/>
          <p:nvPr/>
        </p:nvGrpSpPr>
        <p:grpSpPr>
          <a:xfrm>
            <a:off x="3267572" y="704161"/>
            <a:ext cx="642944" cy="658940"/>
            <a:chOff x="3210573" y="970152"/>
            <a:chExt cx="642944" cy="658940"/>
          </a:xfrm>
        </p:grpSpPr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0C3A7A09-B414-9946-BC3E-00E0E77B6500}"/>
                </a:ext>
              </a:extLst>
            </p:cNvPr>
            <p:cNvSpPr txBox="1"/>
            <p:nvPr/>
          </p:nvSpPr>
          <p:spPr>
            <a:xfrm>
              <a:off x="3210573" y="1198205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3" name="سهم لأعلى 82">
              <a:extLst>
                <a:ext uri="{FF2B5EF4-FFF2-40B4-BE49-F238E27FC236}">
                  <a16:creationId xmlns:a16="http://schemas.microsoft.com/office/drawing/2014/main" id="{894C6175-00E0-7743-9D34-57314405F944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BBED27E0-C76B-1C4A-9DFF-4A173D06C498}"/>
              </a:ext>
            </a:extLst>
          </p:cNvPr>
          <p:cNvGrpSpPr/>
          <p:nvPr/>
        </p:nvGrpSpPr>
        <p:grpSpPr>
          <a:xfrm>
            <a:off x="2591371" y="652358"/>
            <a:ext cx="642944" cy="671162"/>
            <a:chOff x="2521846" y="972454"/>
            <a:chExt cx="642944" cy="671162"/>
          </a:xfrm>
        </p:grpSpPr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CDE64B8C-58FF-5247-AC3B-62BDADB38414}"/>
                </a:ext>
              </a:extLst>
            </p:cNvPr>
            <p:cNvSpPr txBox="1"/>
            <p:nvPr/>
          </p:nvSpPr>
          <p:spPr>
            <a:xfrm>
              <a:off x="2521846" y="1212729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86" name="سهم لأعلى 85">
              <a:extLst>
                <a:ext uri="{FF2B5EF4-FFF2-40B4-BE49-F238E27FC236}">
                  <a16:creationId xmlns:a16="http://schemas.microsoft.com/office/drawing/2014/main" id="{EFBD000B-4E1E-7844-9BBB-2AFDECA33EF9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8977A678-6D84-184B-91CF-611D21AF53BA}"/>
              </a:ext>
            </a:extLst>
          </p:cNvPr>
          <p:cNvGrpSpPr/>
          <p:nvPr/>
        </p:nvGrpSpPr>
        <p:grpSpPr>
          <a:xfrm>
            <a:off x="2044713" y="668517"/>
            <a:ext cx="642944" cy="647957"/>
            <a:chOff x="2076296" y="970152"/>
            <a:chExt cx="642944" cy="647957"/>
          </a:xfrm>
        </p:grpSpPr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F76EE832-CBEA-0B42-B152-B3FD249FFA80}"/>
                </a:ext>
              </a:extLst>
            </p:cNvPr>
            <p:cNvSpPr txBox="1"/>
            <p:nvPr/>
          </p:nvSpPr>
          <p:spPr>
            <a:xfrm>
              <a:off x="2076296" y="118722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89" name="سهم لأعلى 88">
              <a:extLst>
                <a:ext uri="{FF2B5EF4-FFF2-40B4-BE49-F238E27FC236}">
                  <a16:creationId xmlns:a16="http://schemas.microsoft.com/office/drawing/2014/main" id="{F01D9390-79B9-C04C-9D15-8DFB1B3B2976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0BC2328D-0B8C-C740-80E7-683F5560153F}"/>
              </a:ext>
            </a:extLst>
          </p:cNvPr>
          <p:cNvSpPr txBox="1"/>
          <p:nvPr/>
        </p:nvSpPr>
        <p:spPr>
          <a:xfrm>
            <a:off x="7848947" y="3470392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٢٥ 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4CF95B8B-CB34-CE4D-AEC8-0B0F940D575F}"/>
              </a:ext>
            </a:extLst>
          </p:cNvPr>
          <p:cNvSpPr txBox="1"/>
          <p:nvPr/>
        </p:nvSpPr>
        <p:spPr>
          <a:xfrm>
            <a:off x="2282675" y="3481994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ــ  ١  =  ٠</a:t>
            </a:r>
            <a:endParaRPr lang="ar-SA" sz="3200" b="1" spc="-100" baseline="30000" dirty="0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31A723B3-8C41-F640-A0F0-AA0D457B2ABD}"/>
              </a:ext>
            </a:extLst>
          </p:cNvPr>
          <p:cNvSpPr txBox="1"/>
          <p:nvPr/>
        </p:nvSpPr>
        <p:spPr>
          <a:xfrm>
            <a:off x="5292409" y="4124936"/>
            <a:ext cx="31070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٢٥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ــ  ٨ أ  +  ٣٢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33549969-BB78-984C-96E0-FDDBB18288F6}"/>
              </a:ext>
            </a:extLst>
          </p:cNvPr>
          <p:cNvSpPr txBox="1"/>
          <p:nvPr/>
        </p:nvSpPr>
        <p:spPr>
          <a:xfrm>
            <a:off x="5451927" y="5278200"/>
            <a:ext cx="2928498" cy="4351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( أ ــ ١ ) ( أ ــ ٧ )</a:t>
            </a:r>
          </a:p>
        </p:txBody>
      </p: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BE6F7F6E-75C8-414C-A199-366D72432000}"/>
              </a:ext>
            </a:extLst>
          </p:cNvPr>
          <p:cNvGrpSpPr/>
          <p:nvPr/>
        </p:nvGrpSpPr>
        <p:grpSpPr>
          <a:xfrm>
            <a:off x="1263606" y="642068"/>
            <a:ext cx="642944" cy="700855"/>
            <a:chOff x="1182514" y="985820"/>
            <a:chExt cx="642944" cy="700855"/>
          </a:xfrm>
        </p:grpSpPr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AD3D0E6C-7A5F-FD45-83B7-C5D4EE430E0D}"/>
                </a:ext>
              </a:extLst>
            </p:cNvPr>
            <p:cNvSpPr txBox="1"/>
            <p:nvPr/>
          </p:nvSpPr>
          <p:spPr>
            <a:xfrm>
              <a:off x="1182514" y="1255788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 err="1"/>
                <a:t>ف</a:t>
              </a:r>
              <a:endParaRPr lang="ar-SA" sz="3200" b="1" spc="-100" baseline="-32000" dirty="0"/>
            </a:p>
          </p:txBody>
        </p:sp>
        <p:sp>
          <p:nvSpPr>
            <p:cNvPr id="96" name="سهم لأعلى 95">
              <a:extLst>
                <a:ext uri="{FF2B5EF4-FFF2-40B4-BE49-F238E27FC236}">
                  <a16:creationId xmlns:a16="http://schemas.microsoft.com/office/drawing/2014/main" id="{1AE280E6-D4AC-C642-A392-586252C3BACF}"/>
                </a:ext>
              </a:extLst>
            </p:cNvPr>
            <p:cNvSpPr/>
            <p:nvPr/>
          </p:nvSpPr>
          <p:spPr>
            <a:xfrm>
              <a:off x="1401996" y="985820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7" name="مجموعة 43">
            <a:extLst>
              <a:ext uri="{FF2B5EF4-FFF2-40B4-BE49-F238E27FC236}">
                <a16:creationId xmlns:a16="http://schemas.microsoft.com/office/drawing/2014/main" id="{83568F6D-84DF-6846-B9AD-3C82CFD77B63}"/>
              </a:ext>
            </a:extLst>
          </p:cNvPr>
          <p:cNvGrpSpPr/>
          <p:nvPr/>
        </p:nvGrpSpPr>
        <p:grpSpPr>
          <a:xfrm>
            <a:off x="2966624" y="1350423"/>
            <a:ext cx="5116342" cy="640934"/>
            <a:chOff x="2786050" y="4042446"/>
            <a:chExt cx="5116342" cy="640934"/>
          </a:xfrm>
        </p:grpSpPr>
        <p:grpSp>
          <p:nvGrpSpPr>
            <p:cNvPr id="98" name="مجموعة 77">
              <a:extLst>
                <a:ext uri="{FF2B5EF4-FFF2-40B4-BE49-F238E27FC236}">
                  <a16:creationId xmlns:a16="http://schemas.microsoft.com/office/drawing/2014/main" id="{FD9BF773-D724-054C-B3E7-ABAFB61C566A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14" name="رابط مستقيم 103">
                <a:extLst>
                  <a:ext uri="{FF2B5EF4-FFF2-40B4-BE49-F238E27FC236}">
                    <a16:creationId xmlns:a16="http://schemas.microsoft.com/office/drawing/2014/main" id="{7B30F8D9-EAD2-0245-9AB0-BC156234F9C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رابط مستقيم 104">
                <a:extLst>
                  <a:ext uri="{FF2B5EF4-FFF2-40B4-BE49-F238E27FC236}">
                    <a16:creationId xmlns:a16="http://schemas.microsoft.com/office/drawing/2014/main" id="{2A1F813A-3C6A-FE43-AA16-6DC59D6ECB2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رابط مستقيم 105">
                <a:extLst>
                  <a:ext uri="{FF2B5EF4-FFF2-40B4-BE49-F238E27FC236}">
                    <a16:creationId xmlns:a16="http://schemas.microsoft.com/office/drawing/2014/main" id="{F8EA06CC-E1A7-A746-9ECD-13CD1AA71550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رابط مستقيم 106">
                <a:extLst>
                  <a:ext uri="{FF2B5EF4-FFF2-40B4-BE49-F238E27FC236}">
                    <a16:creationId xmlns:a16="http://schemas.microsoft.com/office/drawing/2014/main" id="{C4DA3B38-ADAC-6D41-9FA6-54AF7195217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مجموعة 42">
              <a:extLst>
                <a:ext uri="{FF2B5EF4-FFF2-40B4-BE49-F238E27FC236}">
                  <a16:creationId xmlns:a16="http://schemas.microsoft.com/office/drawing/2014/main" id="{DF49DED6-D2DC-2A49-8CF1-26FF5AD90422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7CCCCFCF-2363-D241-B6CD-3D3E9935B742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868F00A7-2D6B-7545-BA99-A8A538FFB7DB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س</a:t>
                </a:r>
                <a:r>
                  <a:rPr lang="ar-SA" sz="3200" b="1" spc="-100" baseline="-30000" dirty="0"/>
                  <a:t>٢</a:t>
                </a:r>
                <a:r>
                  <a:rPr lang="ar-SA" sz="2200" b="1" dirty="0"/>
                  <a:t>    س</a:t>
                </a:r>
                <a:r>
                  <a:rPr lang="ar-SA" sz="3200" b="1" spc="-100" baseline="-30000" dirty="0"/>
                  <a:t>١</a:t>
                </a:r>
                <a:r>
                  <a:rPr lang="ar-SA" sz="2200" b="1" dirty="0"/>
                  <a:t>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037AEA25-763E-2440-9418-DD8321390D18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F1BDEEF8-5F04-DC4C-8181-81AC15A22778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ص</a:t>
                </a:r>
                <a:r>
                  <a:rPr lang="ar-SA" sz="3200" b="1" spc="-100" baseline="-30000" dirty="0"/>
                  <a:t>٢</a:t>
                </a:r>
                <a:r>
                  <a:rPr lang="ar-SA" sz="2200" b="1" dirty="0"/>
                  <a:t>     ص</a:t>
                </a:r>
                <a:r>
                  <a:rPr lang="ar-SA" sz="3200" b="1" spc="-100" baseline="-30000" dirty="0"/>
                  <a:t>١</a:t>
                </a:r>
                <a:r>
                  <a:rPr lang="ar-SA" sz="2200" b="1" dirty="0"/>
                  <a:t>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2DBB2736-CDFF-4345-8F93-85202DB8BE84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BD40680F-A798-E44D-A6F5-9A82D45598C7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A2E01124-C0F0-944F-A38F-4056ED649B13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0A390749-822C-614D-895D-9108F53DACBE}"/>
              </a:ext>
            </a:extLst>
          </p:cNvPr>
          <p:cNvSpPr txBox="1"/>
          <p:nvPr/>
        </p:nvSpPr>
        <p:spPr>
          <a:xfrm>
            <a:off x="7706073" y="3479733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9E346992-D916-0246-8D4B-EEEDC65D1332}"/>
              </a:ext>
            </a:extLst>
          </p:cNvPr>
          <p:cNvSpPr txBox="1"/>
          <p:nvPr/>
        </p:nvSpPr>
        <p:spPr>
          <a:xfrm>
            <a:off x="5705807" y="3479733"/>
            <a:ext cx="180023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ــ ٨ أ + ١٦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1F6D277C-1B35-2D4F-B3BE-C3D1A697C04D}"/>
              </a:ext>
            </a:extLst>
          </p:cNvPr>
          <p:cNvSpPr txBox="1"/>
          <p:nvPr/>
        </p:nvSpPr>
        <p:spPr>
          <a:xfrm>
            <a:off x="5434343" y="3479733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B7FA7FED-C3C8-3843-B557-C683CA0D8C1B}"/>
              </a:ext>
            </a:extLst>
          </p:cNvPr>
          <p:cNvSpPr txBox="1"/>
          <p:nvPr/>
        </p:nvSpPr>
        <p:spPr>
          <a:xfrm>
            <a:off x="4277047" y="3479735"/>
            <a:ext cx="5429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١٦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B9F8A5D4-6E42-4E43-A1C1-6BB5781F92B9}"/>
              </a:ext>
            </a:extLst>
          </p:cNvPr>
          <p:cNvSpPr txBox="1"/>
          <p:nvPr/>
        </p:nvSpPr>
        <p:spPr>
          <a:xfrm>
            <a:off x="5299081" y="4689882"/>
            <a:ext cx="31070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٠ 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ــ  ٨ أ  +  ٧</a:t>
            </a:r>
          </a:p>
        </p:txBody>
      </p:sp>
      <p:grpSp>
        <p:nvGrpSpPr>
          <p:cNvPr id="123" name="مجموعة 122">
            <a:extLst>
              <a:ext uri="{FF2B5EF4-FFF2-40B4-BE49-F238E27FC236}">
                <a16:creationId xmlns:a16="http://schemas.microsoft.com/office/drawing/2014/main" id="{1C6093DA-1B20-234D-8E2E-57E50443DCC9}"/>
              </a:ext>
            </a:extLst>
          </p:cNvPr>
          <p:cNvGrpSpPr/>
          <p:nvPr/>
        </p:nvGrpSpPr>
        <p:grpSpPr>
          <a:xfrm>
            <a:off x="639601" y="3339118"/>
            <a:ext cx="3286148" cy="1571636"/>
            <a:chOff x="428596" y="3929066"/>
            <a:chExt cx="3286148" cy="1000132"/>
          </a:xfrm>
        </p:grpSpPr>
        <p:sp>
          <p:nvSpPr>
            <p:cNvPr id="124" name="مستطيل 123">
              <a:extLst>
                <a:ext uri="{FF2B5EF4-FFF2-40B4-BE49-F238E27FC236}">
                  <a16:creationId xmlns:a16="http://schemas.microsoft.com/office/drawing/2014/main" id="{D344AF9F-BCF4-0F44-809D-47FD6444F741}"/>
                </a:ext>
              </a:extLst>
            </p:cNvPr>
            <p:cNvSpPr/>
            <p:nvPr/>
          </p:nvSpPr>
          <p:spPr>
            <a:xfrm>
              <a:off x="2071670" y="3929066"/>
              <a:ext cx="1643074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5" name="مستطيل 124">
              <a:extLst>
                <a:ext uri="{FF2B5EF4-FFF2-40B4-BE49-F238E27FC236}">
                  <a16:creationId xmlns:a16="http://schemas.microsoft.com/office/drawing/2014/main" id="{8FE10BEA-E859-D64D-AFE0-ED8ADD335298}"/>
                </a:ext>
              </a:extLst>
            </p:cNvPr>
            <p:cNvSpPr/>
            <p:nvPr/>
          </p:nvSpPr>
          <p:spPr>
            <a:xfrm>
              <a:off x="428596" y="3929066"/>
              <a:ext cx="1643074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A18A6E27-E286-2546-A79F-831F9BE98883}"/>
              </a:ext>
            </a:extLst>
          </p:cNvPr>
          <p:cNvSpPr txBox="1"/>
          <p:nvPr/>
        </p:nvSpPr>
        <p:spPr>
          <a:xfrm>
            <a:off x="2032051" y="4147984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  =  ١</a:t>
            </a:r>
            <a:endParaRPr lang="ar-SA" sz="3200" b="1" spc="-100" baseline="30000" dirty="0"/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B572CB89-F8BD-EF4D-B1D5-57EB8C8F16DD}"/>
              </a:ext>
            </a:extLst>
          </p:cNvPr>
          <p:cNvSpPr txBox="1"/>
          <p:nvPr/>
        </p:nvSpPr>
        <p:spPr>
          <a:xfrm>
            <a:off x="639601" y="3481994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ــ  ٧  =٠</a:t>
            </a:r>
            <a:endParaRPr lang="ar-SA" sz="3200" b="1" spc="-100" baseline="30000" dirty="0"/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61E77BD4-74D0-9A4A-A755-360532B638F4}"/>
              </a:ext>
            </a:extLst>
          </p:cNvPr>
          <p:cNvSpPr txBox="1"/>
          <p:nvPr/>
        </p:nvSpPr>
        <p:spPr>
          <a:xfrm>
            <a:off x="639601" y="4194115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=  ٧</a:t>
            </a:r>
            <a:endParaRPr lang="ar-SA" sz="3200" b="1" spc="-100" baseline="30000" dirty="0"/>
          </a:p>
        </p:txBody>
      </p:sp>
      <p:sp>
        <p:nvSpPr>
          <p:cNvPr id="129" name="خماسي 128">
            <a:extLst>
              <a:ext uri="{FF2B5EF4-FFF2-40B4-BE49-F238E27FC236}">
                <a16:creationId xmlns:a16="http://schemas.microsoft.com/office/drawing/2014/main" id="{9EE7CBA3-029E-DC4E-8147-DAD71DA39ACD}"/>
              </a:ext>
            </a:extLst>
          </p:cNvPr>
          <p:cNvSpPr/>
          <p:nvPr/>
        </p:nvSpPr>
        <p:spPr>
          <a:xfrm>
            <a:off x="990899" y="1468615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القانون</a:t>
            </a:r>
          </a:p>
        </p:txBody>
      </p:sp>
      <p:sp>
        <p:nvSpPr>
          <p:cNvPr id="130" name="خماسي 129">
            <a:extLst>
              <a:ext uri="{FF2B5EF4-FFF2-40B4-BE49-F238E27FC236}">
                <a16:creationId xmlns:a16="http://schemas.microsoft.com/office/drawing/2014/main" id="{E498B1A5-C7E0-5D4F-9667-3547BCB658FD}"/>
              </a:ext>
            </a:extLst>
          </p:cNvPr>
          <p:cNvSpPr/>
          <p:nvPr/>
        </p:nvSpPr>
        <p:spPr>
          <a:xfrm>
            <a:off x="990899" y="2225859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ربع الطرفين</a:t>
            </a:r>
          </a:p>
        </p:txBody>
      </p:sp>
      <p:sp>
        <p:nvSpPr>
          <p:cNvPr id="131" name="سهم إلى اليمين 115">
            <a:extLst>
              <a:ext uri="{FF2B5EF4-FFF2-40B4-BE49-F238E27FC236}">
                <a16:creationId xmlns:a16="http://schemas.microsoft.com/office/drawing/2014/main" id="{4803D325-C505-084F-A0FD-793E6E69FF7C}"/>
              </a:ext>
            </a:extLst>
          </p:cNvPr>
          <p:cNvSpPr/>
          <p:nvPr/>
        </p:nvSpPr>
        <p:spPr>
          <a:xfrm rot="5400000">
            <a:off x="4182776" y="2953311"/>
            <a:ext cx="79200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2" name="سهم إلى اليمين 118">
            <a:extLst>
              <a:ext uri="{FF2B5EF4-FFF2-40B4-BE49-F238E27FC236}">
                <a16:creationId xmlns:a16="http://schemas.microsoft.com/office/drawing/2014/main" id="{2F1540C4-0F72-EA4B-91DC-E95C93E0C259}"/>
              </a:ext>
            </a:extLst>
          </p:cNvPr>
          <p:cNvSpPr/>
          <p:nvPr/>
        </p:nvSpPr>
        <p:spPr>
          <a:xfrm rot="5400000">
            <a:off x="6304432" y="2959737"/>
            <a:ext cx="79200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3" name="خماسي 132">
            <a:extLst>
              <a:ext uri="{FF2B5EF4-FFF2-40B4-BE49-F238E27FC236}">
                <a16:creationId xmlns:a16="http://schemas.microsoft.com/office/drawing/2014/main" id="{D749B10B-9670-8741-A271-07B00CEDA416}"/>
              </a:ext>
            </a:extLst>
          </p:cNvPr>
          <p:cNvSpPr/>
          <p:nvPr/>
        </p:nvSpPr>
        <p:spPr>
          <a:xfrm>
            <a:off x="3348353" y="4625002"/>
            <a:ext cx="2428892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اطرح ٢٥ من الطرفين</a:t>
            </a:r>
          </a:p>
        </p:txBody>
      </p:sp>
      <p:sp>
        <p:nvSpPr>
          <p:cNvPr id="134" name="خماسي 133">
            <a:extLst>
              <a:ext uri="{FF2B5EF4-FFF2-40B4-BE49-F238E27FC236}">
                <a16:creationId xmlns:a16="http://schemas.microsoft.com/office/drawing/2014/main" id="{CC229E3B-B5C4-1A44-B84C-6E9CE3AE1C67}"/>
              </a:ext>
            </a:extLst>
          </p:cNvPr>
          <p:cNvSpPr/>
          <p:nvPr/>
        </p:nvSpPr>
        <p:spPr>
          <a:xfrm>
            <a:off x="3348353" y="5297440"/>
            <a:ext cx="2428892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حلل إلى عوامل</a:t>
            </a: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7FDC6787-D4C1-E44A-9702-BE7ED339C3FC}"/>
              </a:ext>
            </a:extLst>
          </p:cNvPr>
          <p:cNvSpPr txBox="1"/>
          <p:nvPr/>
        </p:nvSpPr>
        <p:spPr>
          <a:xfrm>
            <a:off x="6882463" y="233903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أ</a:t>
            </a: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8ECC1EEE-57A9-7842-B5DF-3CAD55C62971}"/>
              </a:ext>
            </a:extLst>
          </p:cNvPr>
          <p:cNvSpPr txBox="1"/>
          <p:nvPr/>
        </p:nvSpPr>
        <p:spPr>
          <a:xfrm>
            <a:off x="6035368" y="233807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BABE83DA-3EF2-EA46-94E8-72CB38BD5F87}"/>
              </a:ext>
            </a:extLst>
          </p:cNvPr>
          <p:cNvSpPr txBox="1"/>
          <p:nvPr/>
        </p:nvSpPr>
        <p:spPr>
          <a:xfrm>
            <a:off x="4639501" y="2335344"/>
            <a:ext cx="6199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F5B25D75-2FC9-4A48-9E24-AB6166FF52A3}"/>
              </a:ext>
            </a:extLst>
          </p:cNvPr>
          <p:cNvSpPr txBox="1"/>
          <p:nvPr/>
        </p:nvSpPr>
        <p:spPr>
          <a:xfrm>
            <a:off x="3772026" y="2302611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٧</a:t>
            </a: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CAD1F6B6-061A-5943-951D-8AE5B8131F72}"/>
              </a:ext>
            </a:extLst>
          </p:cNvPr>
          <p:cNvSpPr txBox="1"/>
          <p:nvPr/>
        </p:nvSpPr>
        <p:spPr>
          <a:xfrm>
            <a:off x="7769605" y="2422624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baseline="30000" dirty="0"/>
              <a:t>٢</a:t>
            </a:r>
            <a:r>
              <a:rPr lang="ar-SA" sz="2200" b="1" dirty="0"/>
              <a:t>٥</a:t>
            </a:r>
            <a:endParaRPr lang="ar-SA" sz="2200" b="1" baseline="30000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E667245-AC4A-57D7-9034-6825997B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20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1" grpId="0" animBg="1"/>
      <p:bldP spid="63" grpId="0"/>
      <p:bldP spid="64" grpId="0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90" grpId="0"/>
      <p:bldP spid="91" grpId="0"/>
      <p:bldP spid="92" grpId="0"/>
      <p:bldP spid="93" grpId="0" animBg="1"/>
      <p:bldP spid="118" grpId="0"/>
      <p:bldP spid="119" grpId="0" animBg="1"/>
      <p:bldP spid="120" grpId="0"/>
      <p:bldP spid="121" grpId="0" animBg="1"/>
      <p:bldP spid="122" grpId="0"/>
      <p:bldP spid="126" grpId="0"/>
      <p:bldP spid="127" grpId="0"/>
      <p:bldP spid="128" grpId="0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  <p:bldP spid="136" grpId="0"/>
      <p:bldP spid="137" grpId="0"/>
      <p:bldP spid="138" grpId="0"/>
      <p:bldP spid="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6951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464B01DE-E692-604A-ACC8-E271C4149A74}"/>
              </a:ext>
            </a:extLst>
          </p:cNvPr>
          <p:cNvSpPr txBox="1"/>
          <p:nvPr/>
        </p:nvSpPr>
        <p:spPr>
          <a:xfrm>
            <a:off x="7332378" y="804035"/>
            <a:ext cx="1714028" cy="3385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16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إيجاد الاحداثي المجهول </a:t>
            </a:r>
          </a:p>
        </p:txBody>
      </p:sp>
      <p:sp>
        <p:nvSpPr>
          <p:cNvPr id="141" name="خماسي 140">
            <a:extLst>
              <a:ext uri="{FF2B5EF4-FFF2-40B4-BE49-F238E27FC236}">
                <a16:creationId xmlns:a16="http://schemas.microsoft.com/office/drawing/2014/main" id="{429CCCBD-0CCE-814C-BDF1-F24285BAA6B7}"/>
              </a:ext>
            </a:extLst>
          </p:cNvPr>
          <p:cNvSpPr/>
          <p:nvPr/>
        </p:nvSpPr>
        <p:spPr>
          <a:xfrm rot="5400000">
            <a:off x="4010269" y="1802758"/>
            <a:ext cx="1143008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42" name="خماسي 141">
            <a:extLst>
              <a:ext uri="{FF2B5EF4-FFF2-40B4-BE49-F238E27FC236}">
                <a16:creationId xmlns:a16="http://schemas.microsoft.com/office/drawing/2014/main" id="{3D0C888A-3146-1D46-B432-5C2ED856F15D}"/>
              </a:ext>
            </a:extLst>
          </p:cNvPr>
          <p:cNvSpPr/>
          <p:nvPr/>
        </p:nvSpPr>
        <p:spPr>
          <a:xfrm rot="5400000">
            <a:off x="6224847" y="1802758"/>
            <a:ext cx="1143008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43" name="دبوس زينة 142">
            <a:extLst>
              <a:ext uri="{FF2B5EF4-FFF2-40B4-BE49-F238E27FC236}">
                <a16:creationId xmlns:a16="http://schemas.microsoft.com/office/drawing/2014/main" id="{927F0335-6447-A644-9A07-B3A85D7A4C1A}"/>
              </a:ext>
            </a:extLst>
          </p:cNvPr>
          <p:cNvSpPr/>
          <p:nvPr/>
        </p:nvSpPr>
        <p:spPr>
          <a:xfrm>
            <a:off x="165844" y="48030"/>
            <a:ext cx="814390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قيم أ إذا كانت المسافة بين النقطتين ( ٢ ، أ ) ، ( ــ ٦ ، ٢ ) تساوي ١٠ وحدات</a:t>
            </a:r>
          </a:p>
        </p:txBody>
      </p:sp>
      <p:sp>
        <p:nvSpPr>
          <p:cNvPr id="144" name="دبوس زينة 143">
            <a:extLst>
              <a:ext uri="{FF2B5EF4-FFF2-40B4-BE49-F238E27FC236}">
                <a16:creationId xmlns:a16="http://schemas.microsoft.com/office/drawing/2014/main" id="{323FB2C0-75E1-154F-B200-2393FC775536}"/>
              </a:ext>
            </a:extLst>
          </p:cNvPr>
          <p:cNvSpPr/>
          <p:nvPr/>
        </p:nvSpPr>
        <p:spPr>
          <a:xfrm>
            <a:off x="8229399" y="-12427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25821EE4-BBD6-D64C-8675-42D481EADFBA}"/>
              </a:ext>
            </a:extLst>
          </p:cNvPr>
          <p:cNvSpPr txBox="1"/>
          <p:nvPr/>
        </p:nvSpPr>
        <p:spPr>
          <a:xfrm>
            <a:off x="6602088" y="2283840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D14F22A9-D5ED-8A47-A748-0B7AD467E751}"/>
              </a:ext>
            </a:extLst>
          </p:cNvPr>
          <p:cNvSpPr txBox="1"/>
          <p:nvPr/>
        </p:nvSpPr>
        <p:spPr>
          <a:xfrm>
            <a:off x="4372762" y="2301150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148" name="مجموعة 65">
            <a:extLst>
              <a:ext uri="{FF2B5EF4-FFF2-40B4-BE49-F238E27FC236}">
                <a16:creationId xmlns:a16="http://schemas.microsoft.com/office/drawing/2014/main" id="{A3B0C4CB-1470-E84D-A219-94C814EE30B8}"/>
              </a:ext>
            </a:extLst>
          </p:cNvPr>
          <p:cNvGrpSpPr/>
          <p:nvPr/>
        </p:nvGrpSpPr>
        <p:grpSpPr>
          <a:xfrm>
            <a:off x="3431622" y="2196336"/>
            <a:ext cx="4687714" cy="507720"/>
            <a:chOff x="3714744" y="2817562"/>
            <a:chExt cx="4687714" cy="507720"/>
          </a:xfrm>
        </p:grpSpPr>
        <p:sp>
          <p:nvSpPr>
            <p:cNvPr id="169" name="مربع نص 168">
              <a:extLst>
                <a:ext uri="{FF2B5EF4-FFF2-40B4-BE49-F238E27FC236}">
                  <a16:creationId xmlns:a16="http://schemas.microsoft.com/office/drawing/2014/main" id="{A34BEFDE-3D04-7347-8FBD-17692D3A5BE3}"/>
                </a:ext>
              </a:extLst>
            </p:cNvPr>
            <p:cNvSpPr txBox="1"/>
            <p:nvPr/>
          </p:nvSpPr>
          <p:spPr>
            <a:xfrm>
              <a:off x="5742202" y="2890096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sp>
          <p:nvSpPr>
            <p:cNvPr id="170" name="مربع نص 169">
              <a:extLst>
                <a:ext uri="{FF2B5EF4-FFF2-40B4-BE49-F238E27FC236}">
                  <a16:creationId xmlns:a16="http://schemas.microsoft.com/office/drawing/2014/main" id="{4BE07EEA-E3DE-3747-8B87-3C657DF9A5A7}"/>
                </a:ext>
              </a:extLst>
            </p:cNvPr>
            <p:cNvSpPr txBox="1"/>
            <p:nvPr/>
          </p:nvSpPr>
          <p:spPr>
            <a:xfrm>
              <a:off x="5929322" y="2817562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)</a:t>
              </a:r>
              <a:r>
                <a:rPr lang="ar-SA" sz="3200" b="1" spc="-100" baseline="30000" dirty="0"/>
                <a:t>٢</a:t>
              </a:r>
            </a:p>
          </p:txBody>
        </p:sp>
        <p:sp>
          <p:nvSpPr>
            <p:cNvPr id="171" name="مربع نص 170">
              <a:extLst>
                <a:ext uri="{FF2B5EF4-FFF2-40B4-BE49-F238E27FC236}">
                  <a16:creationId xmlns:a16="http://schemas.microsoft.com/office/drawing/2014/main" id="{E6CCA444-E71E-A54D-AEE4-00DA9FD8062D}"/>
                </a:ext>
              </a:extLst>
            </p:cNvPr>
            <p:cNvSpPr txBox="1"/>
            <p:nvPr/>
          </p:nvSpPr>
          <p:spPr>
            <a:xfrm>
              <a:off x="3714744" y="2834873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)</a:t>
              </a:r>
              <a:r>
                <a:rPr lang="ar-SA" sz="3200" b="1" spc="-100" baseline="30000" dirty="0"/>
                <a:t>٢</a:t>
              </a:r>
            </a:p>
          </p:txBody>
        </p:sp>
        <p:sp>
          <p:nvSpPr>
            <p:cNvPr id="172" name="مربع نص 171">
              <a:extLst>
                <a:ext uri="{FF2B5EF4-FFF2-40B4-BE49-F238E27FC236}">
                  <a16:creationId xmlns:a16="http://schemas.microsoft.com/office/drawing/2014/main" id="{19F48300-8D26-6D46-A75B-11B42C66E373}"/>
                </a:ext>
              </a:extLst>
            </p:cNvPr>
            <p:cNvSpPr txBox="1"/>
            <p:nvPr/>
          </p:nvSpPr>
          <p:spPr>
            <a:xfrm>
              <a:off x="7929586" y="2843208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8A83BBCE-5DFC-E34F-BB71-90A1F3D723D2}"/>
              </a:ext>
            </a:extLst>
          </p:cNvPr>
          <p:cNvSpPr txBox="1"/>
          <p:nvPr/>
        </p:nvSpPr>
        <p:spPr>
          <a:xfrm>
            <a:off x="7903638" y="2312858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ف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519853C8-B410-1D42-9DDC-3AE98493CCD3}"/>
              </a:ext>
            </a:extLst>
          </p:cNvPr>
          <p:cNvSpPr txBox="1"/>
          <p:nvPr/>
        </p:nvSpPr>
        <p:spPr>
          <a:xfrm>
            <a:off x="6860646" y="221338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23E022E5-B8E5-9948-956D-F3C156C7088F}"/>
              </a:ext>
            </a:extLst>
          </p:cNvPr>
          <p:cNvSpPr txBox="1"/>
          <p:nvPr/>
        </p:nvSpPr>
        <p:spPr>
          <a:xfrm>
            <a:off x="6074828" y="2211084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176" name="مربع نص 175">
            <a:extLst>
              <a:ext uri="{FF2B5EF4-FFF2-40B4-BE49-F238E27FC236}">
                <a16:creationId xmlns:a16="http://schemas.microsoft.com/office/drawing/2014/main" id="{63F1F861-B7FF-9943-A43F-525A8D781DCB}"/>
              </a:ext>
            </a:extLst>
          </p:cNvPr>
          <p:cNvSpPr txBox="1"/>
          <p:nvPr/>
        </p:nvSpPr>
        <p:spPr>
          <a:xfrm>
            <a:off x="4646068" y="223043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177" name="مربع نص 176">
            <a:extLst>
              <a:ext uri="{FF2B5EF4-FFF2-40B4-BE49-F238E27FC236}">
                <a16:creationId xmlns:a16="http://schemas.microsoft.com/office/drawing/2014/main" id="{6CA8EA34-1593-DA4B-A3C9-5ACE2A95AE29}"/>
              </a:ext>
            </a:extLst>
          </p:cNvPr>
          <p:cNvSpPr txBox="1"/>
          <p:nvPr/>
        </p:nvSpPr>
        <p:spPr>
          <a:xfrm>
            <a:off x="3860250" y="2228134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grpSp>
        <p:nvGrpSpPr>
          <p:cNvPr id="187" name="مجموعة 69">
            <a:extLst>
              <a:ext uri="{FF2B5EF4-FFF2-40B4-BE49-F238E27FC236}">
                <a16:creationId xmlns:a16="http://schemas.microsoft.com/office/drawing/2014/main" id="{31337C49-9E90-6743-B21D-6B7B1467029D}"/>
              </a:ext>
            </a:extLst>
          </p:cNvPr>
          <p:cNvGrpSpPr/>
          <p:nvPr/>
        </p:nvGrpSpPr>
        <p:grpSpPr>
          <a:xfrm>
            <a:off x="3938829" y="482098"/>
            <a:ext cx="642944" cy="748378"/>
            <a:chOff x="3764935" y="972454"/>
            <a:chExt cx="642944" cy="748378"/>
          </a:xfrm>
        </p:grpSpPr>
        <p:sp>
          <p:nvSpPr>
            <p:cNvPr id="188" name="مربع نص 187">
              <a:extLst>
                <a:ext uri="{FF2B5EF4-FFF2-40B4-BE49-F238E27FC236}">
                  <a16:creationId xmlns:a16="http://schemas.microsoft.com/office/drawing/2014/main" id="{3386AD3B-534F-534E-B3ED-C8F830A50FE2}"/>
                </a:ext>
              </a:extLst>
            </p:cNvPr>
            <p:cNvSpPr txBox="1"/>
            <p:nvPr/>
          </p:nvSpPr>
          <p:spPr>
            <a:xfrm>
              <a:off x="3764935" y="1289945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189" name="سهم لأعلى 188">
              <a:extLst>
                <a:ext uri="{FF2B5EF4-FFF2-40B4-BE49-F238E27FC236}">
                  <a16:creationId xmlns:a16="http://schemas.microsoft.com/office/drawing/2014/main" id="{F79D1559-2997-F14B-BA83-20ADD8A118FF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90" name="مجموعة 70">
            <a:extLst>
              <a:ext uri="{FF2B5EF4-FFF2-40B4-BE49-F238E27FC236}">
                <a16:creationId xmlns:a16="http://schemas.microsoft.com/office/drawing/2014/main" id="{2EFF9054-D378-994C-97F2-0A881E375942}"/>
              </a:ext>
            </a:extLst>
          </p:cNvPr>
          <p:cNvGrpSpPr/>
          <p:nvPr/>
        </p:nvGrpSpPr>
        <p:grpSpPr>
          <a:xfrm>
            <a:off x="3405366" y="445682"/>
            <a:ext cx="642944" cy="746595"/>
            <a:chOff x="3200390" y="970152"/>
            <a:chExt cx="642944" cy="746595"/>
          </a:xfrm>
        </p:grpSpPr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2710DF4E-FB5E-EA47-BE65-0704040E6E5C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192" name="سهم لأعلى 191">
              <a:extLst>
                <a:ext uri="{FF2B5EF4-FFF2-40B4-BE49-F238E27FC236}">
                  <a16:creationId xmlns:a16="http://schemas.microsoft.com/office/drawing/2014/main" id="{5F78CE1A-6503-5E4F-ADE3-CBF66E9E86D5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93" name="مجموعة 71">
            <a:extLst>
              <a:ext uri="{FF2B5EF4-FFF2-40B4-BE49-F238E27FC236}">
                <a16:creationId xmlns:a16="http://schemas.microsoft.com/office/drawing/2014/main" id="{3A97B19F-C33F-4F45-8E66-E0A2EEA2F980}"/>
              </a:ext>
            </a:extLst>
          </p:cNvPr>
          <p:cNvGrpSpPr/>
          <p:nvPr/>
        </p:nvGrpSpPr>
        <p:grpSpPr>
          <a:xfrm>
            <a:off x="2659654" y="471817"/>
            <a:ext cx="642944" cy="746595"/>
            <a:chOff x="2500296" y="972454"/>
            <a:chExt cx="642944" cy="746595"/>
          </a:xfrm>
        </p:grpSpPr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9298324B-2DA8-234B-B1E6-619B16ABD6AC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195" name="سهم لأعلى 194">
              <a:extLst>
                <a:ext uri="{FF2B5EF4-FFF2-40B4-BE49-F238E27FC236}">
                  <a16:creationId xmlns:a16="http://schemas.microsoft.com/office/drawing/2014/main" id="{E5BCE7C0-F1C5-A94B-9CDB-94CD73776F5D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05" name="مجموعة 72">
            <a:extLst>
              <a:ext uri="{FF2B5EF4-FFF2-40B4-BE49-F238E27FC236}">
                <a16:creationId xmlns:a16="http://schemas.microsoft.com/office/drawing/2014/main" id="{D5682A73-1EF3-0B46-B91C-B638EAC3994A}"/>
              </a:ext>
            </a:extLst>
          </p:cNvPr>
          <p:cNvGrpSpPr/>
          <p:nvPr/>
        </p:nvGrpSpPr>
        <p:grpSpPr>
          <a:xfrm>
            <a:off x="2108979" y="479024"/>
            <a:ext cx="642944" cy="746595"/>
            <a:chOff x="2143106" y="970152"/>
            <a:chExt cx="642944" cy="746595"/>
          </a:xfrm>
        </p:grpSpPr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5356431B-53BE-1947-9103-E85ACCCFD5F7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207" name="سهم لأعلى 206">
              <a:extLst>
                <a:ext uri="{FF2B5EF4-FFF2-40B4-BE49-F238E27FC236}">
                  <a16:creationId xmlns:a16="http://schemas.microsoft.com/office/drawing/2014/main" id="{DA404D06-15CB-5C4A-829E-9A9C636D68A1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08" name="مربع نص 207">
            <a:extLst>
              <a:ext uri="{FF2B5EF4-FFF2-40B4-BE49-F238E27FC236}">
                <a16:creationId xmlns:a16="http://schemas.microsoft.com/office/drawing/2014/main" id="{F1773729-C7C1-5D43-A59B-EB6370AC0174}"/>
              </a:ext>
            </a:extLst>
          </p:cNvPr>
          <p:cNvSpPr txBox="1"/>
          <p:nvPr/>
        </p:nvSpPr>
        <p:spPr>
          <a:xfrm>
            <a:off x="7832202" y="341162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١٠٠</a:t>
            </a:r>
          </a:p>
        </p:txBody>
      </p:sp>
      <p:sp>
        <p:nvSpPr>
          <p:cNvPr id="209" name="مربع نص 208">
            <a:extLst>
              <a:ext uri="{FF2B5EF4-FFF2-40B4-BE49-F238E27FC236}">
                <a16:creationId xmlns:a16="http://schemas.microsoft.com/office/drawing/2014/main" id="{3736158E-47B4-1049-B4BF-C4543E7C0E71}"/>
              </a:ext>
            </a:extLst>
          </p:cNvPr>
          <p:cNvSpPr txBox="1"/>
          <p:nvPr/>
        </p:nvSpPr>
        <p:spPr>
          <a:xfrm>
            <a:off x="2561002" y="3876899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ــ  ٨  =  ٠</a:t>
            </a:r>
            <a:endParaRPr lang="ar-SA" sz="3200" b="1" spc="-100" baseline="30000" dirty="0"/>
          </a:p>
        </p:txBody>
      </p:sp>
      <p:sp>
        <p:nvSpPr>
          <p:cNvPr id="210" name="مربع نص 209">
            <a:extLst>
              <a:ext uri="{FF2B5EF4-FFF2-40B4-BE49-F238E27FC236}">
                <a16:creationId xmlns:a16="http://schemas.microsoft.com/office/drawing/2014/main" id="{B6043391-5F04-0843-8CD8-BFB6446EAA5D}"/>
              </a:ext>
            </a:extLst>
          </p:cNvPr>
          <p:cNvSpPr txBox="1"/>
          <p:nvPr/>
        </p:nvSpPr>
        <p:spPr>
          <a:xfrm>
            <a:off x="5347102" y="4066170"/>
            <a:ext cx="31070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١٠٠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ــ  ٤ أ  +  ٦٨</a:t>
            </a:r>
          </a:p>
        </p:txBody>
      </p:sp>
      <p:sp>
        <p:nvSpPr>
          <p:cNvPr id="211" name="مربع نص 210">
            <a:extLst>
              <a:ext uri="{FF2B5EF4-FFF2-40B4-BE49-F238E27FC236}">
                <a16:creationId xmlns:a16="http://schemas.microsoft.com/office/drawing/2014/main" id="{4AD53098-3E5E-DE40-A0CC-39C6C831158C}"/>
              </a:ext>
            </a:extLst>
          </p:cNvPr>
          <p:cNvSpPr txBox="1"/>
          <p:nvPr/>
        </p:nvSpPr>
        <p:spPr>
          <a:xfrm>
            <a:off x="5331872" y="5274058"/>
            <a:ext cx="2928498" cy="4351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( أ ــ ٨ ) ( أ + ٤ )</a:t>
            </a:r>
          </a:p>
        </p:txBody>
      </p:sp>
      <p:grpSp>
        <p:nvGrpSpPr>
          <p:cNvPr id="212" name="مجموعة 80">
            <a:extLst>
              <a:ext uri="{FF2B5EF4-FFF2-40B4-BE49-F238E27FC236}">
                <a16:creationId xmlns:a16="http://schemas.microsoft.com/office/drawing/2014/main" id="{E13071DA-80C8-384C-8913-FA5C007D3353}"/>
              </a:ext>
            </a:extLst>
          </p:cNvPr>
          <p:cNvGrpSpPr/>
          <p:nvPr/>
        </p:nvGrpSpPr>
        <p:grpSpPr>
          <a:xfrm>
            <a:off x="965437" y="451563"/>
            <a:ext cx="642944" cy="746595"/>
            <a:chOff x="1128686" y="985820"/>
            <a:chExt cx="642944" cy="746595"/>
          </a:xfrm>
        </p:grpSpPr>
        <p:sp>
          <p:nvSpPr>
            <p:cNvPr id="213" name="مربع نص 212">
              <a:extLst>
                <a:ext uri="{FF2B5EF4-FFF2-40B4-BE49-F238E27FC236}">
                  <a16:creationId xmlns:a16="http://schemas.microsoft.com/office/drawing/2014/main" id="{11889EBA-903F-884D-9B79-886A750DE0CE}"/>
                </a:ext>
              </a:extLst>
            </p:cNvPr>
            <p:cNvSpPr txBox="1"/>
            <p:nvPr/>
          </p:nvSpPr>
          <p:spPr>
            <a:xfrm>
              <a:off x="1128686" y="1301528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ف</a:t>
              </a:r>
              <a:endParaRPr lang="ar-SA" sz="3200" b="1" spc="-100" baseline="-32000" dirty="0"/>
            </a:p>
          </p:txBody>
        </p:sp>
        <p:sp>
          <p:nvSpPr>
            <p:cNvPr id="214" name="سهم لأعلى 213">
              <a:extLst>
                <a:ext uri="{FF2B5EF4-FFF2-40B4-BE49-F238E27FC236}">
                  <a16:creationId xmlns:a16="http://schemas.microsoft.com/office/drawing/2014/main" id="{BA248312-D9D1-5D4C-84D4-CD5B43FC1E9F}"/>
                </a:ext>
              </a:extLst>
            </p:cNvPr>
            <p:cNvSpPr/>
            <p:nvPr/>
          </p:nvSpPr>
          <p:spPr>
            <a:xfrm>
              <a:off x="1401996" y="985820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15" name="مجموعة 43">
            <a:extLst>
              <a:ext uri="{FF2B5EF4-FFF2-40B4-BE49-F238E27FC236}">
                <a16:creationId xmlns:a16="http://schemas.microsoft.com/office/drawing/2014/main" id="{6292AE70-FBE3-2147-B8E2-96D77B902AC8}"/>
              </a:ext>
            </a:extLst>
          </p:cNvPr>
          <p:cNvGrpSpPr/>
          <p:nvPr/>
        </p:nvGrpSpPr>
        <p:grpSpPr>
          <a:xfrm>
            <a:off x="3331608" y="1381022"/>
            <a:ext cx="5116342" cy="640934"/>
            <a:chOff x="2786050" y="4042446"/>
            <a:chExt cx="5116342" cy="640934"/>
          </a:xfrm>
        </p:grpSpPr>
        <p:grpSp>
          <p:nvGrpSpPr>
            <p:cNvPr id="216" name="مجموعة 77">
              <a:extLst>
                <a:ext uri="{FF2B5EF4-FFF2-40B4-BE49-F238E27FC236}">
                  <a16:creationId xmlns:a16="http://schemas.microsoft.com/office/drawing/2014/main" id="{0AB14FD4-C5C4-AD4F-BFA6-338AC080EAFB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225" name="رابط مستقيم 103">
                <a:extLst>
                  <a:ext uri="{FF2B5EF4-FFF2-40B4-BE49-F238E27FC236}">
                    <a16:creationId xmlns:a16="http://schemas.microsoft.com/office/drawing/2014/main" id="{ADB0E5D9-1884-074C-960B-D62E009EA5D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رابط مستقيم 104">
                <a:extLst>
                  <a:ext uri="{FF2B5EF4-FFF2-40B4-BE49-F238E27FC236}">
                    <a16:creationId xmlns:a16="http://schemas.microsoft.com/office/drawing/2014/main" id="{2A038481-19B4-E147-AC0C-3643E61CCE79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رابط مستقيم 105">
                <a:extLst>
                  <a:ext uri="{FF2B5EF4-FFF2-40B4-BE49-F238E27FC236}">
                    <a16:creationId xmlns:a16="http://schemas.microsoft.com/office/drawing/2014/main" id="{77CC5F92-8782-B04C-968F-7985FCFAC0BE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رابط مستقيم 106">
                <a:extLst>
                  <a:ext uri="{FF2B5EF4-FFF2-40B4-BE49-F238E27FC236}">
                    <a16:creationId xmlns:a16="http://schemas.microsoft.com/office/drawing/2014/main" id="{B36B598B-72B6-0649-9916-367E2511C5F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مجموعة 42">
              <a:extLst>
                <a:ext uri="{FF2B5EF4-FFF2-40B4-BE49-F238E27FC236}">
                  <a16:creationId xmlns:a16="http://schemas.microsoft.com/office/drawing/2014/main" id="{813A711A-C2C1-0546-9C81-3C84C91EF498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218" name="مربع نص 217">
                <a:extLst>
                  <a:ext uri="{FF2B5EF4-FFF2-40B4-BE49-F238E27FC236}">
                    <a16:creationId xmlns:a16="http://schemas.microsoft.com/office/drawing/2014/main" id="{D0D87777-BBF3-2343-9FD5-1184ED9122BD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219" name="مربع نص 218">
                <a:extLst>
                  <a:ext uri="{FF2B5EF4-FFF2-40B4-BE49-F238E27FC236}">
                    <a16:creationId xmlns:a16="http://schemas.microsoft.com/office/drawing/2014/main" id="{198B1242-902C-B042-BFFE-AD4B019BE1FE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س</a:t>
                </a:r>
                <a:r>
                  <a:rPr lang="ar-SA" sz="3200" b="1" spc="-100" baseline="-30000" dirty="0"/>
                  <a:t>٢</a:t>
                </a:r>
                <a:r>
                  <a:rPr lang="ar-SA" sz="2200" b="1" dirty="0"/>
                  <a:t>    س</a:t>
                </a:r>
                <a:r>
                  <a:rPr lang="ar-SA" sz="3200" b="1" spc="-100" baseline="-30000" dirty="0"/>
                  <a:t>١</a:t>
                </a:r>
                <a:r>
                  <a:rPr lang="ar-SA" sz="2200" b="1" dirty="0"/>
                  <a:t>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220" name="مربع نص 219">
                <a:extLst>
                  <a:ext uri="{FF2B5EF4-FFF2-40B4-BE49-F238E27FC236}">
                    <a16:creationId xmlns:a16="http://schemas.microsoft.com/office/drawing/2014/main" id="{DA6EAEB5-33B8-144B-BB00-D77857BBB81E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221" name="مربع نص 220">
                <a:extLst>
                  <a:ext uri="{FF2B5EF4-FFF2-40B4-BE49-F238E27FC236}">
                    <a16:creationId xmlns:a16="http://schemas.microsoft.com/office/drawing/2014/main" id="{C0AAAA3A-AFD8-E943-A747-0E77A421ABF2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ص</a:t>
                </a:r>
                <a:r>
                  <a:rPr lang="ar-SA" sz="3200" b="1" spc="-100" baseline="-30000" dirty="0"/>
                  <a:t>٢</a:t>
                </a:r>
                <a:r>
                  <a:rPr lang="ar-SA" sz="2200" b="1" dirty="0"/>
                  <a:t>     ص</a:t>
                </a:r>
                <a:r>
                  <a:rPr lang="ar-SA" sz="3200" b="1" spc="-100" baseline="-30000" dirty="0"/>
                  <a:t>١</a:t>
                </a:r>
                <a:r>
                  <a:rPr lang="ar-SA" sz="2200" b="1" dirty="0"/>
                  <a:t>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222" name="مربع نص 221">
                <a:extLst>
                  <a:ext uri="{FF2B5EF4-FFF2-40B4-BE49-F238E27FC236}">
                    <a16:creationId xmlns:a16="http://schemas.microsoft.com/office/drawing/2014/main" id="{3791B9A6-8177-5346-B5C3-1E712A756D39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223" name="مربع نص 222">
                <a:extLst>
                  <a:ext uri="{FF2B5EF4-FFF2-40B4-BE49-F238E27FC236}">
                    <a16:creationId xmlns:a16="http://schemas.microsoft.com/office/drawing/2014/main" id="{6D0D156C-ABEF-AB47-93E4-87409447B429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224" name="مربع نص 223">
                <a:extLst>
                  <a:ext uri="{FF2B5EF4-FFF2-40B4-BE49-F238E27FC236}">
                    <a16:creationId xmlns:a16="http://schemas.microsoft.com/office/drawing/2014/main" id="{3097425C-3F48-1D44-BB09-DB80460CA2B5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229" name="مربع نص 228">
            <a:extLst>
              <a:ext uri="{FF2B5EF4-FFF2-40B4-BE49-F238E27FC236}">
                <a16:creationId xmlns:a16="http://schemas.microsoft.com/office/drawing/2014/main" id="{89B9DAB3-F650-8B43-BD58-6EA9BE1A7537}"/>
              </a:ext>
            </a:extLst>
          </p:cNvPr>
          <p:cNvSpPr txBox="1"/>
          <p:nvPr/>
        </p:nvSpPr>
        <p:spPr>
          <a:xfrm>
            <a:off x="7603600" y="3420967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230" name="مربع نص 229">
            <a:extLst>
              <a:ext uri="{FF2B5EF4-FFF2-40B4-BE49-F238E27FC236}">
                <a16:creationId xmlns:a16="http://schemas.microsoft.com/office/drawing/2014/main" id="{D92CBB72-380F-DB40-9650-9CAFB89F26C1}"/>
              </a:ext>
            </a:extLst>
          </p:cNvPr>
          <p:cNvSpPr txBox="1"/>
          <p:nvPr/>
        </p:nvSpPr>
        <p:spPr>
          <a:xfrm>
            <a:off x="6474880" y="3420967"/>
            <a:ext cx="5857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٦٤</a:t>
            </a:r>
          </a:p>
        </p:txBody>
      </p:sp>
      <p:sp>
        <p:nvSpPr>
          <p:cNvPr id="231" name="مربع نص 230">
            <a:extLst>
              <a:ext uri="{FF2B5EF4-FFF2-40B4-BE49-F238E27FC236}">
                <a16:creationId xmlns:a16="http://schemas.microsoft.com/office/drawing/2014/main" id="{C6F52F6C-9321-E541-8E5A-E74000688A41}"/>
              </a:ext>
            </a:extLst>
          </p:cNvPr>
          <p:cNvSpPr txBox="1"/>
          <p:nvPr/>
        </p:nvSpPr>
        <p:spPr>
          <a:xfrm>
            <a:off x="5489036" y="3420967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232" name="مربع نص 231">
            <a:extLst>
              <a:ext uri="{FF2B5EF4-FFF2-40B4-BE49-F238E27FC236}">
                <a16:creationId xmlns:a16="http://schemas.microsoft.com/office/drawing/2014/main" id="{F6F0FB13-9F98-DF41-BF40-8E759085BBDD}"/>
              </a:ext>
            </a:extLst>
          </p:cNvPr>
          <p:cNvSpPr txBox="1"/>
          <p:nvPr/>
        </p:nvSpPr>
        <p:spPr>
          <a:xfrm>
            <a:off x="3403046" y="3420969"/>
            <a:ext cx="200026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baseline="30000" dirty="0"/>
              <a:t>٢</a:t>
            </a:r>
            <a:r>
              <a:rPr lang="ar-SA" sz="2200" b="1" dirty="0"/>
              <a:t>٢-  ٤ </a:t>
            </a:r>
            <a:r>
              <a:rPr lang="ar-SA" sz="2200" b="1" dirty="0" err="1"/>
              <a:t>أ</a:t>
            </a:r>
            <a:r>
              <a:rPr lang="ar-SA" sz="2200" b="1" dirty="0"/>
              <a:t>  +أ</a:t>
            </a:r>
            <a:r>
              <a:rPr lang="ar-SA" sz="2200" b="1" baseline="30000" dirty="0"/>
              <a:t>٢</a:t>
            </a:r>
            <a:endParaRPr lang="ar-SA" sz="3200" b="1" spc="-100" baseline="30000" dirty="0"/>
          </a:p>
        </p:txBody>
      </p:sp>
      <p:sp>
        <p:nvSpPr>
          <p:cNvPr id="233" name="مربع نص 232">
            <a:extLst>
              <a:ext uri="{FF2B5EF4-FFF2-40B4-BE49-F238E27FC236}">
                <a16:creationId xmlns:a16="http://schemas.microsoft.com/office/drawing/2014/main" id="{B4EE2C6F-290F-7D46-B82D-6607713E6288}"/>
              </a:ext>
            </a:extLst>
          </p:cNvPr>
          <p:cNvSpPr txBox="1"/>
          <p:nvPr/>
        </p:nvSpPr>
        <p:spPr>
          <a:xfrm>
            <a:off x="5474748" y="4631116"/>
            <a:ext cx="284323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٠ 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ــ  ٤ أ  ــ  ٣٢</a:t>
            </a:r>
          </a:p>
        </p:txBody>
      </p:sp>
      <p:grpSp>
        <p:nvGrpSpPr>
          <p:cNvPr id="234" name="مجموعة 107">
            <a:extLst>
              <a:ext uri="{FF2B5EF4-FFF2-40B4-BE49-F238E27FC236}">
                <a16:creationId xmlns:a16="http://schemas.microsoft.com/office/drawing/2014/main" id="{F6C6DC53-9694-F74E-8106-BE8E45FBBBCC}"/>
              </a:ext>
            </a:extLst>
          </p:cNvPr>
          <p:cNvGrpSpPr/>
          <p:nvPr/>
        </p:nvGrpSpPr>
        <p:grpSpPr>
          <a:xfrm>
            <a:off x="917928" y="3734023"/>
            <a:ext cx="3286148" cy="1571636"/>
            <a:chOff x="428596" y="3929066"/>
            <a:chExt cx="3286148" cy="1000132"/>
          </a:xfrm>
        </p:grpSpPr>
        <p:sp>
          <p:nvSpPr>
            <p:cNvPr id="235" name="مستطيل 234">
              <a:extLst>
                <a:ext uri="{FF2B5EF4-FFF2-40B4-BE49-F238E27FC236}">
                  <a16:creationId xmlns:a16="http://schemas.microsoft.com/office/drawing/2014/main" id="{C826E9FE-F109-6B49-BE67-8F1C1F247E78}"/>
                </a:ext>
              </a:extLst>
            </p:cNvPr>
            <p:cNvSpPr/>
            <p:nvPr/>
          </p:nvSpPr>
          <p:spPr>
            <a:xfrm>
              <a:off x="2071670" y="3929066"/>
              <a:ext cx="1643074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6" name="مستطيل 235">
              <a:extLst>
                <a:ext uri="{FF2B5EF4-FFF2-40B4-BE49-F238E27FC236}">
                  <a16:creationId xmlns:a16="http://schemas.microsoft.com/office/drawing/2014/main" id="{BAD104FB-E7EB-B64F-BFF7-06036FC130B1}"/>
                </a:ext>
              </a:extLst>
            </p:cNvPr>
            <p:cNvSpPr/>
            <p:nvPr/>
          </p:nvSpPr>
          <p:spPr>
            <a:xfrm>
              <a:off x="428596" y="3929066"/>
              <a:ext cx="1643074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37" name="مربع نص 236">
            <a:extLst>
              <a:ext uri="{FF2B5EF4-FFF2-40B4-BE49-F238E27FC236}">
                <a16:creationId xmlns:a16="http://schemas.microsoft.com/office/drawing/2014/main" id="{28004846-A025-AA44-A58C-D56A091F8388}"/>
              </a:ext>
            </a:extLst>
          </p:cNvPr>
          <p:cNvSpPr txBox="1"/>
          <p:nvPr/>
        </p:nvSpPr>
        <p:spPr>
          <a:xfrm>
            <a:off x="1894717" y="4576533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=  ٨</a:t>
            </a:r>
            <a:endParaRPr lang="ar-SA" sz="3200" b="1" spc="-100" baseline="30000" dirty="0"/>
          </a:p>
        </p:txBody>
      </p:sp>
      <p:sp>
        <p:nvSpPr>
          <p:cNvPr id="238" name="مربع نص 237">
            <a:extLst>
              <a:ext uri="{FF2B5EF4-FFF2-40B4-BE49-F238E27FC236}">
                <a16:creationId xmlns:a16="http://schemas.microsoft.com/office/drawing/2014/main" id="{2D47C4C4-EAA8-0149-8563-0BCFC840A3E0}"/>
              </a:ext>
            </a:extLst>
          </p:cNvPr>
          <p:cNvSpPr txBox="1"/>
          <p:nvPr/>
        </p:nvSpPr>
        <p:spPr>
          <a:xfrm>
            <a:off x="917928" y="3876899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+  ٤  =  ٠</a:t>
            </a:r>
            <a:endParaRPr lang="ar-SA" sz="3200" b="1" spc="-100" baseline="30000" dirty="0"/>
          </a:p>
        </p:txBody>
      </p:sp>
      <p:sp>
        <p:nvSpPr>
          <p:cNvPr id="239" name="مربع نص 238">
            <a:extLst>
              <a:ext uri="{FF2B5EF4-FFF2-40B4-BE49-F238E27FC236}">
                <a16:creationId xmlns:a16="http://schemas.microsoft.com/office/drawing/2014/main" id="{4115C17D-C227-6D4F-832B-5CA552B147DC}"/>
              </a:ext>
            </a:extLst>
          </p:cNvPr>
          <p:cNvSpPr txBox="1"/>
          <p:nvPr/>
        </p:nvSpPr>
        <p:spPr>
          <a:xfrm>
            <a:off x="683746" y="4576533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=  ــ ٤</a:t>
            </a:r>
            <a:endParaRPr lang="ar-SA" sz="3200" b="1" spc="-100" baseline="30000" dirty="0"/>
          </a:p>
        </p:txBody>
      </p:sp>
      <p:sp>
        <p:nvSpPr>
          <p:cNvPr id="240" name="خماسي 239">
            <a:extLst>
              <a:ext uri="{FF2B5EF4-FFF2-40B4-BE49-F238E27FC236}">
                <a16:creationId xmlns:a16="http://schemas.microsoft.com/office/drawing/2014/main" id="{97B8C536-F409-E448-A6EB-B5A8B7D94B9B}"/>
              </a:ext>
            </a:extLst>
          </p:cNvPr>
          <p:cNvSpPr/>
          <p:nvPr/>
        </p:nvSpPr>
        <p:spPr>
          <a:xfrm>
            <a:off x="1045592" y="1409849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القانون</a:t>
            </a:r>
          </a:p>
        </p:txBody>
      </p:sp>
      <p:sp>
        <p:nvSpPr>
          <p:cNvPr id="241" name="خماسي 240">
            <a:extLst>
              <a:ext uri="{FF2B5EF4-FFF2-40B4-BE49-F238E27FC236}">
                <a16:creationId xmlns:a16="http://schemas.microsoft.com/office/drawing/2014/main" id="{4562E635-A48D-404B-BE98-FA66E05836B4}"/>
              </a:ext>
            </a:extLst>
          </p:cNvPr>
          <p:cNvSpPr/>
          <p:nvPr/>
        </p:nvSpPr>
        <p:spPr>
          <a:xfrm>
            <a:off x="1045592" y="2167093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ربع الطرفين</a:t>
            </a:r>
          </a:p>
        </p:txBody>
      </p:sp>
      <p:sp>
        <p:nvSpPr>
          <p:cNvPr id="242" name="سهم إلى اليمين 115">
            <a:extLst>
              <a:ext uri="{FF2B5EF4-FFF2-40B4-BE49-F238E27FC236}">
                <a16:creationId xmlns:a16="http://schemas.microsoft.com/office/drawing/2014/main" id="{9AD643EF-D475-874B-BBC6-BA03B5DE3125}"/>
              </a:ext>
            </a:extLst>
          </p:cNvPr>
          <p:cNvSpPr/>
          <p:nvPr/>
        </p:nvSpPr>
        <p:spPr>
          <a:xfrm rot="5400000">
            <a:off x="4231478" y="2797106"/>
            <a:ext cx="610024" cy="309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3" name="سهم إلى اليمين 118">
            <a:extLst>
              <a:ext uri="{FF2B5EF4-FFF2-40B4-BE49-F238E27FC236}">
                <a16:creationId xmlns:a16="http://schemas.microsoft.com/office/drawing/2014/main" id="{6D362904-3FD4-6945-9489-A7CC33D3215C}"/>
              </a:ext>
            </a:extLst>
          </p:cNvPr>
          <p:cNvSpPr/>
          <p:nvPr/>
        </p:nvSpPr>
        <p:spPr>
          <a:xfrm rot="5400000">
            <a:off x="6460904" y="2763664"/>
            <a:ext cx="541023" cy="344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4" name="خماسي 243">
            <a:extLst>
              <a:ext uri="{FF2B5EF4-FFF2-40B4-BE49-F238E27FC236}">
                <a16:creationId xmlns:a16="http://schemas.microsoft.com/office/drawing/2014/main" id="{C278BBAA-A794-3745-B02D-AE87783BBA4F}"/>
              </a:ext>
            </a:extLst>
          </p:cNvPr>
          <p:cNvSpPr/>
          <p:nvPr/>
        </p:nvSpPr>
        <p:spPr>
          <a:xfrm>
            <a:off x="3389547" y="4597770"/>
            <a:ext cx="2428892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اطرح ١٠٠من الطرفين</a:t>
            </a:r>
          </a:p>
        </p:txBody>
      </p:sp>
      <p:sp>
        <p:nvSpPr>
          <p:cNvPr id="245" name="خماسي 244">
            <a:extLst>
              <a:ext uri="{FF2B5EF4-FFF2-40B4-BE49-F238E27FC236}">
                <a16:creationId xmlns:a16="http://schemas.microsoft.com/office/drawing/2014/main" id="{2163EB7B-593A-4640-A233-06300D074F99}"/>
              </a:ext>
            </a:extLst>
          </p:cNvPr>
          <p:cNvSpPr/>
          <p:nvPr/>
        </p:nvSpPr>
        <p:spPr>
          <a:xfrm>
            <a:off x="3302970" y="5259585"/>
            <a:ext cx="2428892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حلل إلى عوامل</a:t>
            </a:r>
          </a:p>
        </p:txBody>
      </p:sp>
      <p:sp>
        <p:nvSpPr>
          <p:cNvPr id="246" name="مربع نص 245">
            <a:extLst>
              <a:ext uri="{FF2B5EF4-FFF2-40B4-BE49-F238E27FC236}">
                <a16:creationId xmlns:a16="http://schemas.microsoft.com/office/drawing/2014/main" id="{5877151B-7C4D-8746-BA20-CCCC28855171}"/>
              </a:ext>
            </a:extLst>
          </p:cNvPr>
          <p:cNvSpPr txBox="1"/>
          <p:nvPr/>
        </p:nvSpPr>
        <p:spPr>
          <a:xfrm>
            <a:off x="6932475" y="2300056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٦</a:t>
            </a:r>
          </a:p>
        </p:txBody>
      </p:sp>
      <p:sp>
        <p:nvSpPr>
          <p:cNvPr id="247" name="مربع نص 246">
            <a:extLst>
              <a:ext uri="{FF2B5EF4-FFF2-40B4-BE49-F238E27FC236}">
                <a16:creationId xmlns:a16="http://schemas.microsoft.com/office/drawing/2014/main" id="{FC275366-C783-9441-B4A3-344B1FF8A2F7}"/>
              </a:ext>
            </a:extLst>
          </p:cNvPr>
          <p:cNvSpPr txBox="1"/>
          <p:nvPr/>
        </p:nvSpPr>
        <p:spPr>
          <a:xfrm>
            <a:off x="5950621" y="2293811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248" name="مربع نص 247">
            <a:extLst>
              <a:ext uri="{FF2B5EF4-FFF2-40B4-BE49-F238E27FC236}">
                <a16:creationId xmlns:a16="http://schemas.microsoft.com/office/drawing/2014/main" id="{6612D33C-21A3-5D45-84F4-7EC50BDD4E70}"/>
              </a:ext>
            </a:extLst>
          </p:cNvPr>
          <p:cNvSpPr txBox="1"/>
          <p:nvPr/>
        </p:nvSpPr>
        <p:spPr>
          <a:xfrm>
            <a:off x="4600262" y="2305707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249" name="مربع نص 248">
            <a:extLst>
              <a:ext uri="{FF2B5EF4-FFF2-40B4-BE49-F238E27FC236}">
                <a16:creationId xmlns:a16="http://schemas.microsoft.com/office/drawing/2014/main" id="{893B1B4E-49A2-FB4A-B335-911DCC1FC8CA}"/>
              </a:ext>
            </a:extLst>
          </p:cNvPr>
          <p:cNvSpPr txBox="1"/>
          <p:nvPr/>
        </p:nvSpPr>
        <p:spPr>
          <a:xfrm>
            <a:off x="3824531" y="231657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أ</a:t>
            </a:r>
          </a:p>
        </p:txBody>
      </p:sp>
      <p:sp>
        <p:nvSpPr>
          <p:cNvPr id="250" name="مربع نص 249">
            <a:extLst>
              <a:ext uri="{FF2B5EF4-FFF2-40B4-BE49-F238E27FC236}">
                <a16:creationId xmlns:a16="http://schemas.microsoft.com/office/drawing/2014/main" id="{7F0CE3AF-500E-8B43-846E-8C2E5315E286}"/>
              </a:ext>
            </a:extLst>
          </p:cNvPr>
          <p:cNvSpPr txBox="1"/>
          <p:nvPr/>
        </p:nvSpPr>
        <p:spPr>
          <a:xfrm>
            <a:off x="7878610" y="2211084"/>
            <a:ext cx="6871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baseline="30000" dirty="0"/>
              <a:t>٢</a:t>
            </a:r>
            <a:r>
              <a:rPr lang="ar-SA" sz="2200" b="1" dirty="0"/>
              <a:t>١٠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0D19989-DE09-B642-F197-339AD132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7616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2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2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3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2" grpId="0" animBg="1"/>
      <p:bldP spid="143" grpId="0" animBg="1"/>
      <p:bldP spid="145" grpId="0"/>
      <p:bldP spid="147" grpId="0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208" grpId="0"/>
      <p:bldP spid="209" grpId="0"/>
      <p:bldP spid="210" grpId="0"/>
      <p:bldP spid="211" grpId="0" animBg="1"/>
      <p:bldP spid="229" grpId="0"/>
      <p:bldP spid="230" grpId="0"/>
      <p:bldP spid="231" grpId="0"/>
      <p:bldP spid="232" grpId="0" animBg="1"/>
      <p:bldP spid="233" grpId="0"/>
      <p:bldP spid="237" grpId="0"/>
      <p:bldP spid="238" grpId="0"/>
      <p:bldP spid="239" grpId="0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/>
      <p:bldP spid="247" grpId="0"/>
      <p:bldP spid="248" grpId="0"/>
      <p:bldP spid="249" grpId="0"/>
      <p:bldP spid="2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6951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DFFFBCB-6FCF-0641-BBCE-2B9E017539B1}"/>
              </a:ext>
            </a:extLst>
          </p:cNvPr>
          <p:cNvSpPr txBox="1"/>
          <p:nvPr/>
        </p:nvSpPr>
        <p:spPr>
          <a:xfrm>
            <a:off x="7332378" y="804035"/>
            <a:ext cx="1714028" cy="3385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16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إيجاد الاحداثي المجهول </a:t>
            </a:r>
          </a:p>
        </p:txBody>
      </p:sp>
      <p:sp>
        <p:nvSpPr>
          <p:cNvPr id="58" name="خماسي 57">
            <a:extLst>
              <a:ext uri="{FF2B5EF4-FFF2-40B4-BE49-F238E27FC236}">
                <a16:creationId xmlns:a16="http://schemas.microsoft.com/office/drawing/2014/main" id="{56AE5883-A931-6F4F-8B4F-8B21E506E850}"/>
              </a:ext>
            </a:extLst>
          </p:cNvPr>
          <p:cNvSpPr/>
          <p:nvPr/>
        </p:nvSpPr>
        <p:spPr>
          <a:xfrm rot="5400000">
            <a:off x="3841002" y="1835968"/>
            <a:ext cx="1143008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1" name="خماسي 60">
            <a:extLst>
              <a:ext uri="{FF2B5EF4-FFF2-40B4-BE49-F238E27FC236}">
                <a16:creationId xmlns:a16="http://schemas.microsoft.com/office/drawing/2014/main" id="{B7A13661-C237-194D-9A5B-48A0DD93E569}"/>
              </a:ext>
            </a:extLst>
          </p:cNvPr>
          <p:cNvSpPr/>
          <p:nvPr/>
        </p:nvSpPr>
        <p:spPr>
          <a:xfrm rot="5400000">
            <a:off x="5962709" y="1800249"/>
            <a:ext cx="1143008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9BCCC6A7-15AC-9840-9952-6D2E12FC1B71}"/>
              </a:ext>
            </a:extLst>
          </p:cNvPr>
          <p:cNvSpPr/>
          <p:nvPr/>
        </p:nvSpPr>
        <p:spPr>
          <a:xfrm>
            <a:off x="88823" y="67667"/>
            <a:ext cx="814390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قيم أ إذا كانت المسافة بين النقطتين ( ــ ٥ ،  أ ) ، (  ٣ ، ١ ) تساوي</a:t>
            </a: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704E266E-3C8A-5049-B113-5035D46D424F}"/>
              </a:ext>
            </a:extLst>
          </p:cNvPr>
          <p:cNvSpPr/>
          <p:nvPr/>
        </p:nvSpPr>
        <p:spPr>
          <a:xfrm>
            <a:off x="8193683" y="79390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تأكـــد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FF795B71-24DF-7645-A435-1E0DF34B56B2}"/>
              </a:ext>
            </a:extLst>
          </p:cNvPr>
          <p:cNvSpPr txBox="1"/>
          <p:nvPr/>
        </p:nvSpPr>
        <p:spPr>
          <a:xfrm>
            <a:off x="6432821" y="2317050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C8BD4766-D838-2F41-82F6-8A26B693D7CF}"/>
              </a:ext>
            </a:extLst>
          </p:cNvPr>
          <p:cNvSpPr txBox="1"/>
          <p:nvPr/>
        </p:nvSpPr>
        <p:spPr>
          <a:xfrm>
            <a:off x="4203495" y="2334360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68" name="مجموعة 65">
            <a:extLst>
              <a:ext uri="{FF2B5EF4-FFF2-40B4-BE49-F238E27FC236}">
                <a16:creationId xmlns:a16="http://schemas.microsoft.com/office/drawing/2014/main" id="{AB1E9EA9-BC4B-CD49-B046-7E0A816A4813}"/>
              </a:ext>
            </a:extLst>
          </p:cNvPr>
          <p:cNvGrpSpPr/>
          <p:nvPr/>
        </p:nvGrpSpPr>
        <p:grpSpPr>
          <a:xfrm>
            <a:off x="3262355" y="2229546"/>
            <a:ext cx="4687714" cy="507720"/>
            <a:chOff x="3714744" y="2817562"/>
            <a:chExt cx="4687714" cy="507720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ACEF0E1B-3DD9-B847-B83D-E78F06EC3EC8}"/>
                </a:ext>
              </a:extLst>
            </p:cNvPr>
            <p:cNvSpPr txBox="1"/>
            <p:nvPr/>
          </p:nvSpPr>
          <p:spPr>
            <a:xfrm>
              <a:off x="5742202" y="2890096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CC570EF9-1916-6649-BF01-741D42A57B99}"/>
                </a:ext>
              </a:extLst>
            </p:cNvPr>
            <p:cNvSpPr txBox="1"/>
            <p:nvPr/>
          </p:nvSpPr>
          <p:spPr>
            <a:xfrm>
              <a:off x="5929322" y="2817562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  )</a:t>
              </a:r>
              <a:r>
                <a:rPr lang="ar-SA" sz="3200" b="1" spc="-100" baseline="30000" dirty="0"/>
                <a:t>٢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0D2684A3-EA41-B049-A95F-29D2C909ABE7}"/>
                </a:ext>
              </a:extLst>
            </p:cNvPr>
            <p:cNvSpPr txBox="1"/>
            <p:nvPr/>
          </p:nvSpPr>
          <p:spPr>
            <a:xfrm>
              <a:off x="3714744" y="2834873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)</a:t>
              </a:r>
              <a:r>
                <a:rPr lang="ar-SA" sz="3200" b="1" spc="-100" baseline="30000" dirty="0"/>
                <a:t>٢</a:t>
              </a: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C8570A4E-D22D-D741-AA86-DBE1945046AD}"/>
                </a:ext>
              </a:extLst>
            </p:cNvPr>
            <p:cNvSpPr txBox="1"/>
            <p:nvPr/>
          </p:nvSpPr>
          <p:spPr>
            <a:xfrm>
              <a:off x="7929586" y="2843208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6E3C9553-1901-A14D-98BD-775985D1BC17}"/>
              </a:ext>
            </a:extLst>
          </p:cNvPr>
          <p:cNvSpPr txBox="1"/>
          <p:nvPr/>
        </p:nvSpPr>
        <p:spPr>
          <a:xfrm>
            <a:off x="7762949" y="2248634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ف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D156FBEA-0EC4-2C43-AF40-142D17714293}"/>
              </a:ext>
            </a:extLst>
          </p:cNvPr>
          <p:cNvSpPr txBox="1"/>
          <p:nvPr/>
        </p:nvSpPr>
        <p:spPr>
          <a:xfrm>
            <a:off x="6691379" y="224659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C0531F58-CBCF-F747-A6D3-F5B915A1AFE8}"/>
              </a:ext>
            </a:extLst>
          </p:cNvPr>
          <p:cNvSpPr txBox="1"/>
          <p:nvPr/>
        </p:nvSpPr>
        <p:spPr>
          <a:xfrm>
            <a:off x="5905561" y="2244294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BC721324-3C5B-254A-BF36-73EAFC8F898E}"/>
              </a:ext>
            </a:extLst>
          </p:cNvPr>
          <p:cNvSpPr txBox="1"/>
          <p:nvPr/>
        </p:nvSpPr>
        <p:spPr>
          <a:xfrm>
            <a:off x="4476801" y="226364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37220D4B-5E74-AF4B-9F9A-39D673EB2152}"/>
              </a:ext>
            </a:extLst>
          </p:cNvPr>
          <p:cNvSpPr txBox="1"/>
          <p:nvPr/>
        </p:nvSpPr>
        <p:spPr>
          <a:xfrm>
            <a:off x="3690983" y="2261344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grpSp>
        <p:nvGrpSpPr>
          <p:cNvPr id="78" name="مجموعة 69">
            <a:extLst>
              <a:ext uri="{FF2B5EF4-FFF2-40B4-BE49-F238E27FC236}">
                <a16:creationId xmlns:a16="http://schemas.microsoft.com/office/drawing/2014/main" id="{4733AD55-D961-0F4B-BBF2-8BDC057BDD98}"/>
              </a:ext>
            </a:extLst>
          </p:cNvPr>
          <p:cNvGrpSpPr/>
          <p:nvPr/>
        </p:nvGrpSpPr>
        <p:grpSpPr>
          <a:xfrm>
            <a:off x="3589915" y="495882"/>
            <a:ext cx="642944" cy="746595"/>
            <a:chOff x="3613810" y="972454"/>
            <a:chExt cx="642944" cy="746595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BAF8C61B-B03A-5E49-9932-197A4AEDBAF2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0" name="سهم لأعلى 79">
              <a:extLst>
                <a:ext uri="{FF2B5EF4-FFF2-40B4-BE49-F238E27FC236}">
                  <a16:creationId xmlns:a16="http://schemas.microsoft.com/office/drawing/2014/main" id="{95ABE65D-98B6-4D4C-A834-292F27762854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2" name="مجموعة 70">
            <a:extLst>
              <a:ext uri="{FF2B5EF4-FFF2-40B4-BE49-F238E27FC236}">
                <a16:creationId xmlns:a16="http://schemas.microsoft.com/office/drawing/2014/main" id="{B32A5A28-3E33-5844-A48C-FE03048785BE}"/>
              </a:ext>
            </a:extLst>
          </p:cNvPr>
          <p:cNvGrpSpPr/>
          <p:nvPr/>
        </p:nvGrpSpPr>
        <p:grpSpPr>
          <a:xfrm>
            <a:off x="3016883" y="538754"/>
            <a:ext cx="642944" cy="746595"/>
            <a:chOff x="3200390" y="970152"/>
            <a:chExt cx="642944" cy="746595"/>
          </a:xfrm>
        </p:grpSpPr>
        <p:sp>
          <p:nvSpPr>
            <p:cNvPr id="83" name="مربع نص 82">
              <a:extLst>
                <a:ext uri="{FF2B5EF4-FFF2-40B4-BE49-F238E27FC236}">
                  <a16:creationId xmlns:a16="http://schemas.microsoft.com/office/drawing/2014/main" id="{9946B636-DEA4-5745-ABF6-860E115AFEF5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4" name="سهم لأعلى 83">
              <a:extLst>
                <a:ext uri="{FF2B5EF4-FFF2-40B4-BE49-F238E27FC236}">
                  <a16:creationId xmlns:a16="http://schemas.microsoft.com/office/drawing/2014/main" id="{982912E8-5337-614E-A374-CC335C3E5749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5" name="مجموعة 71">
            <a:extLst>
              <a:ext uri="{FF2B5EF4-FFF2-40B4-BE49-F238E27FC236}">
                <a16:creationId xmlns:a16="http://schemas.microsoft.com/office/drawing/2014/main" id="{7132ED73-6601-094C-9869-1B2B0CB71D20}"/>
              </a:ext>
            </a:extLst>
          </p:cNvPr>
          <p:cNvGrpSpPr/>
          <p:nvPr/>
        </p:nvGrpSpPr>
        <p:grpSpPr>
          <a:xfrm>
            <a:off x="2382011" y="481022"/>
            <a:ext cx="642944" cy="746595"/>
            <a:chOff x="2500296" y="972454"/>
            <a:chExt cx="642944" cy="746595"/>
          </a:xfrm>
        </p:grpSpPr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0FA4ECB8-1D37-A348-A9F5-5FD2E58261FA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87" name="سهم لأعلى 86">
              <a:extLst>
                <a:ext uri="{FF2B5EF4-FFF2-40B4-BE49-F238E27FC236}">
                  <a16:creationId xmlns:a16="http://schemas.microsoft.com/office/drawing/2014/main" id="{00175A85-F9A5-7541-9F62-7C304381736B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8" name="مجموعة 72">
            <a:extLst>
              <a:ext uri="{FF2B5EF4-FFF2-40B4-BE49-F238E27FC236}">
                <a16:creationId xmlns:a16="http://schemas.microsoft.com/office/drawing/2014/main" id="{D0F7593C-16DC-A54A-B1C3-DD4FA156ABCC}"/>
              </a:ext>
            </a:extLst>
          </p:cNvPr>
          <p:cNvGrpSpPr/>
          <p:nvPr/>
        </p:nvGrpSpPr>
        <p:grpSpPr>
          <a:xfrm>
            <a:off x="1914207" y="479875"/>
            <a:ext cx="642944" cy="746595"/>
            <a:chOff x="2143106" y="970152"/>
            <a:chExt cx="642944" cy="746595"/>
          </a:xfrm>
        </p:grpSpPr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2FD1CBA8-190C-7941-9917-D50BF5E3EA5E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90" name="سهم لأعلى 89">
              <a:extLst>
                <a:ext uri="{FF2B5EF4-FFF2-40B4-BE49-F238E27FC236}">
                  <a16:creationId xmlns:a16="http://schemas.microsoft.com/office/drawing/2014/main" id="{86B71969-7BB8-D44E-9FEC-DD2DA8D007FD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95788FC7-4DF1-F14E-8C12-84105A1EAD7D}"/>
              </a:ext>
            </a:extLst>
          </p:cNvPr>
          <p:cNvSpPr txBox="1"/>
          <p:nvPr/>
        </p:nvSpPr>
        <p:spPr>
          <a:xfrm>
            <a:off x="7591497" y="344483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٨٩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BC577FC6-1EA7-8447-B203-FF007AD18136}"/>
              </a:ext>
            </a:extLst>
          </p:cNvPr>
          <p:cNvSpPr txBox="1"/>
          <p:nvPr/>
        </p:nvSpPr>
        <p:spPr>
          <a:xfrm>
            <a:off x="2094793" y="3682503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ــ  ٦  =  ٠</a:t>
            </a:r>
            <a:endParaRPr lang="ar-SA" sz="3200" b="1" spc="-100" baseline="30000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7DE8A513-BEC8-9442-90E6-7BB38DC4F3AC}"/>
              </a:ext>
            </a:extLst>
          </p:cNvPr>
          <p:cNvSpPr txBox="1"/>
          <p:nvPr/>
        </p:nvSpPr>
        <p:spPr>
          <a:xfrm>
            <a:off x="5192123" y="4099380"/>
            <a:ext cx="31070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٨٩  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ــ  ٢ أ  +  ٦٥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77C5165B-7B1A-DE42-9ED6-3499A94B8C7C}"/>
              </a:ext>
            </a:extLst>
          </p:cNvPr>
          <p:cNvSpPr txBox="1"/>
          <p:nvPr/>
        </p:nvSpPr>
        <p:spPr>
          <a:xfrm>
            <a:off x="5220215" y="5211199"/>
            <a:ext cx="2928498" cy="4351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( أ ــ ٦ ) ( أ + ٤ )</a:t>
            </a:r>
          </a:p>
        </p:txBody>
      </p:sp>
      <p:grpSp>
        <p:nvGrpSpPr>
          <p:cNvPr id="95" name="مجموعة 80">
            <a:extLst>
              <a:ext uri="{FF2B5EF4-FFF2-40B4-BE49-F238E27FC236}">
                <a16:creationId xmlns:a16="http://schemas.microsoft.com/office/drawing/2014/main" id="{707C0EA4-4122-BC45-87AE-D723F809D201}"/>
              </a:ext>
            </a:extLst>
          </p:cNvPr>
          <p:cNvGrpSpPr/>
          <p:nvPr/>
        </p:nvGrpSpPr>
        <p:grpSpPr>
          <a:xfrm>
            <a:off x="607098" y="625594"/>
            <a:ext cx="642944" cy="746595"/>
            <a:chOff x="1128686" y="985820"/>
            <a:chExt cx="642944" cy="746595"/>
          </a:xfrm>
        </p:grpSpPr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EDF15CB6-08EE-3649-9D07-8BFDD0E80BE8}"/>
                </a:ext>
              </a:extLst>
            </p:cNvPr>
            <p:cNvSpPr txBox="1"/>
            <p:nvPr/>
          </p:nvSpPr>
          <p:spPr>
            <a:xfrm>
              <a:off x="1128686" y="1301528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ف</a:t>
              </a:r>
              <a:endParaRPr lang="ar-SA" sz="3200" b="1" spc="-100" baseline="-32000" dirty="0"/>
            </a:p>
          </p:txBody>
        </p:sp>
        <p:sp>
          <p:nvSpPr>
            <p:cNvPr id="97" name="سهم لأعلى 96">
              <a:extLst>
                <a:ext uri="{FF2B5EF4-FFF2-40B4-BE49-F238E27FC236}">
                  <a16:creationId xmlns:a16="http://schemas.microsoft.com/office/drawing/2014/main" id="{53AB26AF-B1E2-4648-BBBB-0782E9E0749C}"/>
                </a:ext>
              </a:extLst>
            </p:cNvPr>
            <p:cNvSpPr/>
            <p:nvPr/>
          </p:nvSpPr>
          <p:spPr>
            <a:xfrm>
              <a:off x="1401996" y="985820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8" name="مجموعة 43">
            <a:extLst>
              <a:ext uri="{FF2B5EF4-FFF2-40B4-BE49-F238E27FC236}">
                <a16:creationId xmlns:a16="http://schemas.microsoft.com/office/drawing/2014/main" id="{EA8EDBB3-DEBB-0747-983F-BB5FDB30AAD1}"/>
              </a:ext>
            </a:extLst>
          </p:cNvPr>
          <p:cNvGrpSpPr/>
          <p:nvPr/>
        </p:nvGrpSpPr>
        <p:grpSpPr>
          <a:xfrm>
            <a:off x="3162341" y="1414232"/>
            <a:ext cx="5116342" cy="640934"/>
            <a:chOff x="2786050" y="4042446"/>
            <a:chExt cx="5116342" cy="640934"/>
          </a:xfrm>
        </p:grpSpPr>
        <p:grpSp>
          <p:nvGrpSpPr>
            <p:cNvPr id="99" name="مجموعة 77">
              <a:extLst>
                <a:ext uri="{FF2B5EF4-FFF2-40B4-BE49-F238E27FC236}">
                  <a16:creationId xmlns:a16="http://schemas.microsoft.com/office/drawing/2014/main" id="{B4FB97B0-ECB1-6F49-B88D-BEB19C99D135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15" name="رابط مستقيم 103">
                <a:extLst>
                  <a:ext uri="{FF2B5EF4-FFF2-40B4-BE49-F238E27FC236}">
                    <a16:creationId xmlns:a16="http://schemas.microsoft.com/office/drawing/2014/main" id="{C24758B7-564F-9E40-9CDD-36B1225CF43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رابط مستقيم 104">
                <a:extLst>
                  <a:ext uri="{FF2B5EF4-FFF2-40B4-BE49-F238E27FC236}">
                    <a16:creationId xmlns:a16="http://schemas.microsoft.com/office/drawing/2014/main" id="{FAE18C2E-6171-9D4F-A15F-45AC2590FDA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رابط مستقيم 105">
                <a:extLst>
                  <a:ext uri="{FF2B5EF4-FFF2-40B4-BE49-F238E27FC236}">
                    <a16:creationId xmlns:a16="http://schemas.microsoft.com/office/drawing/2014/main" id="{E3DA874E-BD73-DE4A-922F-4D6BA20F6B37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رابط مستقيم 106">
                <a:extLst>
                  <a:ext uri="{FF2B5EF4-FFF2-40B4-BE49-F238E27FC236}">
                    <a16:creationId xmlns:a16="http://schemas.microsoft.com/office/drawing/2014/main" id="{438D7491-A016-654F-A2AE-5C6475435965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مجموعة 42">
              <a:extLst>
                <a:ext uri="{FF2B5EF4-FFF2-40B4-BE49-F238E27FC236}">
                  <a16:creationId xmlns:a16="http://schemas.microsoft.com/office/drawing/2014/main" id="{930B9423-11D8-BC4F-9370-83589B381F34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8D5426D3-20D5-9340-8396-5035903DBF26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2AA340B8-A819-844B-BADC-2C0A0F16C346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س</a:t>
                </a:r>
                <a:r>
                  <a:rPr lang="ar-SA" sz="3200" b="1" spc="-100" baseline="-30000" dirty="0"/>
                  <a:t>٢</a:t>
                </a:r>
                <a:r>
                  <a:rPr lang="ar-SA" sz="2200" b="1" dirty="0"/>
                  <a:t>    س</a:t>
                </a:r>
                <a:r>
                  <a:rPr lang="ar-SA" sz="3200" b="1" spc="-100" baseline="-30000" dirty="0"/>
                  <a:t>١</a:t>
                </a:r>
                <a:r>
                  <a:rPr lang="ar-SA" sz="2200" b="1" dirty="0"/>
                  <a:t>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0DD64EAA-C85E-F542-87B1-EB2E9046D031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0235260E-4103-934D-94BB-153DF2DB2EA6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ص</a:t>
                </a:r>
                <a:r>
                  <a:rPr lang="ar-SA" sz="3200" b="1" spc="-100" baseline="-30000" dirty="0"/>
                  <a:t>٢</a:t>
                </a:r>
                <a:r>
                  <a:rPr lang="ar-SA" sz="2200" b="1" dirty="0"/>
                  <a:t>     ص</a:t>
                </a:r>
                <a:r>
                  <a:rPr lang="ar-SA" sz="3200" b="1" spc="-100" baseline="-30000" dirty="0"/>
                  <a:t>١</a:t>
                </a:r>
                <a:r>
                  <a:rPr lang="ar-SA" sz="2200" b="1" dirty="0"/>
                  <a:t>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66ED6274-9462-D840-B773-92B9EBD68C83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5D42E701-AF4C-6E45-B10D-F1C4EA3F9E9B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14" name="مربع نص 113">
                <a:extLst>
                  <a:ext uri="{FF2B5EF4-FFF2-40B4-BE49-F238E27FC236}">
                    <a16:creationId xmlns:a16="http://schemas.microsoft.com/office/drawing/2014/main" id="{DFA791FB-C798-DB44-A248-89BEB2F13E35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BE893C63-3173-254A-BB8C-7A6F45A8A1F4}"/>
              </a:ext>
            </a:extLst>
          </p:cNvPr>
          <p:cNvSpPr txBox="1"/>
          <p:nvPr/>
        </p:nvSpPr>
        <p:spPr>
          <a:xfrm>
            <a:off x="7434333" y="3454177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C458B65A-18FC-294E-BE79-2D3E33DC5F8E}"/>
              </a:ext>
            </a:extLst>
          </p:cNvPr>
          <p:cNvSpPr txBox="1"/>
          <p:nvPr/>
        </p:nvSpPr>
        <p:spPr>
          <a:xfrm>
            <a:off x="6234173" y="3454177"/>
            <a:ext cx="5857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٦٤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A42FF170-3857-9B4A-A74B-CE7B0AE1943A}"/>
              </a:ext>
            </a:extLst>
          </p:cNvPr>
          <p:cNvSpPr txBox="1"/>
          <p:nvPr/>
        </p:nvSpPr>
        <p:spPr>
          <a:xfrm>
            <a:off x="5319769" y="3454177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E5DC4B2E-77BF-2543-A5BF-476D9B27661E}"/>
              </a:ext>
            </a:extLst>
          </p:cNvPr>
          <p:cNvSpPr txBox="1"/>
          <p:nvPr/>
        </p:nvSpPr>
        <p:spPr>
          <a:xfrm>
            <a:off x="3638087" y="3454179"/>
            <a:ext cx="159595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baseline="30000" dirty="0"/>
              <a:t>٢</a:t>
            </a:r>
            <a:r>
              <a:rPr lang="ar-SA" sz="2200" b="1" dirty="0"/>
              <a:t>١ــ  ٢ </a:t>
            </a:r>
            <a:r>
              <a:rPr lang="ar-SA" sz="2200" b="1" dirty="0" err="1"/>
              <a:t>أ</a:t>
            </a:r>
            <a:r>
              <a:rPr lang="ar-SA" sz="2200" b="1" dirty="0"/>
              <a:t>  +أ</a:t>
            </a:r>
            <a:r>
              <a:rPr lang="ar-SA" sz="2200" b="1" baseline="30000" dirty="0"/>
              <a:t>٢</a:t>
            </a:r>
            <a:endParaRPr lang="ar-SA" sz="3200" b="1" spc="-100" baseline="30000" dirty="0"/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57D6B25D-5B4B-8B44-BC76-C6B3CFAF6073}"/>
              </a:ext>
            </a:extLst>
          </p:cNvPr>
          <p:cNvSpPr txBox="1"/>
          <p:nvPr/>
        </p:nvSpPr>
        <p:spPr>
          <a:xfrm>
            <a:off x="5305481" y="4664326"/>
            <a:ext cx="284323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٠ 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ــ  ٢ أ  ــ  ٢٤</a:t>
            </a:r>
          </a:p>
        </p:txBody>
      </p:sp>
      <p:grpSp>
        <p:nvGrpSpPr>
          <p:cNvPr id="124" name="مجموعة 107">
            <a:extLst>
              <a:ext uri="{FF2B5EF4-FFF2-40B4-BE49-F238E27FC236}">
                <a16:creationId xmlns:a16="http://schemas.microsoft.com/office/drawing/2014/main" id="{45A56EF1-8AEE-6748-859D-9E3D32788231}"/>
              </a:ext>
            </a:extLst>
          </p:cNvPr>
          <p:cNvGrpSpPr/>
          <p:nvPr/>
        </p:nvGrpSpPr>
        <p:grpSpPr>
          <a:xfrm>
            <a:off x="634167" y="3284626"/>
            <a:ext cx="3095664" cy="1571636"/>
            <a:chOff x="619080" y="3929066"/>
            <a:chExt cx="3095664" cy="1000132"/>
          </a:xfrm>
        </p:grpSpPr>
        <p:sp>
          <p:nvSpPr>
            <p:cNvPr id="125" name="مستطيل 124">
              <a:extLst>
                <a:ext uri="{FF2B5EF4-FFF2-40B4-BE49-F238E27FC236}">
                  <a16:creationId xmlns:a16="http://schemas.microsoft.com/office/drawing/2014/main" id="{91DD5AEC-E27C-0743-AD46-63E92F96D9CB}"/>
                </a:ext>
              </a:extLst>
            </p:cNvPr>
            <p:cNvSpPr/>
            <p:nvPr/>
          </p:nvSpPr>
          <p:spPr>
            <a:xfrm>
              <a:off x="2071670" y="3929066"/>
              <a:ext cx="1643074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6" name="مستطيل 125">
              <a:extLst>
                <a:ext uri="{FF2B5EF4-FFF2-40B4-BE49-F238E27FC236}">
                  <a16:creationId xmlns:a16="http://schemas.microsoft.com/office/drawing/2014/main" id="{1C91B1B3-2CD7-CB4F-A988-E65A3F463B32}"/>
                </a:ext>
              </a:extLst>
            </p:cNvPr>
            <p:cNvSpPr/>
            <p:nvPr/>
          </p:nvSpPr>
          <p:spPr>
            <a:xfrm>
              <a:off x="619080" y="3929066"/>
              <a:ext cx="1452589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94B16016-D648-8348-931D-59E97CACACAE}"/>
              </a:ext>
            </a:extLst>
          </p:cNvPr>
          <p:cNvSpPr txBox="1"/>
          <p:nvPr/>
        </p:nvSpPr>
        <p:spPr>
          <a:xfrm>
            <a:off x="2047440" y="4154191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  =  ٦</a:t>
            </a:r>
            <a:endParaRPr lang="ar-SA" sz="3200" b="1" spc="-100" baseline="30000" dirty="0"/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1375BE02-563F-834C-965E-C2E10F1898F0}"/>
              </a:ext>
            </a:extLst>
          </p:cNvPr>
          <p:cNvSpPr txBox="1"/>
          <p:nvPr/>
        </p:nvSpPr>
        <p:spPr>
          <a:xfrm>
            <a:off x="518945" y="3563017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+  ٤  =  ٠</a:t>
            </a:r>
            <a:endParaRPr lang="ar-SA" sz="3200" b="1" spc="-100" baseline="30000" dirty="0"/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6C06AC34-9C39-1541-A46C-79A4ED8223CE}"/>
              </a:ext>
            </a:extLst>
          </p:cNvPr>
          <p:cNvSpPr txBox="1"/>
          <p:nvPr/>
        </p:nvSpPr>
        <p:spPr>
          <a:xfrm>
            <a:off x="442338" y="4207022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 =  ــ ٤</a:t>
            </a:r>
            <a:endParaRPr lang="ar-SA" sz="3200" b="1" spc="-100" baseline="30000" dirty="0"/>
          </a:p>
        </p:txBody>
      </p:sp>
      <p:sp>
        <p:nvSpPr>
          <p:cNvPr id="130" name="خماسي 129">
            <a:extLst>
              <a:ext uri="{FF2B5EF4-FFF2-40B4-BE49-F238E27FC236}">
                <a16:creationId xmlns:a16="http://schemas.microsoft.com/office/drawing/2014/main" id="{0587CA88-1CD3-D145-93AF-D285FC3F2651}"/>
              </a:ext>
            </a:extLst>
          </p:cNvPr>
          <p:cNvSpPr/>
          <p:nvPr/>
        </p:nvSpPr>
        <p:spPr>
          <a:xfrm>
            <a:off x="876325" y="1443059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القانون</a:t>
            </a:r>
          </a:p>
        </p:txBody>
      </p:sp>
      <p:sp>
        <p:nvSpPr>
          <p:cNvPr id="131" name="خماسي 130">
            <a:extLst>
              <a:ext uri="{FF2B5EF4-FFF2-40B4-BE49-F238E27FC236}">
                <a16:creationId xmlns:a16="http://schemas.microsoft.com/office/drawing/2014/main" id="{BB3AD309-1DE9-F246-BE6F-A6F62D7B3E8B}"/>
              </a:ext>
            </a:extLst>
          </p:cNvPr>
          <p:cNvSpPr/>
          <p:nvPr/>
        </p:nvSpPr>
        <p:spPr>
          <a:xfrm>
            <a:off x="876325" y="2200303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ربع الطرفين</a:t>
            </a:r>
          </a:p>
        </p:txBody>
      </p:sp>
      <p:sp>
        <p:nvSpPr>
          <p:cNvPr id="132" name="سهم إلى اليمين 115">
            <a:extLst>
              <a:ext uri="{FF2B5EF4-FFF2-40B4-BE49-F238E27FC236}">
                <a16:creationId xmlns:a16="http://schemas.microsoft.com/office/drawing/2014/main" id="{CB604389-4C2C-9B4E-B78D-1AE7FF564164}"/>
              </a:ext>
            </a:extLst>
          </p:cNvPr>
          <p:cNvSpPr/>
          <p:nvPr/>
        </p:nvSpPr>
        <p:spPr>
          <a:xfrm rot="5400000">
            <a:off x="3860993" y="2893825"/>
            <a:ext cx="79200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3" name="سهم إلى اليمين 118">
            <a:extLst>
              <a:ext uri="{FF2B5EF4-FFF2-40B4-BE49-F238E27FC236}">
                <a16:creationId xmlns:a16="http://schemas.microsoft.com/office/drawing/2014/main" id="{2A3CB32D-9DD2-B947-ACBD-C1A140A2EF3B}"/>
              </a:ext>
            </a:extLst>
          </p:cNvPr>
          <p:cNvSpPr/>
          <p:nvPr/>
        </p:nvSpPr>
        <p:spPr>
          <a:xfrm rot="5400000">
            <a:off x="6138650" y="2932471"/>
            <a:ext cx="79200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4" name="خماسي 133">
            <a:extLst>
              <a:ext uri="{FF2B5EF4-FFF2-40B4-BE49-F238E27FC236}">
                <a16:creationId xmlns:a16="http://schemas.microsoft.com/office/drawing/2014/main" id="{B0B16426-A6DE-5E4E-B493-80547D0D64EA}"/>
              </a:ext>
            </a:extLst>
          </p:cNvPr>
          <p:cNvSpPr/>
          <p:nvPr/>
        </p:nvSpPr>
        <p:spPr>
          <a:xfrm>
            <a:off x="2948027" y="4599446"/>
            <a:ext cx="2428892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اطرح ٨٩ من الطرفين</a:t>
            </a:r>
          </a:p>
        </p:txBody>
      </p:sp>
      <p:sp>
        <p:nvSpPr>
          <p:cNvPr id="135" name="خماسي 134">
            <a:extLst>
              <a:ext uri="{FF2B5EF4-FFF2-40B4-BE49-F238E27FC236}">
                <a16:creationId xmlns:a16="http://schemas.microsoft.com/office/drawing/2014/main" id="{214A64A6-DF39-F94B-9B41-2CE18DE8FC1D}"/>
              </a:ext>
            </a:extLst>
          </p:cNvPr>
          <p:cNvSpPr/>
          <p:nvPr/>
        </p:nvSpPr>
        <p:spPr>
          <a:xfrm>
            <a:off x="2948027" y="5271884"/>
            <a:ext cx="2428892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حلل إلى عوامل</a:t>
            </a: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0B355E88-9EB6-2A4E-ADCB-D095D8CEDCFF}"/>
              </a:ext>
            </a:extLst>
          </p:cNvPr>
          <p:cNvSpPr txBox="1"/>
          <p:nvPr/>
        </p:nvSpPr>
        <p:spPr>
          <a:xfrm>
            <a:off x="6670381" y="232499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FE30374A-B4B3-434D-B95A-76717A51A670}"/>
              </a:ext>
            </a:extLst>
          </p:cNvPr>
          <p:cNvSpPr txBox="1"/>
          <p:nvPr/>
        </p:nvSpPr>
        <p:spPr>
          <a:xfrm>
            <a:off x="5750595" y="2266285"/>
            <a:ext cx="10001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ــ ٥ )</a:t>
            </a: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1E02FBC7-7547-104B-86EB-2C8E37C3D20A}"/>
              </a:ext>
            </a:extLst>
          </p:cNvPr>
          <p:cNvSpPr txBox="1"/>
          <p:nvPr/>
        </p:nvSpPr>
        <p:spPr>
          <a:xfrm>
            <a:off x="4479699" y="2295313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8F4A7A6C-56F1-E745-97E6-2E1199509398}"/>
              </a:ext>
            </a:extLst>
          </p:cNvPr>
          <p:cNvSpPr txBox="1"/>
          <p:nvPr/>
        </p:nvSpPr>
        <p:spPr>
          <a:xfrm>
            <a:off x="3752267" y="2298056"/>
            <a:ext cx="464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أ</a:t>
            </a:r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0764E007-4C82-C44C-8301-9A00484AA3FC}"/>
              </a:ext>
            </a:extLst>
          </p:cNvPr>
          <p:cNvSpPr txBox="1"/>
          <p:nvPr/>
        </p:nvSpPr>
        <p:spPr>
          <a:xfrm>
            <a:off x="7691507" y="2173607"/>
            <a:ext cx="6871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spc="-100" baseline="30000" dirty="0"/>
              <a:t>٨٩</a:t>
            </a:r>
            <a:endParaRPr lang="ar-SA" sz="2200" b="1" dirty="0"/>
          </a:p>
        </p:txBody>
      </p:sp>
      <p:grpSp>
        <p:nvGrpSpPr>
          <p:cNvPr id="141" name="مجموعة 140">
            <a:extLst>
              <a:ext uri="{FF2B5EF4-FFF2-40B4-BE49-F238E27FC236}">
                <a16:creationId xmlns:a16="http://schemas.microsoft.com/office/drawing/2014/main" id="{38DC9860-0BE9-0A43-8284-F14E68F0797C}"/>
              </a:ext>
            </a:extLst>
          </p:cNvPr>
          <p:cNvGrpSpPr/>
          <p:nvPr/>
        </p:nvGrpSpPr>
        <p:grpSpPr>
          <a:xfrm>
            <a:off x="536290" y="249723"/>
            <a:ext cx="718140" cy="506624"/>
            <a:chOff x="1747658" y="3714752"/>
            <a:chExt cx="718140" cy="506624"/>
          </a:xfrm>
        </p:grpSpPr>
        <p:grpSp>
          <p:nvGrpSpPr>
            <p:cNvPr id="142" name="مجموعة 77">
              <a:extLst>
                <a:ext uri="{FF2B5EF4-FFF2-40B4-BE49-F238E27FC236}">
                  <a16:creationId xmlns:a16="http://schemas.microsoft.com/office/drawing/2014/main" id="{774EC426-88AC-DB4C-B0A6-0E5851E3896B}"/>
                </a:ext>
              </a:extLst>
            </p:cNvPr>
            <p:cNvGrpSpPr/>
            <p:nvPr/>
          </p:nvGrpSpPr>
          <p:grpSpPr>
            <a:xfrm>
              <a:off x="1926854" y="3714752"/>
              <a:ext cx="538905" cy="360000"/>
              <a:chOff x="6534907" y="428604"/>
              <a:chExt cx="537423" cy="357190"/>
            </a:xfrm>
          </p:grpSpPr>
          <p:cxnSp>
            <p:nvCxnSpPr>
              <p:cNvPr id="144" name="رابط مستقيم 121">
                <a:extLst>
                  <a:ext uri="{FF2B5EF4-FFF2-40B4-BE49-F238E27FC236}">
                    <a16:creationId xmlns:a16="http://schemas.microsoft.com/office/drawing/2014/main" id="{2146813D-92A3-DA42-B1F6-D896707C946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رابط مستقيم 122">
                <a:extLst>
                  <a:ext uri="{FF2B5EF4-FFF2-40B4-BE49-F238E27FC236}">
                    <a16:creationId xmlns:a16="http://schemas.microsoft.com/office/drawing/2014/main" id="{6FBA9A4B-54AF-114A-B0B6-AE8B1BB5EBA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رابط مستقيم 123">
                <a:extLst>
                  <a:ext uri="{FF2B5EF4-FFF2-40B4-BE49-F238E27FC236}">
                    <a16:creationId xmlns:a16="http://schemas.microsoft.com/office/drawing/2014/main" id="{1F1FB300-7D59-9542-B045-4C5872657515}"/>
                  </a:ext>
                </a:extLst>
              </p:cNvPr>
              <p:cNvCxnSpPr/>
              <p:nvPr/>
            </p:nvCxnSpPr>
            <p:spPr>
              <a:xfrm rot="10800000">
                <a:off x="6534907" y="428604"/>
                <a:ext cx="323107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رابط مستقيم 124">
                <a:extLst>
                  <a:ext uri="{FF2B5EF4-FFF2-40B4-BE49-F238E27FC236}">
                    <a16:creationId xmlns:a16="http://schemas.microsoft.com/office/drawing/2014/main" id="{E3DB7499-912F-064E-9D8A-36EDF14CF60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مربع نص 142">
              <a:extLst>
                <a:ext uri="{FF2B5EF4-FFF2-40B4-BE49-F238E27FC236}">
                  <a16:creationId xmlns:a16="http://schemas.microsoft.com/office/drawing/2014/main" id="{7D485841-412D-E34A-A8D2-0EE10F480BF4}"/>
                </a:ext>
              </a:extLst>
            </p:cNvPr>
            <p:cNvSpPr txBox="1"/>
            <p:nvPr/>
          </p:nvSpPr>
          <p:spPr>
            <a:xfrm>
              <a:off x="1747658" y="3786190"/>
              <a:ext cx="56690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٨٩</a:t>
              </a:r>
              <a:endParaRPr lang="ar-SA" sz="3200" b="1" spc="-100" baseline="30000" dirty="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7FA44A5-E4F5-B6D3-140A-FA31A40A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739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1" grpId="0" animBg="1"/>
      <p:bldP spid="62" grpId="0" animBg="1"/>
      <p:bldP spid="64" grpId="0"/>
      <p:bldP spid="65" grpId="0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91" grpId="0"/>
      <p:bldP spid="92" grpId="0"/>
      <p:bldP spid="93" grpId="0"/>
      <p:bldP spid="94" grpId="0" animBg="1"/>
      <p:bldP spid="119" grpId="0"/>
      <p:bldP spid="120" grpId="0"/>
      <p:bldP spid="121" grpId="0"/>
      <p:bldP spid="122" grpId="0" animBg="1"/>
      <p:bldP spid="123" grpId="0"/>
      <p:bldP spid="127" grpId="0"/>
      <p:bldP spid="128" grpId="0"/>
      <p:bldP spid="129" grpId="0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/>
      <p:bldP spid="137" grpId="0"/>
      <p:bldP spid="138" grpId="0"/>
      <p:bldP spid="139" grpId="0"/>
      <p:bldP spid="1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6951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7332378" y="804035"/>
            <a:ext cx="1714028" cy="3385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16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إيجاد الاحداثي المجهول </a:t>
            </a:r>
          </a:p>
        </p:txBody>
      </p:sp>
      <p:sp>
        <p:nvSpPr>
          <p:cNvPr id="58" name="خماسي 57">
            <a:extLst>
              <a:ext uri="{FF2B5EF4-FFF2-40B4-BE49-F238E27FC236}">
                <a16:creationId xmlns:a16="http://schemas.microsoft.com/office/drawing/2014/main" id="{8DD0D2D6-5AB0-DB47-9B9F-B5B6DBB53886}"/>
              </a:ext>
            </a:extLst>
          </p:cNvPr>
          <p:cNvSpPr/>
          <p:nvPr/>
        </p:nvSpPr>
        <p:spPr>
          <a:xfrm rot="5400000">
            <a:off x="3841002" y="1897090"/>
            <a:ext cx="1143008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1" name="خماسي 60">
            <a:extLst>
              <a:ext uri="{FF2B5EF4-FFF2-40B4-BE49-F238E27FC236}">
                <a16:creationId xmlns:a16="http://schemas.microsoft.com/office/drawing/2014/main" id="{758B3BA7-7FA5-1E4E-846C-75BD15DE3F54}"/>
              </a:ext>
            </a:extLst>
          </p:cNvPr>
          <p:cNvSpPr/>
          <p:nvPr/>
        </p:nvSpPr>
        <p:spPr>
          <a:xfrm rot="5400000">
            <a:off x="5962709" y="1861371"/>
            <a:ext cx="1143008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31FF375E-0F6D-E841-9775-4C2DC91DD764}"/>
              </a:ext>
            </a:extLst>
          </p:cNvPr>
          <p:cNvSpPr/>
          <p:nvPr/>
        </p:nvSpPr>
        <p:spPr>
          <a:xfrm>
            <a:off x="34788" y="108353"/>
            <a:ext cx="814390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قيم أ إذا كانت المسافة بين النقطتين (  ٦ ،  أ ) ، (  ٥ ، ٠ ) تساوي</a:t>
            </a: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96939B76-116D-FE41-B1E3-ACCC0F8A0C36}"/>
              </a:ext>
            </a:extLst>
          </p:cNvPr>
          <p:cNvSpPr/>
          <p:nvPr/>
        </p:nvSpPr>
        <p:spPr>
          <a:xfrm>
            <a:off x="8110493" y="8323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تأكـــد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9553D4AE-5FFF-9B40-9830-E17513470CDC}"/>
              </a:ext>
            </a:extLst>
          </p:cNvPr>
          <p:cNvSpPr txBox="1"/>
          <p:nvPr/>
        </p:nvSpPr>
        <p:spPr>
          <a:xfrm>
            <a:off x="6432821" y="2378172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3A7C3877-F8E6-1D48-9C92-554FC7FF57B2}"/>
              </a:ext>
            </a:extLst>
          </p:cNvPr>
          <p:cNvSpPr txBox="1"/>
          <p:nvPr/>
        </p:nvSpPr>
        <p:spPr>
          <a:xfrm>
            <a:off x="4203495" y="2395482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68" name="مجموعة 65">
            <a:extLst>
              <a:ext uri="{FF2B5EF4-FFF2-40B4-BE49-F238E27FC236}">
                <a16:creationId xmlns:a16="http://schemas.microsoft.com/office/drawing/2014/main" id="{E712B825-45A5-3D40-A817-D454109EC749}"/>
              </a:ext>
            </a:extLst>
          </p:cNvPr>
          <p:cNvGrpSpPr/>
          <p:nvPr/>
        </p:nvGrpSpPr>
        <p:grpSpPr>
          <a:xfrm>
            <a:off x="3262355" y="2290668"/>
            <a:ext cx="4687714" cy="516496"/>
            <a:chOff x="3714744" y="2817562"/>
            <a:chExt cx="4687714" cy="516496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C00B166C-C25B-BA4E-96B4-CC540DF7CDFC}"/>
                </a:ext>
              </a:extLst>
            </p:cNvPr>
            <p:cNvSpPr txBox="1"/>
            <p:nvPr/>
          </p:nvSpPr>
          <p:spPr>
            <a:xfrm>
              <a:off x="5676303" y="2898872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A6EF6E66-522E-6B4F-BAD1-CC1043CC0BF1}"/>
                </a:ext>
              </a:extLst>
            </p:cNvPr>
            <p:cNvSpPr txBox="1"/>
            <p:nvPr/>
          </p:nvSpPr>
          <p:spPr>
            <a:xfrm>
              <a:off x="5929322" y="2817562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  )</a:t>
              </a:r>
              <a:r>
                <a:rPr lang="ar-SA" sz="3200" b="1" spc="-100" baseline="30000" dirty="0"/>
                <a:t>٢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8D9CDD90-E9D0-8041-A740-3FE15FEB0599}"/>
                </a:ext>
              </a:extLst>
            </p:cNvPr>
            <p:cNvSpPr txBox="1"/>
            <p:nvPr/>
          </p:nvSpPr>
          <p:spPr>
            <a:xfrm>
              <a:off x="3714744" y="2834873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)</a:t>
              </a:r>
              <a:r>
                <a:rPr lang="ar-SA" sz="3200" b="1" spc="-100" baseline="30000" dirty="0"/>
                <a:t>٢</a:t>
              </a: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0972900E-B575-4245-9915-839BBCE4EFEB}"/>
                </a:ext>
              </a:extLst>
            </p:cNvPr>
            <p:cNvSpPr txBox="1"/>
            <p:nvPr/>
          </p:nvSpPr>
          <p:spPr>
            <a:xfrm>
              <a:off x="7929586" y="2843208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C4FA311F-EB41-084C-B337-1A1AE675E8F0}"/>
              </a:ext>
            </a:extLst>
          </p:cNvPr>
          <p:cNvSpPr txBox="1"/>
          <p:nvPr/>
        </p:nvSpPr>
        <p:spPr>
          <a:xfrm>
            <a:off x="7762949" y="2309756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ف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991790F3-1822-8D49-B92E-DAF76316E592}"/>
              </a:ext>
            </a:extLst>
          </p:cNvPr>
          <p:cNvSpPr txBox="1"/>
          <p:nvPr/>
        </p:nvSpPr>
        <p:spPr>
          <a:xfrm>
            <a:off x="6691379" y="2307718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AA3DC83E-EC44-FE4D-9BBA-F4B093FA440F}"/>
              </a:ext>
            </a:extLst>
          </p:cNvPr>
          <p:cNvSpPr txBox="1"/>
          <p:nvPr/>
        </p:nvSpPr>
        <p:spPr>
          <a:xfrm>
            <a:off x="5905561" y="230541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2DE068E7-FB80-7643-904E-54F131CF564F}"/>
              </a:ext>
            </a:extLst>
          </p:cNvPr>
          <p:cNvSpPr txBox="1"/>
          <p:nvPr/>
        </p:nvSpPr>
        <p:spPr>
          <a:xfrm>
            <a:off x="4476801" y="2324768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CF4FC9CD-F83B-EC4D-AAB0-08F682C3C146}"/>
              </a:ext>
            </a:extLst>
          </p:cNvPr>
          <p:cNvSpPr txBox="1"/>
          <p:nvPr/>
        </p:nvSpPr>
        <p:spPr>
          <a:xfrm>
            <a:off x="3690983" y="2322466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grpSp>
        <p:nvGrpSpPr>
          <p:cNvPr id="78" name="مجموعة 69">
            <a:extLst>
              <a:ext uri="{FF2B5EF4-FFF2-40B4-BE49-F238E27FC236}">
                <a16:creationId xmlns:a16="http://schemas.microsoft.com/office/drawing/2014/main" id="{FF2526D7-BD86-444C-9A6D-BA443EC1E35E}"/>
              </a:ext>
            </a:extLst>
          </p:cNvPr>
          <p:cNvGrpSpPr/>
          <p:nvPr/>
        </p:nvGrpSpPr>
        <p:grpSpPr>
          <a:xfrm>
            <a:off x="3654491" y="554518"/>
            <a:ext cx="642944" cy="746595"/>
            <a:chOff x="3613810" y="972454"/>
            <a:chExt cx="642944" cy="746595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99158B44-C88D-754B-8E15-BC398D2E5845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0" name="سهم لأعلى 79">
              <a:extLst>
                <a:ext uri="{FF2B5EF4-FFF2-40B4-BE49-F238E27FC236}">
                  <a16:creationId xmlns:a16="http://schemas.microsoft.com/office/drawing/2014/main" id="{424AF618-9EF7-0E45-AD35-A903DE1A6411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2" name="مجموعة 70">
            <a:extLst>
              <a:ext uri="{FF2B5EF4-FFF2-40B4-BE49-F238E27FC236}">
                <a16:creationId xmlns:a16="http://schemas.microsoft.com/office/drawing/2014/main" id="{C5B236F1-961A-E149-972E-49F575254158}"/>
              </a:ext>
            </a:extLst>
          </p:cNvPr>
          <p:cNvGrpSpPr/>
          <p:nvPr/>
        </p:nvGrpSpPr>
        <p:grpSpPr>
          <a:xfrm>
            <a:off x="3134446" y="575026"/>
            <a:ext cx="642944" cy="746595"/>
            <a:chOff x="3200390" y="970152"/>
            <a:chExt cx="642944" cy="746595"/>
          </a:xfrm>
        </p:grpSpPr>
        <p:sp>
          <p:nvSpPr>
            <p:cNvPr id="83" name="مربع نص 82">
              <a:extLst>
                <a:ext uri="{FF2B5EF4-FFF2-40B4-BE49-F238E27FC236}">
                  <a16:creationId xmlns:a16="http://schemas.microsoft.com/office/drawing/2014/main" id="{87110BFF-7F36-A546-8270-F09AC7A8B8F8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4" name="سهم لأعلى 83">
              <a:extLst>
                <a:ext uri="{FF2B5EF4-FFF2-40B4-BE49-F238E27FC236}">
                  <a16:creationId xmlns:a16="http://schemas.microsoft.com/office/drawing/2014/main" id="{C0BA3F65-3977-A246-A6C2-3364FB450AAC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5" name="مجموعة 71">
            <a:extLst>
              <a:ext uri="{FF2B5EF4-FFF2-40B4-BE49-F238E27FC236}">
                <a16:creationId xmlns:a16="http://schemas.microsoft.com/office/drawing/2014/main" id="{FAB5B245-BAE3-354A-BD6A-7DC8E35FBB1D}"/>
              </a:ext>
            </a:extLst>
          </p:cNvPr>
          <p:cNvGrpSpPr/>
          <p:nvPr/>
        </p:nvGrpSpPr>
        <p:grpSpPr>
          <a:xfrm>
            <a:off x="2421910" y="555643"/>
            <a:ext cx="642944" cy="779713"/>
            <a:chOff x="2599081" y="972454"/>
            <a:chExt cx="642944" cy="779713"/>
          </a:xfrm>
        </p:grpSpPr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0FB69911-C124-D840-A367-5A62CA8A0693}"/>
                </a:ext>
              </a:extLst>
            </p:cNvPr>
            <p:cNvSpPr txBox="1"/>
            <p:nvPr/>
          </p:nvSpPr>
          <p:spPr>
            <a:xfrm>
              <a:off x="2599081" y="132128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87" name="سهم لأعلى 86">
              <a:extLst>
                <a:ext uri="{FF2B5EF4-FFF2-40B4-BE49-F238E27FC236}">
                  <a16:creationId xmlns:a16="http://schemas.microsoft.com/office/drawing/2014/main" id="{5D32B7ED-7F63-3445-BFEA-9851FFDDB6BD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8" name="مجموعة 72">
            <a:extLst>
              <a:ext uri="{FF2B5EF4-FFF2-40B4-BE49-F238E27FC236}">
                <a16:creationId xmlns:a16="http://schemas.microsoft.com/office/drawing/2014/main" id="{71ACF2EB-4710-6D43-9304-F2313A80B57E}"/>
              </a:ext>
            </a:extLst>
          </p:cNvPr>
          <p:cNvGrpSpPr/>
          <p:nvPr/>
        </p:nvGrpSpPr>
        <p:grpSpPr>
          <a:xfrm>
            <a:off x="1908787" y="553341"/>
            <a:ext cx="642944" cy="746595"/>
            <a:chOff x="2143106" y="970152"/>
            <a:chExt cx="642944" cy="746595"/>
          </a:xfrm>
        </p:grpSpPr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A018C741-9A63-D944-8B77-F7A045472004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90" name="سهم لأعلى 89">
              <a:extLst>
                <a:ext uri="{FF2B5EF4-FFF2-40B4-BE49-F238E27FC236}">
                  <a16:creationId xmlns:a16="http://schemas.microsoft.com/office/drawing/2014/main" id="{3C44907B-10DE-6F4E-8A82-1134E1520D6F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86FDA7AA-53A1-3E4A-8E1D-AB76E69A7CE9}"/>
              </a:ext>
            </a:extLst>
          </p:cNvPr>
          <p:cNvSpPr txBox="1"/>
          <p:nvPr/>
        </p:nvSpPr>
        <p:spPr>
          <a:xfrm>
            <a:off x="7591497" y="3505958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١٧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807CC07D-D96F-1C42-8E55-39B529B0FBE9}"/>
              </a:ext>
            </a:extLst>
          </p:cNvPr>
          <p:cNvSpPr txBox="1"/>
          <p:nvPr/>
        </p:nvSpPr>
        <p:spPr>
          <a:xfrm>
            <a:off x="2186080" y="3534887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ــ  ٤  =  ٠</a:t>
            </a:r>
            <a:endParaRPr lang="ar-SA" sz="3200" b="1" spc="-100" baseline="30000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D7E22901-0D90-B54D-8302-82C89F8B66D3}"/>
              </a:ext>
            </a:extLst>
          </p:cNvPr>
          <p:cNvSpPr txBox="1"/>
          <p:nvPr/>
        </p:nvSpPr>
        <p:spPr>
          <a:xfrm>
            <a:off x="5007290" y="4115367"/>
            <a:ext cx="31070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١٧  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+  ١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D4A68668-E5DA-0146-A9A5-0B014B799F9B}"/>
              </a:ext>
            </a:extLst>
          </p:cNvPr>
          <p:cNvSpPr txBox="1"/>
          <p:nvPr/>
        </p:nvSpPr>
        <p:spPr>
          <a:xfrm>
            <a:off x="5355714" y="5302839"/>
            <a:ext cx="2928498" cy="4351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( أ ــ ٤ ) ( أ + ٤ )</a:t>
            </a:r>
          </a:p>
        </p:txBody>
      </p:sp>
      <p:grpSp>
        <p:nvGrpSpPr>
          <p:cNvPr id="95" name="مجموعة 80">
            <a:extLst>
              <a:ext uri="{FF2B5EF4-FFF2-40B4-BE49-F238E27FC236}">
                <a16:creationId xmlns:a16="http://schemas.microsoft.com/office/drawing/2014/main" id="{25B61355-DB65-2D42-A6B1-3F2CFCAE3517}"/>
              </a:ext>
            </a:extLst>
          </p:cNvPr>
          <p:cNvGrpSpPr/>
          <p:nvPr/>
        </p:nvGrpSpPr>
        <p:grpSpPr>
          <a:xfrm>
            <a:off x="595249" y="569009"/>
            <a:ext cx="642944" cy="746595"/>
            <a:chOff x="1128686" y="985820"/>
            <a:chExt cx="642944" cy="746595"/>
          </a:xfrm>
        </p:grpSpPr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558D1281-AB7B-5549-8C07-42D02EB470F4}"/>
                </a:ext>
              </a:extLst>
            </p:cNvPr>
            <p:cNvSpPr txBox="1"/>
            <p:nvPr/>
          </p:nvSpPr>
          <p:spPr>
            <a:xfrm>
              <a:off x="1128686" y="1301528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ف</a:t>
              </a:r>
              <a:endParaRPr lang="ar-SA" sz="3200" b="1" spc="-100" baseline="-32000" dirty="0"/>
            </a:p>
          </p:txBody>
        </p:sp>
        <p:sp>
          <p:nvSpPr>
            <p:cNvPr id="97" name="سهم لأعلى 96">
              <a:extLst>
                <a:ext uri="{FF2B5EF4-FFF2-40B4-BE49-F238E27FC236}">
                  <a16:creationId xmlns:a16="http://schemas.microsoft.com/office/drawing/2014/main" id="{0BC9F073-7983-324D-A078-64E463360B52}"/>
                </a:ext>
              </a:extLst>
            </p:cNvPr>
            <p:cNvSpPr/>
            <p:nvPr/>
          </p:nvSpPr>
          <p:spPr>
            <a:xfrm>
              <a:off x="1401996" y="985820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8" name="مجموعة 43">
            <a:extLst>
              <a:ext uri="{FF2B5EF4-FFF2-40B4-BE49-F238E27FC236}">
                <a16:creationId xmlns:a16="http://schemas.microsoft.com/office/drawing/2014/main" id="{0B0573DE-102B-3C47-A31F-6D708CAC3CD1}"/>
              </a:ext>
            </a:extLst>
          </p:cNvPr>
          <p:cNvGrpSpPr/>
          <p:nvPr/>
        </p:nvGrpSpPr>
        <p:grpSpPr>
          <a:xfrm>
            <a:off x="3162341" y="1475354"/>
            <a:ext cx="5116342" cy="640934"/>
            <a:chOff x="2786050" y="4042446"/>
            <a:chExt cx="5116342" cy="640934"/>
          </a:xfrm>
        </p:grpSpPr>
        <p:grpSp>
          <p:nvGrpSpPr>
            <p:cNvPr id="99" name="مجموعة 77">
              <a:extLst>
                <a:ext uri="{FF2B5EF4-FFF2-40B4-BE49-F238E27FC236}">
                  <a16:creationId xmlns:a16="http://schemas.microsoft.com/office/drawing/2014/main" id="{58A2C97E-D0AD-2649-A98F-DE56EBCA5880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15" name="رابط مستقيم 103">
                <a:extLst>
                  <a:ext uri="{FF2B5EF4-FFF2-40B4-BE49-F238E27FC236}">
                    <a16:creationId xmlns:a16="http://schemas.microsoft.com/office/drawing/2014/main" id="{3336177D-446F-AE40-8CA4-D2AF539CA9F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رابط مستقيم 104">
                <a:extLst>
                  <a:ext uri="{FF2B5EF4-FFF2-40B4-BE49-F238E27FC236}">
                    <a16:creationId xmlns:a16="http://schemas.microsoft.com/office/drawing/2014/main" id="{2F6A0B43-C47F-374A-BE16-803C2E0CDA5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رابط مستقيم 105">
                <a:extLst>
                  <a:ext uri="{FF2B5EF4-FFF2-40B4-BE49-F238E27FC236}">
                    <a16:creationId xmlns:a16="http://schemas.microsoft.com/office/drawing/2014/main" id="{DA88BF4A-A2D5-FC4D-BA78-D500AC753098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رابط مستقيم 106">
                <a:extLst>
                  <a:ext uri="{FF2B5EF4-FFF2-40B4-BE49-F238E27FC236}">
                    <a16:creationId xmlns:a16="http://schemas.microsoft.com/office/drawing/2014/main" id="{E79A4A31-4F5B-994F-9AC7-66354AB856F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مجموعة 42">
              <a:extLst>
                <a:ext uri="{FF2B5EF4-FFF2-40B4-BE49-F238E27FC236}">
                  <a16:creationId xmlns:a16="http://schemas.microsoft.com/office/drawing/2014/main" id="{A43C3576-43B2-474D-8851-B15437A0A4B3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12152071-E646-A443-96DF-779BBFA818F2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637828CE-BE01-9E43-B606-DFE21969D6CE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س</a:t>
                </a:r>
                <a:r>
                  <a:rPr lang="ar-SA" sz="3200" b="1" spc="-100" baseline="-30000" dirty="0"/>
                  <a:t>٢</a:t>
                </a:r>
                <a:r>
                  <a:rPr lang="ar-SA" sz="2200" b="1" dirty="0"/>
                  <a:t>    س</a:t>
                </a:r>
                <a:r>
                  <a:rPr lang="ar-SA" sz="3200" b="1" spc="-100" baseline="-30000" dirty="0"/>
                  <a:t>١</a:t>
                </a:r>
                <a:r>
                  <a:rPr lang="ar-SA" sz="2200" b="1" dirty="0"/>
                  <a:t>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FD7EF4C0-FA95-C740-828E-CFD88CEFFF15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F9F90C2E-0EA1-BA4C-A18B-0D190A5966A1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ص</a:t>
                </a:r>
                <a:r>
                  <a:rPr lang="ar-SA" sz="3200" b="1" spc="-100" baseline="-30000" dirty="0"/>
                  <a:t>٢</a:t>
                </a:r>
                <a:r>
                  <a:rPr lang="ar-SA" sz="2200" b="1" dirty="0"/>
                  <a:t>     ص</a:t>
                </a:r>
                <a:r>
                  <a:rPr lang="ar-SA" sz="3200" b="1" spc="-100" baseline="-30000" dirty="0"/>
                  <a:t>١</a:t>
                </a:r>
                <a:r>
                  <a:rPr lang="ar-SA" sz="2200" b="1" dirty="0"/>
                  <a:t>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1CA69772-7BAE-0546-9C71-148E24A52CB6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38356F5D-EDDF-114C-B96B-48BCD51776B8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14" name="مربع نص 113">
                <a:extLst>
                  <a:ext uri="{FF2B5EF4-FFF2-40B4-BE49-F238E27FC236}">
                    <a16:creationId xmlns:a16="http://schemas.microsoft.com/office/drawing/2014/main" id="{AF9E23C0-3483-7B4B-AE88-5A01DA5AA9E8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7E933AE2-4820-9C4B-AB6B-220A7F2CB6FA}"/>
              </a:ext>
            </a:extLst>
          </p:cNvPr>
          <p:cNvSpPr txBox="1"/>
          <p:nvPr/>
        </p:nvSpPr>
        <p:spPr>
          <a:xfrm>
            <a:off x="7434333" y="3515299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AFC2F9D1-4080-A64A-8793-FCED9300DFA7}"/>
              </a:ext>
            </a:extLst>
          </p:cNvPr>
          <p:cNvSpPr txBox="1"/>
          <p:nvPr/>
        </p:nvSpPr>
        <p:spPr>
          <a:xfrm>
            <a:off x="6234173" y="3515299"/>
            <a:ext cx="5857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88B621ED-4AF5-BE48-849D-B878328EF39C}"/>
              </a:ext>
            </a:extLst>
          </p:cNvPr>
          <p:cNvSpPr txBox="1"/>
          <p:nvPr/>
        </p:nvSpPr>
        <p:spPr>
          <a:xfrm>
            <a:off x="5319769" y="3515299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C753D282-69E7-A749-BFB4-D5635A925D5D}"/>
              </a:ext>
            </a:extLst>
          </p:cNvPr>
          <p:cNvSpPr txBox="1"/>
          <p:nvPr/>
        </p:nvSpPr>
        <p:spPr>
          <a:xfrm>
            <a:off x="3919583" y="3515301"/>
            <a:ext cx="78581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  أ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C690D724-03E9-CC48-8C36-108345003D0A}"/>
              </a:ext>
            </a:extLst>
          </p:cNvPr>
          <p:cNvSpPr txBox="1"/>
          <p:nvPr/>
        </p:nvSpPr>
        <p:spPr>
          <a:xfrm>
            <a:off x="5305481" y="4725448"/>
            <a:ext cx="284323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٠ 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ــ   ١٦</a:t>
            </a:r>
          </a:p>
        </p:txBody>
      </p:sp>
      <p:grpSp>
        <p:nvGrpSpPr>
          <p:cNvPr id="124" name="مجموعة 107">
            <a:extLst>
              <a:ext uri="{FF2B5EF4-FFF2-40B4-BE49-F238E27FC236}">
                <a16:creationId xmlns:a16="http://schemas.microsoft.com/office/drawing/2014/main" id="{71F73D8E-6BE4-5D40-923C-DFC690DECBA5}"/>
              </a:ext>
            </a:extLst>
          </p:cNvPr>
          <p:cNvGrpSpPr/>
          <p:nvPr/>
        </p:nvGrpSpPr>
        <p:grpSpPr>
          <a:xfrm>
            <a:off x="733447" y="3418961"/>
            <a:ext cx="3286148" cy="1571636"/>
            <a:chOff x="428596" y="3929066"/>
            <a:chExt cx="3286148" cy="1000132"/>
          </a:xfrm>
        </p:grpSpPr>
        <p:sp>
          <p:nvSpPr>
            <p:cNvPr id="125" name="مستطيل 124">
              <a:extLst>
                <a:ext uri="{FF2B5EF4-FFF2-40B4-BE49-F238E27FC236}">
                  <a16:creationId xmlns:a16="http://schemas.microsoft.com/office/drawing/2014/main" id="{A1ED6C5C-DD78-314D-9761-00FC3C68270A}"/>
                </a:ext>
              </a:extLst>
            </p:cNvPr>
            <p:cNvSpPr/>
            <p:nvPr/>
          </p:nvSpPr>
          <p:spPr>
            <a:xfrm>
              <a:off x="2071670" y="3929066"/>
              <a:ext cx="1643074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6" name="مستطيل 125">
              <a:extLst>
                <a:ext uri="{FF2B5EF4-FFF2-40B4-BE49-F238E27FC236}">
                  <a16:creationId xmlns:a16="http://schemas.microsoft.com/office/drawing/2014/main" id="{56CB3A0E-675E-4F41-BF00-5F0D8393123C}"/>
                </a:ext>
              </a:extLst>
            </p:cNvPr>
            <p:cNvSpPr/>
            <p:nvPr/>
          </p:nvSpPr>
          <p:spPr>
            <a:xfrm>
              <a:off x="428596" y="3929066"/>
              <a:ext cx="1643074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F22EA22A-EA64-4846-9DDD-80BFAEB239A1}"/>
              </a:ext>
            </a:extLst>
          </p:cNvPr>
          <p:cNvSpPr txBox="1"/>
          <p:nvPr/>
        </p:nvSpPr>
        <p:spPr>
          <a:xfrm>
            <a:off x="2186080" y="4247008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 =  ٤</a:t>
            </a:r>
            <a:endParaRPr lang="ar-SA" sz="3200" b="1" spc="-100" baseline="30000" dirty="0"/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149CC8D-B213-9E4A-BD8C-12CCDBD49FF8}"/>
              </a:ext>
            </a:extLst>
          </p:cNvPr>
          <p:cNvSpPr txBox="1"/>
          <p:nvPr/>
        </p:nvSpPr>
        <p:spPr>
          <a:xfrm>
            <a:off x="543006" y="3534887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+  ٤ =  ٠</a:t>
            </a:r>
            <a:endParaRPr lang="ar-SA" sz="3200" b="1" spc="-100" baseline="30000" dirty="0"/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47FA0C17-45D8-5F4F-9A33-6FB9DA2BDE39}"/>
              </a:ext>
            </a:extLst>
          </p:cNvPr>
          <p:cNvSpPr txBox="1"/>
          <p:nvPr/>
        </p:nvSpPr>
        <p:spPr>
          <a:xfrm>
            <a:off x="543006" y="4247008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=  ــ ٤</a:t>
            </a:r>
            <a:endParaRPr lang="ar-SA" sz="3200" b="1" spc="-100" baseline="30000" dirty="0"/>
          </a:p>
        </p:txBody>
      </p:sp>
      <p:sp>
        <p:nvSpPr>
          <p:cNvPr id="130" name="خماسي 129">
            <a:extLst>
              <a:ext uri="{FF2B5EF4-FFF2-40B4-BE49-F238E27FC236}">
                <a16:creationId xmlns:a16="http://schemas.microsoft.com/office/drawing/2014/main" id="{110144C5-6D45-4F4C-9D9D-BC5740FAECA8}"/>
              </a:ext>
            </a:extLst>
          </p:cNvPr>
          <p:cNvSpPr/>
          <p:nvPr/>
        </p:nvSpPr>
        <p:spPr>
          <a:xfrm>
            <a:off x="876325" y="1504181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القانون</a:t>
            </a:r>
          </a:p>
        </p:txBody>
      </p:sp>
      <p:sp>
        <p:nvSpPr>
          <p:cNvPr id="131" name="خماسي 130">
            <a:extLst>
              <a:ext uri="{FF2B5EF4-FFF2-40B4-BE49-F238E27FC236}">
                <a16:creationId xmlns:a16="http://schemas.microsoft.com/office/drawing/2014/main" id="{43341437-E7A7-514F-87C3-0880C5BC6445}"/>
              </a:ext>
            </a:extLst>
          </p:cNvPr>
          <p:cNvSpPr/>
          <p:nvPr/>
        </p:nvSpPr>
        <p:spPr>
          <a:xfrm>
            <a:off x="876325" y="2261425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ربع الطرفين</a:t>
            </a:r>
          </a:p>
        </p:txBody>
      </p:sp>
      <p:sp>
        <p:nvSpPr>
          <p:cNvPr id="132" name="سهم إلى اليمين 115">
            <a:extLst>
              <a:ext uri="{FF2B5EF4-FFF2-40B4-BE49-F238E27FC236}">
                <a16:creationId xmlns:a16="http://schemas.microsoft.com/office/drawing/2014/main" id="{ECA36255-9665-B544-94EC-D7E50E5DAD6E}"/>
              </a:ext>
            </a:extLst>
          </p:cNvPr>
          <p:cNvSpPr/>
          <p:nvPr/>
        </p:nvSpPr>
        <p:spPr>
          <a:xfrm rot="5400000">
            <a:off x="3975510" y="2926565"/>
            <a:ext cx="734480" cy="30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3" name="سهم إلى اليمين 118">
            <a:extLst>
              <a:ext uri="{FF2B5EF4-FFF2-40B4-BE49-F238E27FC236}">
                <a16:creationId xmlns:a16="http://schemas.microsoft.com/office/drawing/2014/main" id="{0E03162E-9E32-1B46-9772-D4CC0E8130F2}"/>
              </a:ext>
            </a:extLst>
          </p:cNvPr>
          <p:cNvSpPr/>
          <p:nvPr/>
        </p:nvSpPr>
        <p:spPr>
          <a:xfrm rot="5400000">
            <a:off x="6159920" y="2982457"/>
            <a:ext cx="79200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4" name="خماسي 133">
            <a:extLst>
              <a:ext uri="{FF2B5EF4-FFF2-40B4-BE49-F238E27FC236}">
                <a16:creationId xmlns:a16="http://schemas.microsoft.com/office/drawing/2014/main" id="{64B7F501-2AE3-7E47-997B-284A2297EB00}"/>
              </a:ext>
            </a:extLst>
          </p:cNvPr>
          <p:cNvSpPr/>
          <p:nvPr/>
        </p:nvSpPr>
        <p:spPr>
          <a:xfrm>
            <a:off x="2948027" y="4660568"/>
            <a:ext cx="2428892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اطرح ١٧من الطرفين</a:t>
            </a:r>
          </a:p>
        </p:txBody>
      </p:sp>
      <p:sp>
        <p:nvSpPr>
          <p:cNvPr id="135" name="خماسي 134">
            <a:extLst>
              <a:ext uri="{FF2B5EF4-FFF2-40B4-BE49-F238E27FC236}">
                <a16:creationId xmlns:a16="http://schemas.microsoft.com/office/drawing/2014/main" id="{8B55BD45-B399-8148-8309-C2AAEDCD1E7C}"/>
              </a:ext>
            </a:extLst>
          </p:cNvPr>
          <p:cNvSpPr/>
          <p:nvPr/>
        </p:nvSpPr>
        <p:spPr>
          <a:xfrm>
            <a:off x="2948027" y="5333006"/>
            <a:ext cx="2428892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حلل إلى عوامل</a:t>
            </a: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CA84B221-650B-3C47-B358-56C59F931E82}"/>
              </a:ext>
            </a:extLst>
          </p:cNvPr>
          <p:cNvSpPr txBox="1"/>
          <p:nvPr/>
        </p:nvSpPr>
        <p:spPr>
          <a:xfrm>
            <a:off x="6691973" y="2424368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CFF54B0A-AF5A-364D-AF65-410E42BA3C48}"/>
              </a:ext>
            </a:extLst>
          </p:cNvPr>
          <p:cNvSpPr txBox="1"/>
          <p:nvPr/>
        </p:nvSpPr>
        <p:spPr>
          <a:xfrm>
            <a:off x="5841268" y="241447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</a:t>
            </a: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1A1E88C9-B073-474D-8C2B-1D7E755AB2F4}"/>
              </a:ext>
            </a:extLst>
          </p:cNvPr>
          <p:cNvSpPr txBox="1"/>
          <p:nvPr/>
        </p:nvSpPr>
        <p:spPr>
          <a:xfrm>
            <a:off x="4518509" y="236107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٠</a:t>
            </a: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D71F7425-54C7-2040-834A-95E345E538C9}"/>
              </a:ext>
            </a:extLst>
          </p:cNvPr>
          <p:cNvSpPr txBox="1"/>
          <p:nvPr/>
        </p:nvSpPr>
        <p:spPr>
          <a:xfrm>
            <a:off x="3631531" y="2394446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أ</a:t>
            </a:r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B203442A-CF86-2043-B6FC-D5EDD733DCE1}"/>
              </a:ext>
            </a:extLst>
          </p:cNvPr>
          <p:cNvSpPr txBox="1"/>
          <p:nvPr/>
        </p:nvSpPr>
        <p:spPr>
          <a:xfrm>
            <a:off x="7662243" y="2263032"/>
            <a:ext cx="6871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spc="-100" baseline="30000" dirty="0"/>
              <a:t>١٧</a:t>
            </a:r>
            <a:endParaRPr lang="ar-SA" sz="2200" b="1" dirty="0"/>
          </a:p>
        </p:txBody>
      </p:sp>
      <p:grpSp>
        <p:nvGrpSpPr>
          <p:cNvPr id="141" name="مجموعة 107">
            <a:extLst>
              <a:ext uri="{FF2B5EF4-FFF2-40B4-BE49-F238E27FC236}">
                <a16:creationId xmlns:a16="http://schemas.microsoft.com/office/drawing/2014/main" id="{E9EDEDE1-9783-5140-B338-EB27B30D42B5}"/>
              </a:ext>
            </a:extLst>
          </p:cNvPr>
          <p:cNvGrpSpPr/>
          <p:nvPr/>
        </p:nvGrpSpPr>
        <p:grpSpPr>
          <a:xfrm>
            <a:off x="557651" y="189516"/>
            <a:ext cx="718140" cy="506624"/>
            <a:chOff x="1747658" y="3714752"/>
            <a:chExt cx="718140" cy="506624"/>
          </a:xfrm>
        </p:grpSpPr>
        <p:grpSp>
          <p:nvGrpSpPr>
            <p:cNvPr id="142" name="مجموعة 77">
              <a:extLst>
                <a:ext uri="{FF2B5EF4-FFF2-40B4-BE49-F238E27FC236}">
                  <a16:creationId xmlns:a16="http://schemas.microsoft.com/office/drawing/2014/main" id="{56650751-8C9A-374A-BD00-04526456C22A}"/>
                </a:ext>
              </a:extLst>
            </p:cNvPr>
            <p:cNvGrpSpPr/>
            <p:nvPr/>
          </p:nvGrpSpPr>
          <p:grpSpPr>
            <a:xfrm>
              <a:off x="1926854" y="3714752"/>
              <a:ext cx="538905" cy="360000"/>
              <a:chOff x="6534907" y="428604"/>
              <a:chExt cx="537423" cy="357190"/>
            </a:xfrm>
          </p:grpSpPr>
          <p:cxnSp>
            <p:nvCxnSpPr>
              <p:cNvPr id="144" name="رابط مستقيم 121">
                <a:extLst>
                  <a:ext uri="{FF2B5EF4-FFF2-40B4-BE49-F238E27FC236}">
                    <a16:creationId xmlns:a16="http://schemas.microsoft.com/office/drawing/2014/main" id="{EB1DB794-D28C-224A-ADB3-2B9B766F1D1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رابط مستقيم 122">
                <a:extLst>
                  <a:ext uri="{FF2B5EF4-FFF2-40B4-BE49-F238E27FC236}">
                    <a16:creationId xmlns:a16="http://schemas.microsoft.com/office/drawing/2014/main" id="{AECF7945-DD23-9740-8517-BB474AF1B0B8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رابط مستقيم 123">
                <a:extLst>
                  <a:ext uri="{FF2B5EF4-FFF2-40B4-BE49-F238E27FC236}">
                    <a16:creationId xmlns:a16="http://schemas.microsoft.com/office/drawing/2014/main" id="{408FE594-C6E5-EE49-9665-06264605EBE8}"/>
                  </a:ext>
                </a:extLst>
              </p:cNvPr>
              <p:cNvCxnSpPr/>
              <p:nvPr/>
            </p:nvCxnSpPr>
            <p:spPr>
              <a:xfrm rot="10800000">
                <a:off x="6534907" y="428604"/>
                <a:ext cx="323107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رابط مستقيم 124">
                <a:extLst>
                  <a:ext uri="{FF2B5EF4-FFF2-40B4-BE49-F238E27FC236}">
                    <a16:creationId xmlns:a16="http://schemas.microsoft.com/office/drawing/2014/main" id="{EAA605A1-773E-E74E-BB85-E3EE86CE1CD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مربع نص 142">
              <a:extLst>
                <a:ext uri="{FF2B5EF4-FFF2-40B4-BE49-F238E27FC236}">
                  <a16:creationId xmlns:a16="http://schemas.microsoft.com/office/drawing/2014/main" id="{E4273874-262B-8349-BC62-595769854D1B}"/>
                </a:ext>
              </a:extLst>
            </p:cNvPr>
            <p:cNvSpPr txBox="1"/>
            <p:nvPr/>
          </p:nvSpPr>
          <p:spPr>
            <a:xfrm>
              <a:off x="1747658" y="3786190"/>
              <a:ext cx="56690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١٧</a:t>
              </a:r>
              <a:endParaRPr lang="ar-SA" sz="3200" b="1" spc="-100" baseline="30000" dirty="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F648DB6-D85A-E013-4ADD-EF08F8A5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68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1" grpId="0" animBg="1"/>
      <p:bldP spid="62" grpId="0" animBg="1"/>
      <p:bldP spid="64" grpId="0"/>
      <p:bldP spid="65" grpId="0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91" grpId="0"/>
      <p:bldP spid="92" grpId="0"/>
      <p:bldP spid="93" grpId="0"/>
      <p:bldP spid="94" grpId="0" animBg="1"/>
      <p:bldP spid="119" grpId="0"/>
      <p:bldP spid="120" grpId="0"/>
      <p:bldP spid="121" grpId="0"/>
      <p:bldP spid="122" grpId="0" animBg="1"/>
      <p:bldP spid="123" grpId="0"/>
      <p:bldP spid="127" grpId="0"/>
      <p:bldP spid="128" grpId="0"/>
      <p:bldP spid="129" grpId="0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/>
      <p:bldP spid="137" grpId="0"/>
      <p:bldP spid="138" grpId="0"/>
      <p:bldP spid="139" grpId="0"/>
      <p:bldP spid="1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6951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68549" y="973978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7332378" y="804035"/>
            <a:ext cx="1714028" cy="3385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16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إيجاد الاحداثي المجهول </a:t>
            </a:r>
          </a:p>
        </p:txBody>
      </p:sp>
      <p:sp>
        <p:nvSpPr>
          <p:cNvPr id="58" name="خماسي 57">
            <a:extLst>
              <a:ext uri="{FF2B5EF4-FFF2-40B4-BE49-F238E27FC236}">
                <a16:creationId xmlns:a16="http://schemas.microsoft.com/office/drawing/2014/main" id="{F602A922-99EB-084E-A5EF-E0CE7A24DA20}"/>
              </a:ext>
            </a:extLst>
          </p:cNvPr>
          <p:cNvSpPr/>
          <p:nvPr/>
        </p:nvSpPr>
        <p:spPr>
          <a:xfrm rot="5400000">
            <a:off x="4023404" y="1806071"/>
            <a:ext cx="1143008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1" name="خماسي 60">
            <a:extLst>
              <a:ext uri="{FF2B5EF4-FFF2-40B4-BE49-F238E27FC236}">
                <a16:creationId xmlns:a16="http://schemas.microsoft.com/office/drawing/2014/main" id="{8999C061-E0CC-D04D-829D-5317A78768C5}"/>
              </a:ext>
            </a:extLst>
          </p:cNvPr>
          <p:cNvSpPr/>
          <p:nvPr/>
        </p:nvSpPr>
        <p:spPr>
          <a:xfrm rot="5400000">
            <a:off x="6187975" y="1770352"/>
            <a:ext cx="1143008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8F70B19B-9401-A143-AC11-69013754BE81}"/>
              </a:ext>
            </a:extLst>
          </p:cNvPr>
          <p:cNvSpPr/>
          <p:nvPr/>
        </p:nvSpPr>
        <p:spPr>
          <a:xfrm>
            <a:off x="539379" y="63821"/>
            <a:ext cx="7747015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قيم أ إذا كانت المسافة بين النقطتين (  ٥ ،  ٨ ) ، (  أ ، ٢ ) تساوي</a:t>
            </a: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11A19C48-3667-A046-A70B-F16435A0FC3C}"/>
              </a:ext>
            </a:extLst>
          </p:cNvPr>
          <p:cNvSpPr/>
          <p:nvPr/>
        </p:nvSpPr>
        <p:spPr>
          <a:xfrm>
            <a:off x="8229211" y="49533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تأكـــد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FAA5E918-BAC6-EC4D-92D5-858D9C38DF3B}"/>
              </a:ext>
            </a:extLst>
          </p:cNvPr>
          <p:cNvSpPr txBox="1"/>
          <p:nvPr/>
        </p:nvSpPr>
        <p:spPr>
          <a:xfrm>
            <a:off x="6615223" y="2287153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DD964670-154A-A045-8575-6EABB74910E4}"/>
              </a:ext>
            </a:extLst>
          </p:cNvPr>
          <p:cNvSpPr txBox="1"/>
          <p:nvPr/>
        </p:nvSpPr>
        <p:spPr>
          <a:xfrm>
            <a:off x="4385897" y="2304463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68" name="مجموعة 65">
            <a:extLst>
              <a:ext uri="{FF2B5EF4-FFF2-40B4-BE49-F238E27FC236}">
                <a16:creationId xmlns:a16="http://schemas.microsoft.com/office/drawing/2014/main" id="{BBFED4DE-9C29-ED40-A877-302B7752D8A7}"/>
              </a:ext>
            </a:extLst>
          </p:cNvPr>
          <p:cNvGrpSpPr/>
          <p:nvPr/>
        </p:nvGrpSpPr>
        <p:grpSpPr>
          <a:xfrm>
            <a:off x="3444757" y="2199649"/>
            <a:ext cx="4687714" cy="507720"/>
            <a:chOff x="3714744" y="2817562"/>
            <a:chExt cx="4687714" cy="507720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BCEA185D-6D19-B346-A51F-3958290CEFB0}"/>
                </a:ext>
              </a:extLst>
            </p:cNvPr>
            <p:cNvSpPr txBox="1"/>
            <p:nvPr/>
          </p:nvSpPr>
          <p:spPr>
            <a:xfrm>
              <a:off x="5742202" y="2890096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A24EC728-45FC-7344-A35D-34B7B9A173AE}"/>
                </a:ext>
              </a:extLst>
            </p:cNvPr>
            <p:cNvSpPr txBox="1"/>
            <p:nvPr/>
          </p:nvSpPr>
          <p:spPr>
            <a:xfrm>
              <a:off x="5929322" y="2817562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 )</a:t>
              </a:r>
              <a:r>
                <a:rPr lang="ar-SA" sz="3200" b="1" spc="-100" baseline="30000" dirty="0"/>
                <a:t>٢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46427940-267D-AE4B-B328-6C7D26E82E9A}"/>
                </a:ext>
              </a:extLst>
            </p:cNvPr>
            <p:cNvSpPr txBox="1"/>
            <p:nvPr/>
          </p:nvSpPr>
          <p:spPr>
            <a:xfrm>
              <a:off x="3714744" y="2834873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)</a:t>
              </a:r>
              <a:r>
                <a:rPr lang="ar-SA" sz="3200" b="1" spc="-100" baseline="30000" dirty="0"/>
                <a:t>٢</a:t>
              </a: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D1DDC8B1-DA17-B64D-BB36-AC85D55F5465}"/>
                </a:ext>
              </a:extLst>
            </p:cNvPr>
            <p:cNvSpPr txBox="1"/>
            <p:nvPr/>
          </p:nvSpPr>
          <p:spPr>
            <a:xfrm>
              <a:off x="7929586" y="2843208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620D6E63-C55F-284A-85ED-C78A738042A5}"/>
              </a:ext>
            </a:extLst>
          </p:cNvPr>
          <p:cNvSpPr txBox="1"/>
          <p:nvPr/>
        </p:nvSpPr>
        <p:spPr>
          <a:xfrm>
            <a:off x="7945351" y="2218737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ف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8F8E798A-718A-174D-988F-9B9457901DB0}"/>
              </a:ext>
            </a:extLst>
          </p:cNvPr>
          <p:cNvSpPr txBox="1"/>
          <p:nvPr/>
        </p:nvSpPr>
        <p:spPr>
          <a:xfrm>
            <a:off x="6873781" y="2216699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401F47F1-1892-DF46-AAED-A31E0398016A}"/>
              </a:ext>
            </a:extLst>
          </p:cNvPr>
          <p:cNvSpPr txBox="1"/>
          <p:nvPr/>
        </p:nvSpPr>
        <p:spPr>
          <a:xfrm>
            <a:off x="6087963" y="2214397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6924DC68-8113-D340-A285-2B84357A5E7D}"/>
              </a:ext>
            </a:extLst>
          </p:cNvPr>
          <p:cNvSpPr txBox="1"/>
          <p:nvPr/>
        </p:nvSpPr>
        <p:spPr>
          <a:xfrm>
            <a:off x="4659203" y="2233749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07EB6607-D41E-5F41-ADA3-3BA286D62653}"/>
              </a:ext>
            </a:extLst>
          </p:cNvPr>
          <p:cNvSpPr txBox="1"/>
          <p:nvPr/>
        </p:nvSpPr>
        <p:spPr>
          <a:xfrm>
            <a:off x="3873385" y="2231447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grpSp>
        <p:nvGrpSpPr>
          <p:cNvPr id="78" name="مجموعة 69">
            <a:extLst>
              <a:ext uri="{FF2B5EF4-FFF2-40B4-BE49-F238E27FC236}">
                <a16:creationId xmlns:a16="http://schemas.microsoft.com/office/drawing/2014/main" id="{A3FD0F2A-73C6-8E4A-B2AB-021F967C9C4C}"/>
              </a:ext>
            </a:extLst>
          </p:cNvPr>
          <p:cNvGrpSpPr/>
          <p:nvPr/>
        </p:nvGrpSpPr>
        <p:grpSpPr>
          <a:xfrm>
            <a:off x="3670581" y="509845"/>
            <a:ext cx="642944" cy="746595"/>
            <a:chOff x="3613810" y="972454"/>
            <a:chExt cx="642944" cy="746595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6829AF73-3D02-B741-AC68-918D0C879D0C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0" name="سهم لأعلى 79">
              <a:extLst>
                <a:ext uri="{FF2B5EF4-FFF2-40B4-BE49-F238E27FC236}">
                  <a16:creationId xmlns:a16="http://schemas.microsoft.com/office/drawing/2014/main" id="{09D85C84-881D-3646-82C1-B30CE05345CB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1" name="مجموعة 70">
            <a:extLst>
              <a:ext uri="{FF2B5EF4-FFF2-40B4-BE49-F238E27FC236}">
                <a16:creationId xmlns:a16="http://schemas.microsoft.com/office/drawing/2014/main" id="{3D7BB652-0C35-B74F-89B6-D028C5E24FA4}"/>
              </a:ext>
            </a:extLst>
          </p:cNvPr>
          <p:cNvGrpSpPr/>
          <p:nvPr/>
        </p:nvGrpSpPr>
        <p:grpSpPr>
          <a:xfrm>
            <a:off x="3185723" y="507543"/>
            <a:ext cx="642944" cy="746595"/>
            <a:chOff x="3200390" y="970152"/>
            <a:chExt cx="642944" cy="746595"/>
          </a:xfrm>
        </p:grpSpPr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A23503CB-0644-6848-9A83-CD9F6371DFC3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3" name="سهم لأعلى 82">
              <a:extLst>
                <a:ext uri="{FF2B5EF4-FFF2-40B4-BE49-F238E27FC236}">
                  <a16:creationId xmlns:a16="http://schemas.microsoft.com/office/drawing/2014/main" id="{81435D7C-C41F-DD42-ADF0-130CE37FF86F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4" name="مجموعة 71">
            <a:extLst>
              <a:ext uri="{FF2B5EF4-FFF2-40B4-BE49-F238E27FC236}">
                <a16:creationId xmlns:a16="http://schemas.microsoft.com/office/drawing/2014/main" id="{3A2E8B85-2FD1-4344-A726-9C907A6CF584}"/>
              </a:ext>
            </a:extLst>
          </p:cNvPr>
          <p:cNvGrpSpPr/>
          <p:nvPr/>
        </p:nvGrpSpPr>
        <p:grpSpPr>
          <a:xfrm>
            <a:off x="2413267" y="509845"/>
            <a:ext cx="642944" cy="746595"/>
            <a:chOff x="2500296" y="972454"/>
            <a:chExt cx="642944" cy="746595"/>
          </a:xfrm>
        </p:grpSpPr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9221822D-7AE3-8844-82FE-3171D147A982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86" name="سهم لأعلى 85">
              <a:extLst>
                <a:ext uri="{FF2B5EF4-FFF2-40B4-BE49-F238E27FC236}">
                  <a16:creationId xmlns:a16="http://schemas.microsoft.com/office/drawing/2014/main" id="{C999FD00-13F2-7C40-9694-5885D02BF32F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7" name="مجموعة 72">
            <a:extLst>
              <a:ext uri="{FF2B5EF4-FFF2-40B4-BE49-F238E27FC236}">
                <a16:creationId xmlns:a16="http://schemas.microsoft.com/office/drawing/2014/main" id="{8FE352C6-80D9-704C-84D5-7E889A92008F}"/>
              </a:ext>
            </a:extLst>
          </p:cNvPr>
          <p:cNvGrpSpPr/>
          <p:nvPr/>
        </p:nvGrpSpPr>
        <p:grpSpPr>
          <a:xfrm>
            <a:off x="2056081" y="507543"/>
            <a:ext cx="642944" cy="746595"/>
            <a:chOff x="2143106" y="970152"/>
            <a:chExt cx="642944" cy="746595"/>
          </a:xfrm>
        </p:grpSpPr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1ED28EE6-DA9F-8543-8390-1C967E38029E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89" name="سهم لأعلى 88">
              <a:extLst>
                <a:ext uri="{FF2B5EF4-FFF2-40B4-BE49-F238E27FC236}">
                  <a16:creationId xmlns:a16="http://schemas.microsoft.com/office/drawing/2014/main" id="{2268B0EC-74A7-BC40-A513-5D376CC7DC90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A6B3A53D-66FF-3E4C-899B-CA5FE72E71BC}"/>
              </a:ext>
            </a:extLst>
          </p:cNvPr>
          <p:cNvSpPr txBox="1"/>
          <p:nvPr/>
        </p:nvSpPr>
        <p:spPr>
          <a:xfrm>
            <a:off x="7773899" y="3414939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٤٥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C68F6085-CAC0-CD44-83BD-0A13480A264C}"/>
              </a:ext>
            </a:extLst>
          </p:cNvPr>
          <p:cNvSpPr txBox="1"/>
          <p:nvPr/>
        </p:nvSpPr>
        <p:spPr>
          <a:xfrm>
            <a:off x="2245745" y="3269505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ــ  ٢  =  ٠</a:t>
            </a:r>
            <a:endParaRPr lang="ar-SA" sz="3200" b="1" spc="-100" baseline="30000" dirty="0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8B4EA037-21C4-1148-B2F5-737EC1F22CD4}"/>
              </a:ext>
            </a:extLst>
          </p:cNvPr>
          <p:cNvSpPr txBox="1"/>
          <p:nvPr/>
        </p:nvSpPr>
        <p:spPr>
          <a:xfrm>
            <a:off x="5374525" y="4069483"/>
            <a:ext cx="31070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٤٥  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ــ   ١٠أ  +  ٦١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C4FAEE26-5D83-4F45-A27E-C6B443ACB882}"/>
              </a:ext>
            </a:extLst>
          </p:cNvPr>
          <p:cNvSpPr txBox="1"/>
          <p:nvPr/>
        </p:nvSpPr>
        <p:spPr>
          <a:xfrm>
            <a:off x="5345007" y="5277371"/>
            <a:ext cx="2928498" cy="4351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( أ ــ ٢ ) ( أ ــ  ٨ )</a:t>
            </a:r>
          </a:p>
        </p:txBody>
      </p:sp>
      <p:grpSp>
        <p:nvGrpSpPr>
          <p:cNvPr id="94" name="مجموعة 80">
            <a:extLst>
              <a:ext uri="{FF2B5EF4-FFF2-40B4-BE49-F238E27FC236}">
                <a16:creationId xmlns:a16="http://schemas.microsoft.com/office/drawing/2014/main" id="{E4F0A34A-C23B-DE4F-8D37-548508FA4817}"/>
              </a:ext>
            </a:extLst>
          </p:cNvPr>
          <p:cNvGrpSpPr/>
          <p:nvPr/>
        </p:nvGrpSpPr>
        <p:grpSpPr>
          <a:xfrm>
            <a:off x="726085" y="564477"/>
            <a:ext cx="642944" cy="746595"/>
            <a:chOff x="1128686" y="985820"/>
            <a:chExt cx="642944" cy="746595"/>
          </a:xfrm>
        </p:grpSpPr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EE9BBC34-B742-4C41-93D1-8B911B7658AA}"/>
                </a:ext>
              </a:extLst>
            </p:cNvPr>
            <p:cNvSpPr txBox="1"/>
            <p:nvPr/>
          </p:nvSpPr>
          <p:spPr>
            <a:xfrm>
              <a:off x="1128686" y="1301528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ف</a:t>
              </a:r>
              <a:endParaRPr lang="ar-SA" sz="3200" b="1" spc="-100" baseline="-32000" dirty="0"/>
            </a:p>
          </p:txBody>
        </p:sp>
        <p:sp>
          <p:nvSpPr>
            <p:cNvPr id="96" name="سهم لأعلى 95">
              <a:extLst>
                <a:ext uri="{FF2B5EF4-FFF2-40B4-BE49-F238E27FC236}">
                  <a16:creationId xmlns:a16="http://schemas.microsoft.com/office/drawing/2014/main" id="{765BBD98-B5F2-3D41-B82D-1BCFE4D33050}"/>
                </a:ext>
              </a:extLst>
            </p:cNvPr>
            <p:cNvSpPr/>
            <p:nvPr/>
          </p:nvSpPr>
          <p:spPr>
            <a:xfrm>
              <a:off x="1401996" y="985820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7" name="مجموعة 43">
            <a:extLst>
              <a:ext uri="{FF2B5EF4-FFF2-40B4-BE49-F238E27FC236}">
                <a16:creationId xmlns:a16="http://schemas.microsoft.com/office/drawing/2014/main" id="{B328EC76-CD77-0A48-A321-5DB0AFA834E0}"/>
              </a:ext>
            </a:extLst>
          </p:cNvPr>
          <p:cNvGrpSpPr/>
          <p:nvPr/>
        </p:nvGrpSpPr>
        <p:grpSpPr>
          <a:xfrm>
            <a:off x="3344743" y="1384335"/>
            <a:ext cx="5116342" cy="640934"/>
            <a:chOff x="2786050" y="4042446"/>
            <a:chExt cx="5116342" cy="640934"/>
          </a:xfrm>
        </p:grpSpPr>
        <p:grpSp>
          <p:nvGrpSpPr>
            <p:cNvPr id="98" name="مجموعة 77">
              <a:extLst>
                <a:ext uri="{FF2B5EF4-FFF2-40B4-BE49-F238E27FC236}">
                  <a16:creationId xmlns:a16="http://schemas.microsoft.com/office/drawing/2014/main" id="{A955F72D-A4A9-644F-B9B0-45E2EFBFE924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14" name="رابط مستقيم 103">
                <a:extLst>
                  <a:ext uri="{FF2B5EF4-FFF2-40B4-BE49-F238E27FC236}">
                    <a16:creationId xmlns:a16="http://schemas.microsoft.com/office/drawing/2014/main" id="{F66BDA9E-6998-A346-AE76-81481B2F659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رابط مستقيم 104">
                <a:extLst>
                  <a:ext uri="{FF2B5EF4-FFF2-40B4-BE49-F238E27FC236}">
                    <a16:creationId xmlns:a16="http://schemas.microsoft.com/office/drawing/2014/main" id="{C2D66620-E21B-E543-963C-AAA8D28406E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رابط مستقيم 105">
                <a:extLst>
                  <a:ext uri="{FF2B5EF4-FFF2-40B4-BE49-F238E27FC236}">
                    <a16:creationId xmlns:a16="http://schemas.microsoft.com/office/drawing/2014/main" id="{80EFD9AE-9B6F-6B43-B238-D12ABAAC3E5D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رابط مستقيم 106">
                <a:extLst>
                  <a:ext uri="{FF2B5EF4-FFF2-40B4-BE49-F238E27FC236}">
                    <a16:creationId xmlns:a16="http://schemas.microsoft.com/office/drawing/2014/main" id="{93096F61-ADEA-E740-92B6-142B5974AE3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مجموعة 42">
              <a:extLst>
                <a:ext uri="{FF2B5EF4-FFF2-40B4-BE49-F238E27FC236}">
                  <a16:creationId xmlns:a16="http://schemas.microsoft.com/office/drawing/2014/main" id="{E3EA0D0C-17D4-7741-8B7C-0A2911F4CFA7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F7E3ACD9-69D9-C640-BCBA-6987ED89DD9D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0BD82E61-00F5-3D4B-9D16-1DE24EA8F9F9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س</a:t>
                </a:r>
                <a:r>
                  <a:rPr lang="ar-SA" sz="3200" b="1" spc="-100" baseline="-30000" dirty="0"/>
                  <a:t>٢</a:t>
                </a:r>
                <a:r>
                  <a:rPr lang="ar-SA" sz="2200" b="1" dirty="0"/>
                  <a:t>    س</a:t>
                </a:r>
                <a:r>
                  <a:rPr lang="ar-SA" sz="3200" b="1" spc="-100" baseline="-30000" dirty="0"/>
                  <a:t>١</a:t>
                </a:r>
                <a:r>
                  <a:rPr lang="ar-SA" sz="2200" b="1" dirty="0"/>
                  <a:t>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920844C8-F204-9244-BED9-1777ADDC5370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38C47B14-CB39-E741-BC8D-C2ABF6451360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ص</a:t>
                </a:r>
                <a:r>
                  <a:rPr lang="ar-SA" sz="3200" b="1" spc="-100" baseline="-30000" dirty="0"/>
                  <a:t>٢</a:t>
                </a:r>
                <a:r>
                  <a:rPr lang="ar-SA" sz="2200" b="1" dirty="0"/>
                  <a:t>     ص</a:t>
                </a:r>
                <a:r>
                  <a:rPr lang="ar-SA" sz="3200" b="1" spc="-100" baseline="-30000" dirty="0"/>
                  <a:t>١</a:t>
                </a:r>
                <a:r>
                  <a:rPr lang="ar-SA" sz="2200" b="1" dirty="0"/>
                  <a:t>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F3631AC4-93F6-9345-A093-A7F3E0816EDB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9F42667B-8E80-6642-938A-702CBD1CB6B9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2FE1CD8E-0EE3-6441-8E25-8B6F7DED7EBB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2AF21561-6C46-4648-BC86-775B6A7C8656}"/>
              </a:ext>
            </a:extLst>
          </p:cNvPr>
          <p:cNvSpPr txBox="1"/>
          <p:nvPr/>
        </p:nvSpPr>
        <p:spPr>
          <a:xfrm>
            <a:off x="7616735" y="3424280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45DDDFB1-6A27-C346-B562-98E3D8949AC0}"/>
              </a:ext>
            </a:extLst>
          </p:cNvPr>
          <p:cNvSpPr txBox="1"/>
          <p:nvPr/>
        </p:nvSpPr>
        <p:spPr>
          <a:xfrm>
            <a:off x="5773635" y="3424280"/>
            <a:ext cx="18573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ــ ١٠أ  +  ٢٥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C2D7ECC9-868C-6C40-8B1F-A8AC0C9AD78B}"/>
              </a:ext>
            </a:extLst>
          </p:cNvPr>
          <p:cNvSpPr txBox="1"/>
          <p:nvPr/>
        </p:nvSpPr>
        <p:spPr>
          <a:xfrm>
            <a:off x="5502171" y="3424280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7F8CDD21-DF86-414D-A921-230048CEB4D9}"/>
              </a:ext>
            </a:extLst>
          </p:cNvPr>
          <p:cNvSpPr txBox="1"/>
          <p:nvPr/>
        </p:nvSpPr>
        <p:spPr>
          <a:xfrm>
            <a:off x="4201999" y="3424282"/>
            <a:ext cx="78581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٣٦</a:t>
            </a:r>
            <a:endParaRPr lang="ar-SA" sz="3200" b="1" spc="-100" baseline="30000" dirty="0"/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2CAA5FBB-69FA-0049-B399-A6E7FAD3C8CB}"/>
              </a:ext>
            </a:extLst>
          </p:cNvPr>
          <p:cNvSpPr txBox="1"/>
          <p:nvPr/>
        </p:nvSpPr>
        <p:spPr>
          <a:xfrm>
            <a:off x="5487883" y="4634429"/>
            <a:ext cx="284323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٠ 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ــ ١٠أ  +  ١٦</a:t>
            </a:r>
          </a:p>
        </p:txBody>
      </p:sp>
      <p:grpSp>
        <p:nvGrpSpPr>
          <p:cNvPr id="123" name="مجموعة 107">
            <a:extLst>
              <a:ext uri="{FF2B5EF4-FFF2-40B4-BE49-F238E27FC236}">
                <a16:creationId xmlns:a16="http://schemas.microsoft.com/office/drawing/2014/main" id="{A11B5544-E2C9-A54C-8010-FB4E85CDF036}"/>
              </a:ext>
            </a:extLst>
          </p:cNvPr>
          <p:cNvGrpSpPr/>
          <p:nvPr/>
        </p:nvGrpSpPr>
        <p:grpSpPr>
          <a:xfrm>
            <a:off x="747366" y="3154561"/>
            <a:ext cx="3286148" cy="1571636"/>
            <a:chOff x="428596" y="3929066"/>
            <a:chExt cx="3286148" cy="1000132"/>
          </a:xfrm>
        </p:grpSpPr>
        <p:sp>
          <p:nvSpPr>
            <p:cNvPr id="124" name="مستطيل 123">
              <a:extLst>
                <a:ext uri="{FF2B5EF4-FFF2-40B4-BE49-F238E27FC236}">
                  <a16:creationId xmlns:a16="http://schemas.microsoft.com/office/drawing/2014/main" id="{E520E594-DAA7-4A4E-B1F4-A84DAC719D83}"/>
                </a:ext>
              </a:extLst>
            </p:cNvPr>
            <p:cNvSpPr/>
            <p:nvPr/>
          </p:nvSpPr>
          <p:spPr>
            <a:xfrm>
              <a:off x="2071670" y="3929066"/>
              <a:ext cx="1643074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5" name="مستطيل 124">
              <a:extLst>
                <a:ext uri="{FF2B5EF4-FFF2-40B4-BE49-F238E27FC236}">
                  <a16:creationId xmlns:a16="http://schemas.microsoft.com/office/drawing/2014/main" id="{F73D6DEE-6910-4842-A5F9-65705F1258DE}"/>
                </a:ext>
              </a:extLst>
            </p:cNvPr>
            <p:cNvSpPr/>
            <p:nvPr/>
          </p:nvSpPr>
          <p:spPr>
            <a:xfrm>
              <a:off x="428596" y="3929066"/>
              <a:ext cx="1643074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8C32975F-34BB-8147-A66F-0343DBAE36AF}"/>
              </a:ext>
            </a:extLst>
          </p:cNvPr>
          <p:cNvSpPr txBox="1"/>
          <p:nvPr/>
        </p:nvSpPr>
        <p:spPr>
          <a:xfrm>
            <a:off x="2183282" y="3962955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 =  ٢</a:t>
            </a:r>
            <a:endParaRPr lang="ar-SA" sz="3200" b="1" spc="-100" baseline="30000" dirty="0"/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C332C5B1-BC1B-DE42-BA5F-CB97BE00C326}"/>
              </a:ext>
            </a:extLst>
          </p:cNvPr>
          <p:cNvSpPr txBox="1"/>
          <p:nvPr/>
        </p:nvSpPr>
        <p:spPr>
          <a:xfrm>
            <a:off x="602671" y="3269505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ــ  ٨  =  ٠</a:t>
            </a:r>
            <a:endParaRPr lang="ar-SA" sz="3200" b="1" spc="-100" baseline="30000" dirty="0"/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C36137B5-0915-EA40-AFF3-120858CE9C08}"/>
              </a:ext>
            </a:extLst>
          </p:cNvPr>
          <p:cNvSpPr txBox="1"/>
          <p:nvPr/>
        </p:nvSpPr>
        <p:spPr>
          <a:xfrm>
            <a:off x="539380" y="3972529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 =  ٨</a:t>
            </a:r>
            <a:endParaRPr lang="ar-SA" sz="3200" b="1" spc="-100" baseline="30000" dirty="0"/>
          </a:p>
        </p:txBody>
      </p:sp>
      <p:sp>
        <p:nvSpPr>
          <p:cNvPr id="129" name="خماسي 128">
            <a:extLst>
              <a:ext uri="{FF2B5EF4-FFF2-40B4-BE49-F238E27FC236}">
                <a16:creationId xmlns:a16="http://schemas.microsoft.com/office/drawing/2014/main" id="{DDA40A76-0479-8045-9654-734BF9DE44AB}"/>
              </a:ext>
            </a:extLst>
          </p:cNvPr>
          <p:cNvSpPr/>
          <p:nvPr/>
        </p:nvSpPr>
        <p:spPr>
          <a:xfrm>
            <a:off x="1058727" y="1413162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القانون</a:t>
            </a:r>
          </a:p>
        </p:txBody>
      </p:sp>
      <p:sp>
        <p:nvSpPr>
          <p:cNvPr id="130" name="خماسي 129">
            <a:extLst>
              <a:ext uri="{FF2B5EF4-FFF2-40B4-BE49-F238E27FC236}">
                <a16:creationId xmlns:a16="http://schemas.microsoft.com/office/drawing/2014/main" id="{0D00AC70-38FC-F44E-90AB-DC27143F9CA2}"/>
              </a:ext>
            </a:extLst>
          </p:cNvPr>
          <p:cNvSpPr/>
          <p:nvPr/>
        </p:nvSpPr>
        <p:spPr>
          <a:xfrm>
            <a:off x="1058727" y="2170406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ربع الطرفين</a:t>
            </a:r>
          </a:p>
        </p:txBody>
      </p:sp>
      <p:sp>
        <p:nvSpPr>
          <p:cNvPr id="131" name="سهم إلى اليمين 115">
            <a:extLst>
              <a:ext uri="{FF2B5EF4-FFF2-40B4-BE49-F238E27FC236}">
                <a16:creationId xmlns:a16="http://schemas.microsoft.com/office/drawing/2014/main" id="{A2F024AB-FAC3-1540-8BF1-89E03DE3849B}"/>
              </a:ext>
            </a:extLst>
          </p:cNvPr>
          <p:cNvSpPr/>
          <p:nvPr/>
        </p:nvSpPr>
        <p:spPr>
          <a:xfrm rot="5400000">
            <a:off x="5306197" y="2874550"/>
            <a:ext cx="79200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2" name="سهم إلى اليمين 118">
            <a:extLst>
              <a:ext uri="{FF2B5EF4-FFF2-40B4-BE49-F238E27FC236}">
                <a16:creationId xmlns:a16="http://schemas.microsoft.com/office/drawing/2014/main" id="{6958CD56-5E71-EC4E-A08D-A86D546268E3}"/>
              </a:ext>
            </a:extLst>
          </p:cNvPr>
          <p:cNvSpPr/>
          <p:nvPr/>
        </p:nvSpPr>
        <p:spPr>
          <a:xfrm rot="5400000">
            <a:off x="7834641" y="2836488"/>
            <a:ext cx="79200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3" name="خماسي 132">
            <a:extLst>
              <a:ext uri="{FF2B5EF4-FFF2-40B4-BE49-F238E27FC236}">
                <a16:creationId xmlns:a16="http://schemas.microsoft.com/office/drawing/2014/main" id="{423F850A-E912-9542-8456-ADBF57927FC7}"/>
              </a:ext>
            </a:extLst>
          </p:cNvPr>
          <p:cNvSpPr/>
          <p:nvPr/>
        </p:nvSpPr>
        <p:spPr>
          <a:xfrm>
            <a:off x="3130429" y="4569549"/>
            <a:ext cx="2428892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اطرح ٤٥ من الطرفين</a:t>
            </a:r>
          </a:p>
        </p:txBody>
      </p:sp>
      <p:sp>
        <p:nvSpPr>
          <p:cNvPr id="134" name="خماسي 133">
            <a:extLst>
              <a:ext uri="{FF2B5EF4-FFF2-40B4-BE49-F238E27FC236}">
                <a16:creationId xmlns:a16="http://schemas.microsoft.com/office/drawing/2014/main" id="{458662C9-C864-F945-B6E2-52C1E69517EC}"/>
              </a:ext>
            </a:extLst>
          </p:cNvPr>
          <p:cNvSpPr/>
          <p:nvPr/>
        </p:nvSpPr>
        <p:spPr>
          <a:xfrm>
            <a:off x="3130429" y="5241987"/>
            <a:ext cx="2428892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حلل إلى عوامل</a:t>
            </a: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E6E4ACB8-2D71-E748-AE08-DDDD012DD8CD}"/>
              </a:ext>
            </a:extLst>
          </p:cNvPr>
          <p:cNvSpPr txBox="1"/>
          <p:nvPr/>
        </p:nvSpPr>
        <p:spPr>
          <a:xfrm>
            <a:off x="6906382" y="229333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أ</a:t>
            </a: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4B60904C-ECA8-D746-9735-18755A4EAB65}"/>
              </a:ext>
            </a:extLst>
          </p:cNvPr>
          <p:cNvSpPr txBox="1"/>
          <p:nvPr/>
        </p:nvSpPr>
        <p:spPr>
          <a:xfrm>
            <a:off x="6059827" y="2262610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7419BBFB-8183-5C40-93EE-9F26FC77800F}"/>
              </a:ext>
            </a:extLst>
          </p:cNvPr>
          <p:cNvSpPr txBox="1"/>
          <p:nvPr/>
        </p:nvSpPr>
        <p:spPr>
          <a:xfrm>
            <a:off x="4757836" y="2279390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055FC3E5-CF3D-0D4C-A2CE-AAE38E24F460}"/>
              </a:ext>
            </a:extLst>
          </p:cNvPr>
          <p:cNvSpPr txBox="1"/>
          <p:nvPr/>
        </p:nvSpPr>
        <p:spPr>
          <a:xfrm>
            <a:off x="3875226" y="2279563"/>
            <a:ext cx="5078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٨</a:t>
            </a: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D557304D-FE33-964C-92BD-C6983FAE7F8B}"/>
              </a:ext>
            </a:extLst>
          </p:cNvPr>
          <p:cNvSpPr txBox="1"/>
          <p:nvPr/>
        </p:nvSpPr>
        <p:spPr>
          <a:xfrm>
            <a:off x="7881056" y="2199649"/>
            <a:ext cx="6871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spc="-100" baseline="30000" dirty="0"/>
              <a:t>٤٥</a:t>
            </a:r>
            <a:endParaRPr lang="ar-SA" sz="2200" b="1" dirty="0"/>
          </a:p>
        </p:txBody>
      </p:sp>
      <p:grpSp>
        <p:nvGrpSpPr>
          <p:cNvPr id="140" name="مجموعة 107">
            <a:extLst>
              <a:ext uri="{FF2B5EF4-FFF2-40B4-BE49-F238E27FC236}">
                <a16:creationId xmlns:a16="http://schemas.microsoft.com/office/drawing/2014/main" id="{FE3CD08C-EFAB-3C4E-B43D-E1D0E240A909}"/>
              </a:ext>
            </a:extLst>
          </p:cNvPr>
          <p:cNvGrpSpPr/>
          <p:nvPr/>
        </p:nvGrpSpPr>
        <p:grpSpPr>
          <a:xfrm>
            <a:off x="642529" y="126798"/>
            <a:ext cx="857256" cy="506624"/>
            <a:chOff x="1933396" y="3714752"/>
            <a:chExt cx="857256" cy="506624"/>
          </a:xfrm>
        </p:grpSpPr>
        <p:grpSp>
          <p:nvGrpSpPr>
            <p:cNvPr id="141" name="مجموعة 77">
              <a:extLst>
                <a:ext uri="{FF2B5EF4-FFF2-40B4-BE49-F238E27FC236}">
                  <a16:creationId xmlns:a16="http://schemas.microsoft.com/office/drawing/2014/main" id="{33359415-D026-2D4D-AA2A-DFABEC01DEA9}"/>
                </a:ext>
              </a:extLst>
            </p:cNvPr>
            <p:cNvGrpSpPr/>
            <p:nvPr/>
          </p:nvGrpSpPr>
          <p:grpSpPr>
            <a:xfrm>
              <a:off x="2034852" y="3714752"/>
              <a:ext cx="430907" cy="360000"/>
              <a:chOff x="6642608" y="428604"/>
              <a:chExt cx="429722" cy="357190"/>
            </a:xfrm>
          </p:grpSpPr>
          <p:cxnSp>
            <p:nvCxnSpPr>
              <p:cNvPr id="143" name="رابط مستقيم 121">
                <a:extLst>
                  <a:ext uri="{FF2B5EF4-FFF2-40B4-BE49-F238E27FC236}">
                    <a16:creationId xmlns:a16="http://schemas.microsoft.com/office/drawing/2014/main" id="{02E773BE-864D-914F-974E-B192A84ADCD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رابط مستقيم 122">
                <a:extLst>
                  <a:ext uri="{FF2B5EF4-FFF2-40B4-BE49-F238E27FC236}">
                    <a16:creationId xmlns:a16="http://schemas.microsoft.com/office/drawing/2014/main" id="{45E14D3C-CA2F-2C4D-AE97-BAE5B079274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رابط مستقيم 123">
                <a:extLst>
                  <a:ext uri="{FF2B5EF4-FFF2-40B4-BE49-F238E27FC236}">
                    <a16:creationId xmlns:a16="http://schemas.microsoft.com/office/drawing/2014/main" id="{01B2D852-43A6-9043-9A63-B60D314E3763}"/>
                  </a:ext>
                </a:extLst>
              </p:cNvPr>
              <p:cNvCxnSpPr/>
              <p:nvPr/>
            </p:nvCxnSpPr>
            <p:spPr>
              <a:xfrm rot="10800000">
                <a:off x="6642608" y="428604"/>
                <a:ext cx="21540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رابط مستقيم 124">
                <a:extLst>
                  <a:ext uri="{FF2B5EF4-FFF2-40B4-BE49-F238E27FC236}">
                    <a16:creationId xmlns:a16="http://schemas.microsoft.com/office/drawing/2014/main" id="{7806F50D-647F-B44D-9BF7-E883DBB70EE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مربع نص 141">
              <a:extLst>
                <a:ext uri="{FF2B5EF4-FFF2-40B4-BE49-F238E27FC236}">
                  <a16:creationId xmlns:a16="http://schemas.microsoft.com/office/drawing/2014/main" id="{727143B1-F8F1-6C4A-B98F-AA61AD01FAA4}"/>
                </a:ext>
              </a:extLst>
            </p:cNvPr>
            <p:cNvSpPr txBox="1"/>
            <p:nvPr/>
          </p:nvSpPr>
          <p:spPr>
            <a:xfrm>
              <a:off x="1933396" y="3786190"/>
              <a:ext cx="85725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٣    ٥</a:t>
              </a:r>
              <a:endParaRPr lang="ar-SA" sz="3200" b="1" spc="-100" baseline="30000" dirty="0"/>
            </a:p>
          </p:txBody>
        </p:sp>
      </p:grp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C54138-5CCF-CB1D-C49B-FA30A3EF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487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1" grpId="0" animBg="1"/>
      <p:bldP spid="62" grpId="0" animBg="1"/>
      <p:bldP spid="64" grpId="0"/>
      <p:bldP spid="65" grpId="0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90" grpId="0"/>
      <p:bldP spid="91" grpId="0"/>
      <p:bldP spid="92" grpId="0"/>
      <p:bldP spid="93" grpId="0" animBg="1"/>
      <p:bldP spid="118" grpId="0"/>
      <p:bldP spid="119" grpId="0"/>
      <p:bldP spid="120" grpId="0"/>
      <p:bldP spid="121" grpId="0" animBg="1"/>
      <p:bldP spid="122" grpId="0"/>
      <p:bldP spid="126" grpId="0"/>
      <p:bldP spid="127" grpId="0"/>
      <p:bldP spid="128" grpId="0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  <p:bldP spid="136" grpId="0"/>
      <p:bldP spid="137" grpId="0"/>
      <p:bldP spid="138" grpId="0"/>
      <p:bldP spid="1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6951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7332378" y="804035"/>
            <a:ext cx="1714028" cy="3385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16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إيجاد الاحداثي المجهول </a:t>
            </a:r>
          </a:p>
        </p:txBody>
      </p:sp>
      <p:sp>
        <p:nvSpPr>
          <p:cNvPr id="58" name="خماسي 57">
            <a:extLst>
              <a:ext uri="{FF2B5EF4-FFF2-40B4-BE49-F238E27FC236}">
                <a16:creationId xmlns:a16="http://schemas.microsoft.com/office/drawing/2014/main" id="{E2F4369B-3443-5D4C-A078-F272DAD52CCD}"/>
              </a:ext>
            </a:extLst>
          </p:cNvPr>
          <p:cNvSpPr/>
          <p:nvPr/>
        </p:nvSpPr>
        <p:spPr>
          <a:xfrm rot="5400000">
            <a:off x="3983993" y="1854135"/>
            <a:ext cx="1143008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1" name="خماسي 60">
            <a:extLst>
              <a:ext uri="{FF2B5EF4-FFF2-40B4-BE49-F238E27FC236}">
                <a16:creationId xmlns:a16="http://schemas.microsoft.com/office/drawing/2014/main" id="{C4C62C81-9704-3D4D-84F7-3C7F944B4A30}"/>
              </a:ext>
            </a:extLst>
          </p:cNvPr>
          <p:cNvSpPr/>
          <p:nvPr/>
        </p:nvSpPr>
        <p:spPr>
          <a:xfrm rot="5400000">
            <a:off x="6148564" y="1818416"/>
            <a:ext cx="1143008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BDD29664-6DAA-D641-9BBA-403D45BD00DB}"/>
              </a:ext>
            </a:extLst>
          </p:cNvPr>
          <p:cNvSpPr/>
          <p:nvPr/>
        </p:nvSpPr>
        <p:spPr>
          <a:xfrm>
            <a:off x="43268" y="10809"/>
            <a:ext cx="814390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قيم أ إذا كانت المسافة بين النقطتين (  أ ،  ٦ ) ، (  ــ ٦، ٢ ) تساوي</a:t>
            </a: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0A06E2F3-82E3-0B46-A03F-21687B21B0D1}"/>
              </a:ext>
            </a:extLst>
          </p:cNvPr>
          <p:cNvSpPr/>
          <p:nvPr/>
        </p:nvSpPr>
        <p:spPr>
          <a:xfrm>
            <a:off x="8124289" y="-379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تأكـــد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14057E9A-6AFF-3746-9BCE-BDCEDE589638}"/>
              </a:ext>
            </a:extLst>
          </p:cNvPr>
          <p:cNvSpPr txBox="1"/>
          <p:nvPr/>
        </p:nvSpPr>
        <p:spPr>
          <a:xfrm>
            <a:off x="6575812" y="2335217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2DFAE2C7-E599-FF48-B262-ECF508861939}"/>
              </a:ext>
            </a:extLst>
          </p:cNvPr>
          <p:cNvSpPr txBox="1"/>
          <p:nvPr/>
        </p:nvSpPr>
        <p:spPr>
          <a:xfrm>
            <a:off x="4346486" y="2352527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68" name="مجموعة 65">
            <a:extLst>
              <a:ext uri="{FF2B5EF4-FFF2-40B4-BE49-F238E27FC236}">
                <a16:creationId xmlns:a16="http://schemas.microsoft.com/office/drawing/2014/main" id="{D1934A10-7E31-6C42-BA98-658E9D9BE13F}"/>
              </a:ext>
            </a:extLst>
          </p:cNvPr>
          <p:cNvGrpSpPr/>
          <p:nvPr/>
        </p:nvGrpSpPr>
        <p:grpSpPr>
          <a:xfrm>
            <a:off x="3405346" y="2247713"/>
            <a:ext cx="4687714" cy="507720"/>
            <a:chOff x="3714744" y="2817562"/>
            <a:chExt cx="4687714" cy="507720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48072AEA-A974-1946-B489-D332E2A208C8}"/>
                </a:ext>
              </a:extLst>
            </p:cNvPr>
            <p:cNvSpPr txBox="1"/>
            <p:nvPr/>
          </p:nvSpPr>
          <p:spPr>
            <a:xfrm>
              <a:off x="5742202" y="2890096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CCF2A0B8-6A88-A141-8FC9-3D955CF2978C}"/>
                </a:ext>
              </a:extLst>
            </p:cNvPr>
            <p:cNvSpPr txBox="1"/>
            <p:nvPr/>
          </p:nvSpPr>
          <p:spPr>
            <a:xfrm>
              <a:off x="5929322" y="2817562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 )</a:t>
              </a:r>
              <a:r>
                <a:rPr lang="ar-SA" sz="3200" b="1" spc="-100" baseline="30000" dirty="0"/>
                <a:t>٢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BE1F5D30-C345-574D-B6CE-9F84055161A7}"/>
                </a:ext>
              </a:extLst>
            </p:cNvPr>
            <p:cNvSpPr txBox="1"/>
            <p:nvPr/>
          </p:nvSpPr>
          <p:spPr>
            <a:xfrm>
              <a:off x="3714744" y="2834873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)</a:t>
              </a:r>
              <a:r>
                <a:rPr lang="ar-SA" sz="3200" b="1" spc="-100" baseline="30000" dirty="0"/>
                <a:t>٢</a:t>
              </a: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43059B1C-B58A-B44B-B677-268C1466B500}"/>
                </a:ext>
              </a:extLst>
            </p:cNvPr>
            <p:cNvSpPr txBox="1"/>
            <p:nvPr/>
          </p:nvSpPr>
          <p:spPr>
            <a:xfrm>
              <a:off x="7929586" y="2843208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D0D26DE5-D0F5-CA4B-8D8A-ABB622784299}"/>
              </a:ext>
            </a:extLst>
          </p:cNvPr>
          <p:cNvSpPr txBox="1"/>
          <p:nvPr/>
        </p:nvSpPr>
        <p:spPr>
          <a:xfrm>
            <a:off x="7905940" y="2266801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ف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7D61B4EF-1524-434F-AE09-9A79F3AC335A}"/>
              </a:ext>
            </a:extLst>
          </p:cNvPr>
          <p:cNvSpPr txBox="1"/>
          <p:nvPr/>
        </p:nvSpPr>
        <p:spPr>
          <a:xfrm>
            <a:off x="6834370" y="2264763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0EE6D956-562C-F840-BC5F-CAFE867BB37D}"/>
              </a:ext>
            </a:extLst>
          </p:cNvPr>
          <p:cNvSpPr txBox="1"/>
          <p:nvPr/>
        </p:nvSpPr>
        <p:spPr>
          <a:xfrm>
            <a:off x="6048552" y="2262461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BCDBBD2E-9FC1-8145-83B0-C5575E8FE906}"/>
              </a:ext>
            </a:extLst>
          </p:cNvPr>
          <p:cNvSpPr txBox="1"/>
          <p:nvPr/>
        </p:nvSpPr>
        <p:spPr>
          <a:xfrm>
            <a:off x="4619792" y="2281813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3D917F4-04CD-2346-B592-F38698E5127C}"/>
              </a:ext>
            </a:extLst>
          </p:cNvPr>
          <p:cNvSpPr txBox="1"/>
          <p:nvPr/>
        </p:nvSpPr>
        <p:spPr>
          <a:xfrm>
            <a:off x="3833974" y="2279511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grpSp>
        <p:nvGrpSpPr>
          <p:cNvPr id="78" name="مجموعة 69">
            <a:extLst>
              <a:ext uri="{FF2B5EF4-FFF2-40B4-BE49-F238E27FC236}">
                <a16:creationId xmlns:a16="http://schemas.microsoft.com/office/drawing/2014/main" id="{B7720F00-F729-7442-ABC4-F8196E7EC7DF}"/>
              </a:ext>
            </a:extLst>
          </p:cNvPr>
          <p:cNvGrpSpPr/>
          <p:nvPr/>
        </p:nvGrpSpPr>
        <p:grpSpPr>
          <a:xfrm>
            <a:off x="3631370" y="510029"/>
            <a:ext cx="642944" cy="746595"/>
            <a:chOff x="3613810" y="972454"/>
            <a:chExt cx="642944" cy="746595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E0975D2B-20E9-BC4A-87BA-B0573B3E5AFA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0" name="سهم لأعلى 79">
              <a:extLst>
                <a:ext uri="{FF2B5EF4-FFF2-40B4-BE49-F238E27FC236}">
                  <a16:creationId xmlns:a16="http://schemas.microsoft.com/office/drawing/2014/main" id="{A94A8402-B0A0-294C-87B6-5BBD9254F94B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1" name="مجموعة 70">
            <a:extLst>
              <a:ext uri="{FF2B5EF4-FFF2-40B4-BE49-F238E27FC236}">
                <a16:creationId xmlns:a16="http://schemas.microsoft.com/office/drawing/2014/main" id="{EA732DB6-B0D6-804C-8DF2-CE99200F95C8}"/>
              </a:ext>
            </a:extLst>
          </p:cNvPr>
          <p:cNvGrpSpPr/>
          <p:nvPr/>
        </p:nvGrpSpPr>
        <p:grpSpPr>
          <a:xfrm>
            <a:off x="3232238" y="513670"/>
            <a:ext cx="642944" cy="746595"/>
            <a:chOff x="3200390" y="970152"/>
            <a:chExt cx="642944" cy="746595"/>
          </a:xfrm>
        </p:grpSpPr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D22FD401-15E1-E644-A12F-0281C7EC1F3E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3" name="سهم لأعلى 82">
              <a:extLst>
                <a:ext uri="{FF2B5EF4-FFF2-40B4-BE49-F238E27FC236}">
                  <a16:creationId xmlns:a16="http://schemas.microsoft.com/office/drawing/2014/main" id="{F042034C-58D5-BE46-8D7B-643A3E4F7C5E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4" name="مجموعة 71">
            <a:extLst>
              <a:ext uri="{FF2B5EF4-FFF2-40B4-BE49-F238E27FC236}">
                <a16:creationId xmlns:a16="http://schemas.microsoft.com/office/drawing/2014/main" id="{D0EC9249-C9E0-2941-B719-639EC9BF48F4}"/>
              </a:ext>
            </a:extLst>
          </p:cNvPr>
          <p:cNvGrpSpPr/>
          <p:nvPr/>
        </p:nvGrpSpPr>
        <p:grpSpPr>
          <a:xfrm>
            <a:off x="2316908" y="468089"/>
            <a:ext cx="642944" cy="746595"/>
            <a:chOff x="2500296" y="972454"/>
            <a:chExt cx="642944" cy="746595"/>
          </a:xfrm>
        </p:grpSpPr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5C8FD613-A8B1-804B-9E37-02069EFCCD87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86" name="سهم لأعلى 85">
              <a:extLst>
                <a:ext uri="{FF2B5EF4-FFF2-40B4-BE49-F238E27FC236}">
                  <a16:creationId xmlns:a16="http://schemas.microsoft.com/office/drawing/2014/main" id="{3B000D16-39DB-274A-9EE9-D5FE4EF23087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7" name="مجموعة 72">
            <a:extLst>
              <a:ext uri="{FF2B5EF4-FFF2-40B4-BE49-F238E27FC236}">
                <a16:creationId xmlns:a16="http://schemas.microsoft.com/office/drawing/2014/main" id="{5A535993-DFBA-974A-8728-9B9B289A3650}"/>
              </a:ext>
            </a:extLst>
          </p:cNvPr>
          <p:cNvGrpSpPr/>
          <p:nvPr/>
        </p:nvGrpSpPr>
        <p:grpSpPr>
          <a:xfrm>
            <a:off x="1817768" y="465787"/>
            <a:ext cx="642944" cy="746595"/>
            <a:chOff x="2143106" y="970152"/>
            <a:chExt cx="642944" cy="746595"/>
          </a:xfrm>
        </p:grpSpPr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5E359BBB-9B18-4444-93A5-8A8BDA70B1AF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89" name="سهم لأعلى 88">
              <a:extLst>
                <a:ext uri="{FF2B5EF4-FFF2-40B4-BE49-F238E27FC236}">
                  <a16:creationId xmlns:a16="http://schemas.microsoft.com/office/drawing/2014/main" id="{16F5B591-69CF-1A4C-8601-0F430FF7F739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DCB2585A-4F8C-8F4D-B11F-DBC47E2A0440}"/>
              </a:ext>
            </a:extLst>
          </p:cNvPr>
          <p:cNvSpPr txBox="1"/>
          <p:nvPr/>
        </p:nvSpPr>
        <p:spPr>
          <a:xfrm>
            <a:off x="7734488" y="3463003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١٦٠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C75330AD-4F8A-B140-A95C-8275E924C20C}"/>
              </a:ext>
            </a:extLst>
          </p:cNvPr>
          <p:cNvSpPr txBox="1"/>
          <p:nvPr/>
        </p:nvSpPr>
        <p:spPr>
          <a:xfrm>
            <a:off x="2405625" y="3325172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+  ١٨ = ٠</a:t>
            </a:r>
            <a:endParaRPr lang="ar-SA" sz="3200" b="1" spc="-100" baseline="30000" dirty="0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9D901A54-9394-4A47-BC97-47DBE37642C8}"/>
              </a:ext>
            </a:extLst>
          </p:cNvPr>
          <p:cNvSpPr txBox="1"/>
          <p:nvPr/>
        </p:nvSpPr>
        <p:spPr>
          <a:xfrm>
            <a:off x="5335114" y="4117547"/>
            <a:ext cx="31070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١٦٠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+   ١٢٠  +  ٥٢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C2BD0FDF-855E-F240-9D29-A832FD94526F}"/>
              </a:ext>
            </a:extLst>
          </p:cNvPr>
          <p:cNvSpPr txBox="1"/>
          <p:nvPr/>
        </p:nvSpPr>
        <p:spPr>
          <a:xfrm>
            <a:off x="5330392" y="5128317"/>
            <a:ext cx="2928498" cy="4351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٠  =  ( أ + ١٨ ) ( أ ــ  ٦ )</a:t>
            </a:r>
          </a:p>
        </p:txBody>
      </p:sp>
      <p:grpSp>
        <p:nvGrpSpPr>
          <p:cNvPr id="94" name="مجموعة 80">
            <a:extLst>
              <a:ext uri="{FF2B5EF4-FFF2-40B4-BE49-F238E27FC236}">
                <a16:creationId xmlns:a16="http://schemas.microsoft.com/office/drawing/2014/main" id="{B9EAA1A4-A150-D947-A0F6-96F284C7CBE1}"/>
              </a:ext>
            </a:extLst>
          </p:cNvPr>
          <p:cNvGrpSpPr/>
          <p:nvPr/>
        </p:nvGrpSpPr>
        <p:grpSpPr>
          <a:xfrm>
            <a:off x="446158" y="481455"/>
            <a:ext cx="642944" cy="746595"/>
            <a:chOff x="1128686" y="985820"/>
            <a:chExt cx="642944" cy="746595"/>
          </a:xfrm>
        </p:grpSpPr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A2CA17DE-33C1-374D-A6DA-45933873F195}"/>
                </a:ext>
              </a:extLst>
            </p:cNvPr>
            <p:cNvSpPr txBox="1"/>
            <p:nvPr/>
          </p:nvSpPr>
          <p:spPr>
            <a:xfrm>
              <a:off x="1128686" y="1301528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ف</a:t>
              </a:r>
              <a:endParaRPr lang="ar-SA" sz="3200" b="1" spc="-100" baseline="-32000" dirty="0"/>
            </a:p>
          </p:txBody>
        </p:sp>
        <p:sp>
          <p:nvSpPr>
            <p:cNvPr id="96" name="سهم لأعلى 95">
              <a:extLst>
                <a:ext uri="{FF2B5EF4-FFF2-40B4-BE49-F238E27FC236}">
                  <a16:creationId xmlns:a16="http://schemas.microsoft.com/office/drawing/2014/main" id="{095F5935-32EF-6444-87D2-F8E8219E6B52}"/>
                </a:ext>
              </a:extLst>
            </p:cNvPr>
            <p:cNvSpPr/>
            <p:nvPr/>
          </p:nvSpPr>
          <p:spPr>
            <a:xfrm>
              <a:off x="1401996" y="985820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7" name="مجموعة 43">
            <a:extLst>
              <a:ext uri="{FF2B5EF4-FFF2-40B4-BE49-F238E27FC236}">
                <a16:creationId xmlns:a16="http://schemas.microsoft.com/office/drawing/2014/main" id="{D93C32B0-ADB0-B04B-AC2B-083B6B08B001}"/>
              </a:ext>
            </a:extLst>
          </p:cNvPr>
          <p:cNvGrpSpPr/>
          <p:nvPr/>
        </p:nvGrpSpPr>
        <p:grpSpPr>
          <a:xfrm>
            <a:off x="3305332" y="1432399"/>
            <a:ext cx="5116342" cy="640934"/>
            <a:chOff x="2786050" y="4042446"/>
            <a:chExt cx="5116342" cy="640934"/>
          </a:xfrm>
        </p:grpSpPr>
        <p:grpSp>
          <p:nvGrpSpPr>
            <p:cNvPr id="98" name="مجموعة 77">
              <a:extLst>
                <a:ext uri="{FF2B5EF4-FFF2-40B4-BE49-F238E27FC236}">
                  <a16:creationId xmlns:a16="http://schemas.microsoft.com/office/drawing/2014/main" id="{2F403A79-F602-F243-9230-C0B56EC96CA9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14" name="رابط مستقيم 103">
                <a:extLst>
                  <a:ext uri="{FF2B5EF4-FFF2-40B4-BE49-F238E27FC236}">
                    <a16:creationId xmlns:a16="http://schemas.microsoft.com/office/drawing/2014/main" id="{6356725D-7324-3A45-B86D-1DEBD9B01B0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رابط مستقيم 104">
                <a:extLst>
                  <a:ext uri="{FF2B5EF4-FFF2-40B4-BE49-F238E27FC236}">
                    <a16:creationId xmlns:a16="http://schemas.microsoft.com/office/drawing/2014/main" id="{FE53164B-B748-664E-BD39-4071A65550B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رابط مستقيم 105">
                <a:extLst>
                  <a:ext uri="{FF2B5EF4-FFF2-40B4-BE49-F238E27FC236}">
                    <a16:creationId xmlns:a16="http://schemas.microsoft.com/office/drawing/2014/main" id="{434D31F0-AAEF-2444-ABB8-CE98A57777C0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رابط مستقيم 106">
                <a:extLst>
                  <a:ext uri="{FF2B5EF4-FFF2-40B4-BE49-F238E27FC236}">
                    <a16:creationId xmlns:a16="http://schemas.microsoft.com/office/drawing/2014/main" id="{DAEF8D0E-1A09-5342-840A-38667BC5215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مجموعة 42">
              <a:extLst>
                <a:ext uri="{FF2B5EF4-FFF2-40B4-BE49-F238E27FC236}">
                  <a16:creationId xmlns:a16="http://schemas.microsoft.com/office/drawing/2014/main" id="{F9A9C24F-BBAE-B54F-A6EB-B7BAC100DD8B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6DA14A3E-F91C-D14B-82F3-3788AB56EC2D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0235AAE2-2D4F-DD45-9827-632658425048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س</a:t>
                </a:r>
                <a:r>
                  <a:rPr lang="ar-SA" sz="3200" b="1" spc="-100" baseline="-30000" dirty="0"/>
                  <a:t>٢</a:t>
                </a:r>
                <a:r>
                  <a:rPr lang="ar-SA" sz="2200" b="1" dirty="0"/>
                  <a:t>    س</a:t>
                </a:r>
                <a:r>
                  <a:rPr lang="ar-SA" sz="3200" b="1" spc="-100" baseline="-30000" dirty="0"/>
                  <a:t>١</a:t>
                </a:r>
                <a:r>
                  <a:rPr lang="ar-SA" sz="2200" b="1" dirty="0"/>
                  <a:t>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A362F5CF-C003-9E48-A14C-3AD46C26C53D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7C4822E4-C332-2F44-BE6C-88443EC9F9D7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ص</a:t>
                </a:r>
                <a:r>
                  <a:rPr lang="ar-SA" sz="3200" b="1" spc="-100" baseline="-30000" dirty="0"/>
                  <a:t>٢</a:t>
                </a:r>
                <a:r>
                  <a:rPr lang="ar-SA" sz="2200" b="1" dirty="0"/>
                  <a:t>     ص</a:t>
                </a:r>
                <a:r>
                  <a:rPr lang="ar-SA" sz="3200" b="1" spc="-100" baseline="-30000" dirty="0"/>
                  <a:t>١</a:t>
                </a:r>
                <a:r>
                  <a:rPr lang="ar-SA" sz="2200" b="1" dirty="0"/>
                  <a:t>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A8945629-30D1-2142-8D37-4BD85078DE2C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B100DE55-2E96-8046-BFBB-B41E1E013DAC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A3432A8A-3776-304E-ACB4-6DB3FB3AA8AE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89086D6A-49F8-C54C-941E-2E86DB4F7303}"/>
              </a:ext>
            </a:extLst>
          </p:cNvPr>
          <p:cNvSpPr txBox="1"/>
          <p:nvPr/>
        </p:nvSpPr>
        <p:spPr>
          <a:xfrm>
            <a:off x="7577324" y="3472344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C53F44A0-9CFD-3B49-97BF-622C8CCBF326}"/>
              </a:ext>
            </a:extLst>
          </p:cNvPr>
          <p:cNvSpPr txBox="1"/>
          <p:nvPr/>
        </p:nvSpPr>
        <p:spPr>
          <a:xfrm>
            <a:off x="5448472" y="3472344"/>
            <a:ext cx="22145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(ــ ٦)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+ ١٢أ + أ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344E987B-AA64-1F4B-A2B5-FABA357EB84C}"/>
              </a:ext>
            </a:extLst>
          </p:cNvPr>
          <p:cNvSpPr txBox="1"/>
          <p:nvPr/>
        </p:nvSpPr>
        <p:spPr>
          <a:xfrm>
            <a:off x="5462760" y="3472344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B8B6C021-94E4-E24A-A8B3-EDA9D42CC9FC}"/>
              </a:ext>
            </a:extLst>
          </p:cNvPr>
          <p:cNvSpPr txBox="1"/>
          <p:nvPr/>
        </p:nvSpPr>
        <p:spPr>
          <a:xfrm>
            <a:off x="4162588" y="3472346"/>
            <a:ext cx="78581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١٦</a:t>
            </a:r>
            <a:endParaRPr lang="ar-SA" sz="3200" b="1" spc="-100" baseline="30000" dirty="0"/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6424E07A-827A-4B4A-84D9-B7F8B9AAED16}"/>
              </a:ext>
            </a:extLst>
          </p:cNvPr>
          <p:cNvSpPr txBox="1"/>
          <p:nvPr/>
        </p:nvSpPr>
        <p:spPr>
          <a:xfrm>
            <a:off x="5448472" y="4682493"/>
            <a:ext cx="284323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٠  = 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+ ١٢أ  ــ  ١٠٨</a:t>
            </a:r>
          </a:p>
        </p:txBody>
      </p:sp>
      <p:grpSp>
        <p:nvGrpSpPr>
          <p:cNvPr id="123" name="مجموعة 107">
            <a:extLst>
              <a:ext uri="{FF2B5EF4-FFF2-40B4-BE49-F238E27FC236}">
                <a16:creationId xmlns:a16="http://schemas.microsoft.com/office/drawing/2014/main" id="{DC63C8E6-ACB2-A349-919D-291570771731}"/>
              </a:ext>
            </a:extLst>
          </p:cNvPr>
          <p:cNvGrpSpPr/>
          <p:nvPr/>
        </p:nvGrpSpPr>
        <p:grpSpPr>
          <a:xfrm>
            <a:off x="762551" y="3182296"/>
            <a:ext cx="3286148" cy="1571636"/>
            <a:chOff x="428596" y="3929066"/>
            <a:chExt cx="3286148" cy="1000132"/>
          </a:xfrm>
        </p:grpSpPr>
        <p:sp>
          <p:nvSpPr>
            <p:cNvPr id="124" name="مستطيل 123">
              <a:extLst>
                <a:ext uri="{FF2B5EF4-FFF2-40B4-BE49-F238E27FC236}">
                  <a16:creationId xmlns:a16="http://schemas.microsoft.com/office/drawing/2014/main" id="{373CD1CA-49E4-644A-8E8F-5D5A074EED9C}"/>
                </a:ext>
              </a:extLst>
            </p:cNvPr>
            <p:cNvSpPr/>
            <p:nvPr/>
          </p:nvSpPr>
          <p:spPr>
            <a:xfrm>
              <a:off x="2071670" y="3929066"/>
              <a:ext cx="1643074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5" name="مستطيل 124">
              <a:extLst>
                <a:ext uri="{FF2B5EF4-FFF2-40B4-BE49-F238E27FC236}">
                  <a16:creationId xmlns:a16="http://schemas.microsoft.com/office/drawing/2014/main" id="{45361502-1CC8-5B44-A88C-F786CC1EE67E}"/>
                </a:ext>
              </a:extLst>
            </p:cNvPr>
            <p:cNvSpPr/>
            <p:nvPr/>
          </p:nvSpPr>
          <p:spPr>
            <a:xfrm>
              <a:off x="428596" y="3929066"/>
              <a:ext cx="1643074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D6B231E8-9852-EE44-9DCF-88908C767A78}"/>
              </a:ext>
            </a:extLst>
          </p:cNvPr>
          <p:cNvSpPr txBox="1"/>
          <p:nvPr/>
        </p:nvSpPr>
        <p:spPr>
          <a:xfrm>
            <a:off x="2405625" y="4037293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   =  ــ١٨ </a:t>
            </a:r>
            <a:endParaRPr lang="ar-SA" sz="3200" b="1" spc="-100" baseline="30000" dirty="0"/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5AE2FBEC-F1AD-0B4B-8924-7ADDF4EB229D}"/>
              </a:ext>
            </a:extLst>
          </p:cNvPr>
          <p:cNvSpPr txBox="1"/>
          <p:nvPr/>
        </p:nvSpPr>
        <p:spPr>
          <a:xfrm>
            <a:off x="762551" y="3325172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ــ  ٦  =  ٠</a:t>
            </a:r>
            <a:endParaRPr lang="ar-SA" sz="3200" b="1" spc="-100" baseline="30000" dirty="0"/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85DD62B1-4368-E144-AF76-1BCA49226397}"/>
              </a:ext>
            </a:extLst>
          </p:cNvPr>
          <p:cNvSpPr txBox="1"/>
          <p:nvPr/>
        </p:nvSpPr>
        <p:spPr>
          <a:xfrm>
            <a:off x="762551" y="4037293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أ</a:t>
            </a:r>
            <a:r>
              <a:rPr lang="ar-SA" sz="2200" b="1" dirty="0"/>
              <a:t>   =  ٦</a:t>
            </a:r>
            <a:endParaRPr lang="ar-SA" sz="3200" b="1" spc="-100" baseline="30000" dirty="0"/>
          </a:p>
        </p:txBody>
      </p:sp>
      <p:sp>
        <p:nvSpPr>
          <p:cNvPr id="129" name="خماسي 128">
            <a:extLst>
              <a:ext uri="{FF2B5EF4-FFF2-40B4-BE49-F238E27FC236}">
                <a16:creationId xmlns:a16="http://schemas.microsoft.com/office/drawing/2014/main" id="{96467CDF-27F1-9845-9DE0-6839440319B0}"/>
              </a:ext>
            </a:extLst>
          </p:cNvPr>
          <p:cNvSpPr/>
          <p:nvPr/>
        </p:nvSpPr>
        <p:spPr>
          <a:xfrm>
            <a:off x="1019316" y="1461226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القانون</a:t>
            </a:r>
          </a:p>
        </p:txBody>
      </p:sp>
      <p:sp>
        <p:nvSpPr>
          <p:cNvPr id="130" name="خماسي 129">
            <a:extLst>
              <a:ext uri="{FF2B5EF4-FFF2-40B4-BE49-F238E27FC236}">
                <a16:creationId xmlns:a16="http://schemas.microsoft.com/office/drawing/2014/main" id="{6DDE88C1-D628-D945-92AF-8E5A7558F24E}"/>
              </a:ext>
            </a:extLst>
          </p:cNvPr>
          <p:cNvSpPr/>
          <p:nvPr/>
        </p:nvSpPr>
        <p:spPr>
          <a:xfrm>
            <a:off x="1019316" y="2218470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ربع الطرفين</a:t>
            </a:r>
          </a:p>
        </p:txBody>
      </p:sp>
      <p:sp>
        <p:nvSpPr>
          <p:cNvPr id="131" name="سهم إلى اليمين 115">
            <a:extLst>
              <a:ext uri="{FF2B5EF4-FFF2-40B4-BE49-F238E27FC236}">
                <a16:creationId xmlns:a16="http://schemas.microsoft.com/office/drawing/2014/main" id="{C7C8012E-75C2-5049-9D14-ACE0A19434D2}"/>
              </a:ext>
            </a:extLst>
          </p:cNvPr>
          <p:cNvSpPr/>
          <p:nvPr/>
        </p:nvSpPr>
        <p:spPr>
          <a:xfrm rot="5400000">
            <a:off x="4230257" y="2920523"/>
            <a:ext cx="608738" cy="277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2" name="سهم إلى اليمين 118">
            <a:extLst>
              <a:ext uri="{FF2B5EF4-FFF2-40B4-BE49-F238E27FC236}">
                <a16:creationId xmlns:a16="http://schemas.microsoft.com/office/drawing/2014/main" id="{9DB4FD41-423C-DB4F-89A4-866718C9DD24}"/>
              </a:ext>
            </a:extLst>
          </p:cNvPr>
          <p:cNvSpPr/>
          <p:nvPr/>
        </p:nvSpPr>
        <p:spPr>
          <a:xfrm rot="5400000">
            <a:off x="6348655" y="2873883"/>
            <a:ext cx="650636" cy="294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3" name="خماسي 132">
            <a:extLst>
              <a:ext uri="{FF2B5EF4-FFF2-40B4-BE49-F238E27FC236}">
                <a16:creationId xmlns:a16="http://schemas.microsoft.com/office/drawing/2014/main" id="{202C37D0-9D6B-674C-9AB4-56E1E0430512}"/>
              </a:ext>
            </a:extLst>
          </p:cNvPr>
          <p:cNvSpPr/>
          <p:nvPr/>
        </p:nvSpPr>
        <p:spPr>
          <a:xfrm>
            <a:off x="3091018" y="4617613"/>
            <a:ext cx="2428892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اطرح١٦٠من الطرفين</a:t>
            </a:r>
          </a:p>
        </p:txBody>
      </p:sp>
      <p:sp>
        <p:nvSpPr>
          <p:cNvPr id="134" name="خماسي 133">
            <a:extLst>
              <a:ext uri="{FF2B5EF4-FFF2-40B4-BE49-F238E27FC236}">
                <a16:creationId xmlns:a16="http://schemas.microsoft.com/office/drawing/2014/main" id="{9C7D4097-D8AE-BF40-ABAA-8462B0A2855D}"/>
              </a:ext>
            </a:extLst>
          </p:cNvPr>
          <p:cNvSpPr/>
          <p:nvPr/>
        </p:nvSpPr>
        <p:spPr>
          <a:xfrm>
            <a:off x="3091018" y="5290051"/>
            <a:ext cx="2428892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حلل إلى عوامل</a:t>
            </a: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30F8BA66-0CAD-1940-8950-9C5E485D4A01}"/>
              </a:ext>
            </a:extLst>
          </p:cNvPr>
          <p:cNvSpPr txBox="1"/>
          <p:nvPr/>
        </p:nvSpPr>
        <p:spPr>
          <a:xfrm>
            <a:off x="6911256" y="2318478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٦</a:t>
            </a: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99B95CF9-484F-894B-A2FC-8A389B16C176}"/>
              </a:ext>
            </a:extLst>
          </p:cNvPr>
          <p:cNvSpPr txBox="1"/>
          <p:nvPr/>
        </p:nvSpPr>
        <p:spPr>
          <a:xfrm>
            <a:off x="6003209" y="2356255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أ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5E2B79FE-DE9A-8145-901F-76CF3CAECDC4}"/>
              </a:ext>
            </a:extLst>
          </p:cNvPr>
          <p:cNvSpPr txBox="1"/>
          <p:nvPr/>
        </p:nvSpPr>
        <p:spPr>
          <a:xfrm>
            <a:off x="4670121" y="2355804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8F6B1D7C-0E39-5845-ABA8-88C0CD70D479}"/>
              </a:ext>
            </a:extLst>
          </p:cNvPr>
          <p:cNvSpPr txBox="1"/>
          <p:nvPr/>
        </p:nvSpPr>
        <p:spPr>
          <a:xfrm>
            <a:off x="3833974" y="2318478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</a:t>
            </a: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7F70126E-0E87-CD4F-89A0-931CB3C54E7F}"/>
              </a:ext>
            </a:extLst>
          </p:cNvPr>
          <p:cNvSpPr txBox="1"/>
          <p:nvPr/>
        </p:nvSpPr>
        <p:spPr>
          <a:xfrm>
            <a:off x="7865731" y="2218470"/>
            <a:ext cx="6871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spc="-100" baseline="30000" dirty="0"/>
              <a:t>١٦٠</a:t>
            </a:r>
            <a:endParaRPr lang="ar-SA" sz="2200" b="1" dirty="0"/>
          </a:p>
        </p:txBody>
      </p:sp>
      <p:grpSp>
        <p:nvGrpSpPr>
          <p:cNvPr id="140" name="مجموعة 107">
            <a:extLst>
              <a:ext uri="{FF2B5EF4-FFF2-40B4-BE49-F238E27FC236}">
                <a16:creationId xmlns:a16="http://schemas.microsoft.com/office/drawing/2014/main" id="{DED10B85-A927-C549-B249-2FFE5340FE0C}"/>
              </a:ext>
            </a:extLst>
          </p:cNvPr>
          <p:cNvGrpSpPr/>
          <p:nvPr/>
        </p:nvGrpSpPr>
        <p:grpSpPr>
          <a:xfrm>
            <a:off x="231844" y="85042"/>
            <a:ext cx="1000132" cy="502325"/>
            <a:chOff x="1790520" y="3714752"/>
            <a:chExt cx="1000132" cy="502325"/>
          </a:xfrm>
        </p:grpSpPr>
        <p:grpSp>
          <p:nvGrpSpPr>
            <p:cNvPr id="141" name="مجموعة 77">
              <a:extLst>
                <a:ext uri="{FF2B5EF4-FFF2-40B4-BE49-F238E27FC236}">
                  <a16:creationId xmlns:a16="http://schemas.microsoft.com/office/drawing/2014/main" id="{87842060-260E-3F4A-862F-492DDF6B3914}"/>
                </a:ext>
              </a:extLst>
            </p:cNvPr>
            <p:cNvGrpSpPr/>
            <p:nvPr/>
          </p:nvGrpSpPr>
          <p:grpSpPr>
            <a:xfrm>
              <a:off x="1962852" y="3714752"/>
              <a:ext cx="502907" cy="360000"/>
              <a:chOff x="6570806" y="428604"/>
              <a:chExt cx="501524" cy="357190"/>
            </a:xfrm>
          </p:grpSpPr>
          <p:cxnSp>
            <p:nvCxnSpPr>
              <p:cNvPr id="143" name="رابط مستقيم 121">
                <a:extLst>
                  <a:ext uri="{FF2B5EF4-FFF2-40B4-BE49-F238E27FC236}">
                    <a16:creationId xmlns:a16="http://schemas.microsoft.com/office/drawing/2014/main" id="{00E04773-9A49-6C45-A3EE-D2C804A928E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رابط مستقيم 122">
                <a:extLst>
                  <a:ext uri="{FF2B5EF4-FFF2-40B4-BE49-F238E27FC236}">
                    <a16:creationId xmlns:a16="http://schemas.microsoft.com/office/drawing/2014/main" id="{49F1CDA0-457E-E04A-A2F5-A313574967C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رابط مستقيم 123">
                <a:extLst>
                  <a:ext uri="{FF2B5EF4-FFF2-40B4-BE49-F238E27FC236}">
                    <a16:creationId xmlns:a16="http://schemas.microsoft.com/office/drawing/2014/main" id="{15B14997-49C8-5347-935E-EC6B3BE50B61}"/>
                  </a:ext>
                </a:extLst>
              </p:cNvPr>
              <p:cNvCxnSpPr/>
              <p:nvPr/>
            </p:nvCxnSpPr>
            <p:spPr>
              <a:xfrm rot="10800000">
                <a:off x="6570806" y="428604"/>
                <a:ext cx="28720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رابط مستقيم 124">
                <a:extLst>
                  <a:ext uri="{FF2B5EF4-FFF2-40B4-BE49-F238E27FC236}">
                    <a16:creationId xmlns:a16="http://schemas.microsoft.com/office/drawing/2014/main" id="{3910E1CA-0ADB-CD40-BB10-169FAAF9771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مربع نص 141">
              <a:extLst>
                <a:ext uri="{FF2B5EF4-FFF2-40B4-BE49-F238E27FC236}">
                  <a16:creationId xmlns:a16="http://schemas.microsoft.com/office/drawing/2014/main" id="{4877EA12-8C15-DB43-A926-D2F26D5F2A6B}"/>
                </a:ext>
              </a:extLst>
            </p:cNvPr>
            <p:cNvSpPr txBox="1"/>
            <p:nvPr/>
          </p:nvSpPr>
          <p:spPr>
            <a:xfrm>
              <a:off x="1790520" y="3786190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٤    ١٠</a:t>
              </a:r>
              <a:endParaRPr lang="ar-SA" sz="3200" b="1" spc="-100" baseline="30000" dirty="0"/>
            </a:p>
          </p:txBody>
        </p:sp>
      </p:grp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BE57C7-627D-177D-37A8-B229FFBC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597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1" grpId="0" animBg="1"/>
      <p:bldP spid="62" grpId="0" animBg="1"/>
      <p:bldP spid="64" grpId="0"/>
      <p:bldP spid="65" grpId="0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90" grpId="0"/>
      <p:bldP spid="91" grpId="0"/>
      <p:bldP spid="92" grpId="0"/>
      <p:bldP spid="93" grpId="0" animBg="1"/>
      <p:bldP spid="118" grpId="0"/>
      <p:bldP spid="119" grpId="0"/>
      <p:bldP spid="120" grpId="0"/>
      <p:bldP spid="121" grpId="0" animBg="1"/>
      <p:bldP spid="122" grpId="0"/>
      <p:bldP spid="126" grpId="0"/>
      <p:bldP spid="127" grpId="0"/>
      <p:bldP spid="128" grpId="0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  <p:bldP spid="136" grpId="0"/>
      <p:bldP spid="137" grpId="0"/>
      <p:bldP spid="138" grpId="0"/>
      <p:bldP spid="1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3342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3612659" y="109088"/>
            <a:ext cx="255173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قانون المنتصف</a:t>
            </a: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C1670144-5F90-EC44-9C50-99A44D3D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268" y="1164897"/>
            <a:ext cx="78581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3">
            <a:extLst>
              <a:ext uri="{FF2B5EF4-FFF2-40B4-BE49-F238E27FC236}">
                <a16:creationId xmlns:a16="http://schemas.microsoft.com/office/drawing/2014/main" id="{EE5D8D3D-17E0-8D46-A7EA-9BF7181E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486" y="2206374"/>
            <a:ext cx="7666578" cy="353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51C4FBE-3451-1A09-4737-6D8D9D0A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3758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3342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3612659" y="109088"/>
            <a:ext cx="255173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قانون المنتصف</a:t>
            </a:r>
          </a:p>
        </p:txBody>
      </p:sp>
      <p:sp>
        <p:nvSpPr>
          <p:cNvPr id="62" name="خماسي 61">
            <a:extLst>
              <a:ext uri="{FF2B5EF4-FFF2-40B4-BE49-F238E27FC236}">
                <a16:creationId xmlns:a16="http://schemas.microsoft.com/office/drawing/2014/main" id="{1C961325-8CEA-9446-88F5-AA53A0300C1A}"/>
              </a:ext>
            </a:extLst>
          </p:cNvPr>
          <p:cNvSpPr/>
          <p:nvPr/>
        </p:nvSpPr>
        <p:spPr>
          <a:xfrm rot="5400000">
            <a:off x="3755519" y="1563999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3" name="خماسي 62">
            <a:extLst>
              <a:ext uri="{FF2B5EF4-FFF2-40B4-BE49-F238E27FC236}">
                <a16:creationId xmlns:a16="http://schemas.microsoft.com/office/drawing/2014/main" id="{969DA564-BFCA-FF4F-9474-168A4F4E3846}"/>
              </a:ext>
            </a:extLst>
          </p:cNvPr>
          <p:cNvSpPr/>
          <p:nvPr/>
        </p:nvSpPr>
        <p:spPr>
          <a:xfrm rot="5400000">
            <a:off x="5870085" y="1563999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D5FC5F93-ABA9-9145-A55E-0C0D704C0EF6}"/>
              </a:ext>
            </a:extLst>
          </p:cNvPr>
          <p:cNvSpPr/>
          <p:nvPr/>
        </p:nvSpPr>
        <p:spPr>
          <a:xfrm>
            <a:off x="294967" y="235464"/>
            <a:ext cx="814390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إحداثيي منتصف القطعة التي تصل بين النقطتين (  ــ ١ ،  ــ ٢ ) ، (   ٣ ، ــ ٤ )</a:t>
            </a: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48C372BB-0180-794D-A3CB-7498FC954C82}"/>
              </a:ext>
            </a:extLst>
          </p:cNvPr>
          <p:cNvSpPr/>
          <p:nvPr/>
        </p:nvSpPr>
        <p:spPr>
          <a:xfrm>
            <a:off x="8286744" y="199612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مثــال</a:t>
            </a:r>
          </a:p>
        </p:txBody>
      </p:sp>
      <p:grpSp>
        <p:nvGrpSpPr>
          <p:cNvPr id="68" name="مجموعة 69">
            <a:extLst>
              <a:ext uri="{FF2B5EF4-FFF2-40B4-BE49-F238E27FC236}">
                <a16:creationId xmlns:a16="http://schemas.microsoft.com/office/drawing/2014/main" id="{2A2178E2-DE79-2D49-B8A5-FD88D628A07D}"/>
              </a:ext>
            </a:extLst>
          </p:cNvPr>
          <p:cNvGrpSpPr/>
          <p:nvPr/>
        </p:nvGrpSpPr>
        <p:grpSpPr>
          <a:xfrm>
            <a:off x="2696332" y="758135"/>
            <a:ext cx="642944" cy="746595"/>
            <a:chOff x="3613810" y="972454"/>
            <a:chExt cx="642944" cy="746595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3EFC0F78-006A-EA40-94E2-7681CCFCD5EA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70" name="سهم لأعلى 69">
              <a:extLst>
                <a:ext uri="{FF2B5EF4-FFF2-40B4-BE49-F238E27FC236}">
                  <a16:creationId xmlns:a16="http://schemas.microsoft.com/office/drawing/2014/main" id="{FB57117B-BD11-E14D-8B9A-7290229C8BF3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0CBB0139-BE18-4846-8B58-F85CF7AD52EA}"/>
              </a:ext>
            </a:extLst>
          </p:cNvPr>
          <p:cNvGrpSpPr/>
          <p:nvPr/>
        </p:nvGrpSpPr>
        <p:grpSpPr>
          <a:xfrm>
            <a:off x="2010565" y="767927"/>
            <a:ext cx="642944" cy="746595"/>
            <a:chOff x="3200390" y="970152"/>
            <a:chExt cx="642944" cy="746595"/>
          </a:xfrm>
        </p:grpSpPr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30417D02-757A-B848-9A2A-F2E352E5C805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73" name="سهم لأعلى 72">
              <a:extLst>
                <a:ext uri="{FF2B5EF4-FFF2-40B4-BE49-F238E27FC236}">
                  <a16:creationId xmlns:a16="http://schemas.microsoft.com/office/drawing/2014/main" id="{27F056B2-3AAB-5D49-A8F5-8D72B92D7537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4" name="مجموعة 71">
            <a:extLst>
              <a:ext uri="{FF2B5EF4-FFF2-40B4-BE49-F238E27FC236}">
                <a16:creationId xmlns:a16="http://schemas.microsoft.com/office/drawing/2014/main" id="{884DA0B5-8DDE-9545-AE54-5C7AA32D5AF0}"/>
              </a:ext>
            </a:extLst>
          </p:cNvPr>
          <p:cNvGrpSpPr/>
          <p:nvPr/>
        </p:nvGrpSpPr>
        <p:grpSpPr>
          <a:xfrm>
            <a:off x="1039011" y="722346"/>
            <a:ext cx="642944" cy="746595"/>
            <a:chOff x="2500296" y="972454"/>
            <a:chExt cx="642944" cy="746595"/>
          </a:xfrm>
        </p:grpSpPr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E2A88F97-495E-B745-8A63-241982BE7E6C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6" name="سهم لأعلى 75">
              <a:extLst>
                <a:ext uri="{FF2B5EF4-FFF2-40B4-BE49-F238E27FC236}">
                  <a16:creationId xmlns:a16="http://schemas.microsoft.com/office/drawing/2014/main" id="{D6D10B6E-46C0-8546-ADDC-8BDEC4CC42E6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7" name="مجموعة 72">
            <a:extLst>
              <a:ext uri="{FF2B5EF4-FFF2-40B4-BE49-F238E27FC236}">
                <a16:creationId xmlns:a16="http://schemas.microsoft.com/office/drawing/2014/main" id="{CEA69A02-FB9A-484C-A657-AA2A1F8AC9C3}"/>
              </a:ext>
            </a:extLst>
          </p:cNvPr>
          <p:cNvGrpSpPr/>
          <p:nvPr/>
        </p:nvGrpSpPr>
        <p:grpSpPr>
          <a:xfrm>
            <a:off x="510369" y="720044"/>
            <a:ext cx="642944" cy="746595"/>
            <a:chOff x="2143106" y="970152"/>
            <a:chExt cx="642944" cy="746595"/>
          </a:xfrm>
        </p:grpSpPr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12B982E6-F3BE-0B4E-B32D-8AAD090A5364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9" name="سهم لأعلى 78">
              <a:extLst>
                <a:ext uri="{FF2B5EF4-FFF2-40B4-BE49-F238E27FC236}">
                  <a16:creationId xmlns:a16="http://schemas.microsoft.com/office/drawing/2014/main" id="{26B0331E-0AC5-2F49-A144-600AD208AC24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80" name="رابط مستقيم 21">
            <a:extLst>
              <a:ext uri="{FF2B5EF4-FFF2-40B4-BE49-F238E27FC236}">
                <a16:creationId xmlns:a16="http://schemas.microsoft.com/office/drawing/2014/main" id="{5A6B0683-51A7-E549-82A7-C81706AEE2CE}"/>
              </a:ext>
            </a:extLst>
          </p:cNvPr>
          <p:cNvCxnSpPr/>
          <p:nvPr/>
        </p:nvCxnSpPr>
        <p:spPr>
          <a:xfrm rot="10800000">
            <a:off x="5817095" y="2278381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7B774728-FAE2-5740-A7D9-3AC034AA3BFC}"/>
              </a:ext>
            </a:extLst>
          </p:cNvPr>
          <p:cNvSpPr txBox="1"/>
          <p:nvPr/>
        </p:nvSpPr>
        <p:spPr>
          <a:xfrm>
            <a:off x="6415711" y="2271821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2" name="قوس 81">
            <a:extLst>
              <a:ext uri="{FF2B5EF4-FFF2-40B4-BE49-F238E27FC236}">
                <a16:creationId xmlns:a16="http://schemas.microsoft.com/office/drawing/2014/main" id="{6519A26A-816E-104D-A6FC-F8D8717D2019}"/>
              </a:ext>
            </a:extLst>
          </p:cNvPr>
          <p:cNvSpPr/>
          <p:nvPr/>
        </p:nvSpPr>
        <p:spPr>
          <a:xfrm rot="5142879">
            <a:off x="6650307" y="1920636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7D75710A-C833-394C-90F3-5600B03FC17F}"/>
              </a:ext>
            </a:extLst>
          </p:cNvPr>
          <p:cNvSpPr txBox="1"/>
          <p:nvPr/>
        </p:nvSpPr>
        <p:spPr>
          <a:xfrm>
            <a:off x="5357969" y="2064067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،</a:t>
            </a:r>
          </a:p>
        </p:txBody>
      </p:sp>
      <p:cxnSp>
        <p:nvCxnSpPr>
          <p:cNvPr id="84" name="رابط مستقيم 28">
            <a:extLst>
              <a:ext uri="{FF2B5EF4-FFF2-40B4-BE49-F238E27FC236}">
                <a16:creationId xmlns:a16="http://schemas.microsoft.com/office/drawing/2014/main" id="{4019332D-C965-4C44-9C6B-5856DC309E88}"/>
              </a:ext>
            </a:extLst>
          </p:cNvPr>
          <p:cNvCxnSpPr/>
          <p:nvPr/>
        </p:nvCxnSpPr>
        <p:spPr>
          <a:xfrm rot="10800000">
            <a:off x="3659667" y="2278377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7C9D3B3B-DB58-E946-A758-8C07E3335FD1}"/>
              </a:ext>
            </a:extLst>
          </p:cNvPr>
          <p:cNvSpPr txBox="1"/>
          <p:nvPr/>
        </p:nvSpPr>
        <p:spPr>
          <a:xfrm>
            <a:off x="4243995" y="2271817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6" name="قوس 85">
            <a:extLst>
              <a:ext uri="{FF2B5EF4-FFF2-40B4-BE49-F238E27FC236}">
                <a16:creationId xmlns:a16="http://schemas.microsoft.com/office/drawing/2014/main" id="{6D6253EA-477A-BB46-853C-DB4B30EC714D}"/>
              </a:ext>
            </a:extLst>
          </p:cNvPr>
          <p:cNvSpPr/>
          <p:nvPr/>
        </p:nvSpPr>
        <p:spPr>
          <a:xfrm rot="15975761">
            <a:off x="3115422" y="2053940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9B6246FC-AD22-3E40-9C4E-AA67538D9CEE}"/>
              </a:ext>
            </a:extLst>
          </p:cNvPr>
          <p:cNvSpPr txBox="1"/>
          <p:nvPr/>
        </p:nvSpPr>
        <p:spPr>
          <a:xfrm>
            <a:off x="7573007" y="2064065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  =</a:t>
            </a:r>
          </a:p>
        </p:txBody>
      </p: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A72CC443-FAAB-154B-856E-52D90800E2F6}"/>
              </a:ext>
            </a:extLst>
          </p:cNvPr>
          <p:cNvGrpSpPr/>
          <p:nvPr/>
        </p:nvGrpSpPr>
        <p:grpSpPr>
          <a:xfrm>
            <a:off x="5129323" y="3078288"/>
            <a:ext cx="3155364" cy="1499935"/>
            <a:chOff x="5674340" y="3943157"/>
            <a:chExt cx="3155364" cy="1499935"/>
          </a:xfrm>
        </p:grpSpPr>
        <p:sp>
          <p:nvSpPr>
            <p:cNvPr id="89" name="قوس 88">
              <a:extLst>
                <a:ext uri="{FF2B5EF4-FFF2-40B4-BE49-F238E27FC236}">
                  <a16:creationId xmlns:a16="http://schemas.microsoft.com/office/drawing/2014/main" id="{5477B1AB-EAAB-FD40-BE11-9E7B26040AD8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0D2CB258-136E-A841-BC24-956B8A4262E1}"/>
                </a:ext>
              </a:extLst>
            </p:cNvPr>
            <p:cNvSpPr txBox="1"/>
            <p:nvPr/>
          </p:nvSpPr>
          <p:spPr>
            <a:xfrm>
              <a:off x="6732378" y="4494805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91" name="قوس 90">
              <a:extLst>
                <a:ext uri="{FF2B5EF4-FFF2-40B4-BE49-F238E27FC236}">
                  <a16:creationId xmlns:a16="http://schemas.microsoft.com/office/drawing/2014/main" id="{EEC43019-1212-8846-9C2C-1EEF56363937}"/>
                </a:ext>
              </a:extLst>
            </p:cNvPr>
            <p:cNvSpPr/>
            <p:nvPr/>
          </p:nvSpPr>
          <p:spPr>
            <a:xfrm rot="15975761">
              <a:off x="5319995" y="4532846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6A592E47-784B-F242-BA2F-445524F3D9C7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3D66CE54-6E48-6F4C-AD8C-880B9CE15DC5}"/>
              </a:ext>
            </a:extLst>
          </p:cNvPr>
          <p:cNvGrpSpPr/>
          <p:nvPr/>
        </p:nvGrpSpPr>
        <p:grpSpPr>
          <a:xfrm>
            <a:off x="6722686" y="3452223"/>
            <a:ext cx="557676" cy="783329"/>
            <a:chOff x="7471924" y="4300544"/>
            <a:chExt cx="557676" cy="783329"/>
          </a:xfrm>
        </p:grpSpPr>
        <p:cxnSp>
          <p:nvCxnSpPr>
            <p:cNvPr id="94" name="رابط مستقيم 40">
              <a:extLst>
                <a:ext uri="{FF2B5EF4-FFF2-40B4-BE49-F238E27FC236}">
                  <a16:creationId xmlns:a16="http://schemas.microsoft.com/office/drawing/2014/main" id="{D4A4B109-B460-F94D-82FB-33FE7E6D80D4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CE48E53C-5F63-794A-A806-D94A2D9B5EB4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8841F64D-0ABF-124E-BEAB-CF628932E19D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A738EF02-F25A-E742-A078-2701153F1726}"/>
              </a:ext>
            </a:extLst>
          </p:cNvPr>
          <p:cNvGrpSpPr/>
          <p:nvPr/>
        </p:nvGrpSpPr>
        <p:grpSpPr>
          <a:xfrm>
            <a:off x="5443443" y="3492827"/>
            <a:ext cx="557676" cy="783329"/>
            <a:chOff x="7471924" y="4300544"/>
            <a:chExt cx="557676" cy="783329"/>
          </a:xfrm>
        </p:grpSpPr>
        <p:cxnSp>
          <p:nvCxnSpPr>
            <p:cNvPr id="98" name="رابط مستقيم 49">
              <a:extLst>
                <a:ext uri="{FF2B5EF4-FFF2-40B4-BE49-F238E27FC236}">
                  <a16:creationId xmlns:a16="http://schemas.microsoft.com/office/drawing/2014/main" id="{BF575680-0353-5B48-B069-A8D0C342931A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9FC5FE72-C6AA-1545-905E-CD058A08CD5F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0503ECA0-7783-3A4D-8091-29EAEDEC02C2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 ٦</a:t>
              </a:r>
            </a:p>
          </p:txBody>
        </p:sp>
      </p:grpSp>
      <p:grpSp>
        <p:nvGrpSpPr>
          <p:cNvPr id="101" name="مجموعة 100">
            <a:extLst>
              <a:ext uri="{FF2B5EF4-FFF2-40B4-BE49-F238E27FC236}">
                <a16:creationId xmlns:a16="http://schemas.microsoft.com/office/drawing/2014/main" id="{9C22B7DA-3691-0740-B76B-5035A95248F8}"/>
              </a:ext>
            </a:extLst>
          </p:cNvPr>
          <p:cNvGrpSpPr/>
          <p:nvPr/>
        </p:nvGrpSpPr>
        <p:grpSpPr>
          <a:xfrm>
            <a:off x="5153553" y="4492957"/>
            <a:ext cx="3145422" cy="1362853"/>
            <a:chOff x="5684282" y="3943157"/>
            <a:chExt cx="3145422" cy="1362853"/>
          </a:xfrm>
        </p:grpSpPr>
        <p:sp>
          <p:nvSpPr>
            <p:cNvPr id="102" name="قوس 101">
              <a:extLst>
                <a:ext uri="{FF2B5EF4-FFF2-40B4-BE49-F238E27FC236}">
                  <a16:creationId xmlns:a16="http://schemas.microsoft.com/office/drawing/2014/main" id="{6AA8C022-B065-3748-B9E7-7124CC405E98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DFFAE448-EC1F-BF46-816A-9B7572078EDF}"/>
                </a:ext>
              </a:extLst>
            </p:cNvPr>
            <p:cNvSpPr txBox="1"/>
            <p:nvPr/>
          </p:nvSpPr>
          <p:spPr>
            <a:xfrm>
              <a:off x="6803943" y="4440931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111" name="قوس 110">
              <a:extLst>
                <a:ext uri="{FF2B5EF4-FFF2-40B4-BE49-F238E27FC236}">
                  <a16:creationId xmlns:a16="http://schemas.microsoft.com/office/drawing/2014/main" id="{C85F27B4-48F4-2D4B-8D3E-B3908D2DD959}"/>
                </a:ext>
              </a:extLst>
            </p:cNvPr>
            <p:cNvSpPr/>
            <p:nvPr/>
          </p:nvSpPr>
          <p:spPr>
            <a:xfrm rot="15975761">
              <a:off x="5329937" y="4395764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B4D4AFA9-85E9-DB46-AF30-D1BDB6EAAC71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1FE29B70-C1EF-504D-AC63-AFD96B9A48E2}"/>
              </a:ext>
            </a:extLst>
          </p:cNvPr>
          <p:cNvSpPr txBox="1"/>
          <p:nvPr/>
        </p:nvSpPr>
        <p:spPr>
          <a:xfrm>
            <a:off x="6706759" y="4972254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C79D9AF1-29BA-524F-A39F-9F13F8621C2B}"/>
              </a:ext>
            </a:extLst>
          </p:cNvPr>
          <p:cNvSpPr txBox="1"/>
          <p:nvPr/>
        </p:nvSpPr>
        <p:spPr>
          <a:xfrm>
            <a:off x="5546631" y="4977454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٣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17ABADDD-AA91-7C42-820F-3374B4410E08}"/>
              </a:ext>
            </a:extLst>
          </p:cNvPr>
          <p:cNvSpPr txBox="1"/>
          <p:nvPr/>
        </p:nvSpPr>
        <p:spPr>
          <a:xfrm>
            <a:off x="6799237" y="1800331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7E6B3331-5E88-D749-9A20-BEBF519F723F}"/>
              </a:ext>
            </a:extLst>
          </p:cNvPr>
          <p:cNvSpPr txBox="1"/>
          <p:nvPr/>
        </p:nvSpPr>
        <p:spPr>
          <a:xfrm>
            <a:off x="6429539" y="1849757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FCD0CBEB-EF77-DF4F-9E98-6B7D52409660}"/>
              </a:ext>
            </a:extLst>
          </p:cNvPr>
          <p:cNvSpPr txBox="1"/>
          <p:nvPr/>
        </p:nvSpPr>
        <p:spPr>
          <a:xfrm>
            <a:off x="5758021" y="1800331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26ACA24A-8864-0B42-8CDE-0DF5443318E0}"/>
              </a:ext>
            </a:extLst>
          </p:cNvPr>
          <p:cNvSpPr txBox="1"/>
          <p:nvPr/>
        </p:nvSpPr>
        <p:spPr>
          <a:xfrm>
            <a:off x="4684673" y="1800327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E25A470D-310C-464E-9DBD-99A19A386AB6}"/>
              </a:ext>
            </a:extLst>
          </p:cNvPr>
          <p:cNvSpPr txBox="1"/>
          <p:nvPr/>
        </p:nvSpPr>
        <p:spPr>
          <a:xfrm>
            <a:off x="4272111" y="1849753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BDE65D54-28EC-D545-A60D-4BA9F10C348B}"/>
              </a:ext>
            </a:extLst>
          </p:cNvPr>
          <p:cNvSpPr txBox="1"/>
          <p:nvPr/>
        </p:nvSpPr>
        <p:spPr>
          <a:xfrm>
            <a:off x="3600593" y="1800327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B42F514E-B85B-1E46-A779-244202353ECB}"/>
              </a:ext>
            </a:extLst>
          </p:cNvPr>
          <p:cNvSpPr txBox="1"/>
          <p:nvPr/>
        </p:nvSpPr>
        <p:spPr>
          <a:xfrm>
            <a:off x="6722939" y="1833203"/>
            <a:ext cx="621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١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1315C67C-1A98-F940-A020-32C7065C1540}"/>
              </a:ext>
            </a:extLst>
          </p:cNvPr>
          <p:cNvSpPr txBox="1"/>
          <p:nvPr/>
        </p:nvSpPr>
        <p:spPr>
          <a:xfrm>
            <a:off x="5770469" y="1853926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5F4C0EA6-CD79-E545-90E1-BC961A8B1E89}"/>
              </a:ext>
            </a:extLst>
          </p:cNvPr>
          <p:cNvSpPr txBox="1"/>
          <p:nvPr/>
        </p:nvSpPr>
        <p:spPr>
          <a:xfrm>
            <a:off x="4675077" y="1806084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٢</a:t>
            </a:r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253D3D4D-EB3D-604A-9F5C-641457A38D96}"/>
              </a:ext>
            </a:extLst>
          </p:cNvPr>
          <p:cNvSpPr txBox="1"/>
          <p:nvPr/>
        </p:nvSpPr>
        <p:spPr>
          <a:xfrm>
            <a:off x="3504402" y="1854052"/>
            <a:ext cx="9264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ــ ٤ 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751C98A-22AB-93E6-6814-091181F2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397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2" grpId="0" animBg="1"/>
      <p:bldP spid="63" grpId="0" animBg="1"/>
      <p:bldP spid="64" grpId="0" animBg="1"/>
      <p:bldP spid="81" grpId="0"/>
      <p:bldP spid="82" grpId="0" animBg="1"/>
      <p:bldP spid="83" grpId="0"/>
      <p:bldP spid="85" grpId="0"/>
      <p:bldP spid="86" grpId="0" animBg="1"/>
      <p:bldP spid="87" grpId="0"/>
      <p:bldP spid="113" grpId="0"/>
      <p:bldP spid="114" grpId="0"/>
      <p:bldP spid="115" grpId="0"/>
      <p:bldP spid="115" grpId="1"/>
      <p:bldP spid="116" grpId="0"/>
      <p:bldP spid="117" grpId="0"/>
      <p:bldP spid="117" grpId="1"/>
      <p:bldP spid="118" grpId="0"/>
      <p:bldP spid="118" grpId="1"/>
      <p:bldP spid="119" grpId="0"/>
      <p:bldP spid="120" grpId="0"/>
      <p:bldP spid="120" grpId="1"/>
      <p:bldP spid="121" grpId="0"/>
      <p:bldP spid="122" grpId="0"/>
      <p:bldP spid="123" grpId="0"/>
      <p:bldP spid="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92825" y="26726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7538" y="764887"/>
            <a:ext cx="4703474" cy="37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6422" y="4014478"/>
            <a:ext cx="1729906" cy="193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29" y="3763216"/>
            <a:ext cx="1826550" cy="13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9148" y="1215851"/>
            <a:ext cx="2440374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32679" y="1318000"/>
            <a:ext cx="1092349" cy="8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48976" y="1341476"/>
            <a:ext cx="1154474" cy="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7793" y="2188551"/>
            <a:ext cx="1022108" cy="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3851" y="2237526"/>
            <a:ext cx="1184899" cy="6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2">
            <a:alphaModFix/>
          </a:blip>
          <a:srcRect l="-11" r="211531"/>
          <a:stretch/>
        </p:blipFill>
        <p:spPr>
          <a:xfrm>
            <a:off x="4615523" y="2226636"/>
            <a:ext cx="2860600" cy="3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22152" y="2059800"/>
            <a:ext cx="2510126" cy="3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41001" y="3194500"/>
            <a:ext cx="2510126" cy="251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176358" y="4263328"/>
            <a:ext cx="3745186" cy="234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200775">
            <a:off x="6800918" y="4108682"/>
            <a:ext cx="826044" cy="619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4771371" y="1572114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E266127-A5A5-4DE7-9C0B-DF293F07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258" y="1240841"/>
            <a:ext cx="1297283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2008F7A-1FCB-4C73-902E-EA79070BAA18}"/>
              </a:ext>
            </a:extLst>
          </p:cNvPr>
          <p:cNvSpPr/>
          <p:nvPr/>
        </p:nvSpPr>
        <p:spPr>
          <a:xfrm>
            <a:off x="4503372" y="1187587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7441C4B-40D8-495E-9687-4F773429B5D9}"/>
              </a:ext>
            </a:extLst>
          </p:cNvPr>
          <p:cNvSpPr/>
          <p:nvPr/>
        </p:nvSpPr>
        <p:spPr>
          <a:xfrm>
            <a:off x="4522026" y="1411752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B7BF58E-0497-495B-A7C6-E88848365CA3}"/>
              </a:ext>
            </a:extLst>
          </p:cNvPr>
          <p:cNvSpPr/>
          <p:nvPr/>
        </p:nvSpPr>
        <p:spPr>
          <a:xfrm>
            <a:off x="4540679" y="1628850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7636A8-ED58-4A1C-9F7F-64DCDC20B80A}"/>
              </a:ext>
            </a:extLst>
          </p:cNvPr>
          <p:cNvSpPr/>
          <p:nvPr/>
        </p:nvSpPr>
        <p:spPr>
          <a:xfrm>
            <a:off x="4543215" y="1864800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الموضوع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5785" y="3789276"/>
            <a:ext cx="449367" cy="769793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7572800" y="4425131"/>
            <a:ext cx="471150" cy="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7508309" y="4427430"/>
            <a:ext cx="639976" cy="5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21" y="1056860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25CD7-4D77-4EEE-8AD2-91097F77A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66" y="908720"/>
            <a:ext cx="4058657" cy="27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مستطيل 42">
            <a:extLst>
              <a:ext uri="{FF2B5EF4-FFF2-40B4-BE49-F238E27FC236}">
                <a16:creationId xmlns:a16="http://schemas.microsoft.com/office/drawing/2014/main" id="{4ABF3979-848C-41CA-8CAD-1FCF91F372D2}"/>
              </a:ext>
            </a:extLst>
          </p:cNvPr>
          <p:cNvSpPr/>
          <p:nvPr/>
        </p:nvSpPr>
        <p:spPr>
          <a:xfrm>
            <a:off x="2051451" y="1200437"/>
            <a:ext cx="19255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قانون المسافة بنقطتين</a:t>
            </a:r>
          </a:p>
        </p:txBody>
      </p:sp>
      <p:pic>
        <p:nvPicPr>
          <p:cNvPr id="41" name="صورة 40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EE585EB1-A7DC-014E-B9EA-53D3DC5D1A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-252536" y="5758574"/>
            <a:ext cx="6663768" cy="763918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111256" y="4751556"/>
            <a:ext cx="2565062" cy="183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0AC268C4-3F0E-D44D-A9D2-7040EE00C963}"/>
              </a:ext>
            </a:extLst>
          </p:cNvPr>
          <p:cNvGrpSpPr/>
          <p:nvPr/>
        </p:nvGrpSpPr>
        <p:grpSpPr>
          <a:xfrm>
            <a:off x="276845" y="1012898"/>
            <a:ext cx="1214328" cy="1137422"/>
            <a:chOff x="3326307" y="697407"/>
            <a:chExt cx="5463186" cy="5463186"/>
          </a:xfrm>
        </p:grpSpPr>
        <p:sp>
          <p:nvSpPr>
            <p:cNvPr id="91" name="شكل بيضاوي 90">
              <a:extLst>
                <a:ext uri="{FF2B5EF4-FFF2-40B4-BE49-F238E27FC236}">
                  <a16:creationId xmlns:a16="http://schemas.microsoft.com/office/drawing/2014/main" id="{70BBC10F-A799-B54F-80FE-D526D3EA11E4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92" name="مجموعة 91">
              <a:extLst>
                <a:ext uri="{FF2B5EF4-FFF2-40B4-BE49-F238E27FC236}">
                  <a16:creationId xmlns:a16="http://schemas.microsoft.com/office/drawing/2014/main" id="{1DC7F74C-B024-8A41-99DA-413EFCD94A4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E8A0AAB4-898D-DC43-9940-EAAF8249AC9B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0F9ABBE4-C660-7E45-93B8-02FED3767058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3305E370-43A2-C441-B044-3B283723F9EF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8F394050-83E5-FD43-8EEE-E51ADB2E1A19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E654EA05-ED86-7F40-AD9C-75A00F309ED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CE617963-02AE-D249-A756-571143AB4F5C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1F561A5B-781D-B54D-AD87-D6D696424B32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2C0A6D05-E448-FD4D-BBAE-216984F9DE37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879E8006-7554-9047-924F-172D6A98C981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B6D234C2-3431-FF48-A70F-2D33808844D3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F0A00504-6C69-5245-B2AA-606211D271A6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" name="مربع نص 103">
                <a:extLst>
                  <a:ext uri="{FF2B5EF4-FFF2-40B4-BE49-F238E27FC236}">
                    <a16:creationId xmlns:a16="http://schemas.microsoft.com/office/drawing/2014/main" id="{57B59C1C-E050-F84B-AB81-F1ED64B48BFA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E2BFC975-EDB0-2E4D-B795-DD0FFFB3A917}"/>
              </a:ext>
            </a:extLst>
          </p:cNvPr>
          <p:cNvGrpSpPr/>
          <p:nvPr/>
        </p:nvGrpSpPr>
        <p:grpSpPr>
          <a:xfrm>
            <a:off x="857912" y="1120873"/>
            <a:ext cx="66496" cy="1010018"/>
            <a:chOff x="5944770" y="1379001"/>
            <a:chExt cx="226260" cy="3927154"/>
          </a:xfrm>
        </p:grpSpPr>
        <p:sp>
          <p:nvSpPr>
            <p:cNvPr id="106" name="مثلث متساوي الساقين 49">
              <a:extLst>
                <a:ext uri="{FF2B5EF4-FFF2-40B4-BE49-F238E27FC236}">
                  <a16:creationId xmlns:a16="http://schemas.microsoft.com/office/drawing/2014/main" id="{6BFB96CC-AE05-D74D-B8F7-343ED7FCC145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107" name="مثلث متساوي الساقين 50">
              <a:extLst>
                <a:ext uri="{FF2B5EF4-FFF2-40B4-BE49-F238E27FC236}">
                  <a16:creationId xmlns:a16="http://schemas.microsoft.com/office/drawing/2014/main" id="{0D6704A8-7B00-004C-8831-7E0C98A504A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C7B779B4-2A4C-8C42-A529-B23F5E4CC153}"/>
              </a:ext>
            </a:extLst>
          </p:cNvPr>
          <p:cNvGrpSpPr/>
          <p:nvPr/>
        </p:nvGrpSpPr>
        <p:grpSpPr>
          <a:xfrm rot="4908360">
            <a:off x="800347" y="1226149"/>
            <a:ext cx="62967" cy="787190"/>
            <a:chOff x="5944770" y="1379001"/>
            <a:chExt cx="226260" cy="3927154"/>
          </a:xfrm>
        </p:grpSpPr>
        <p:sp>
          <p:nvSpPr>
            <p:cNvPr id="109" name="مثلث متساوي الساقين 52">
              <a:extLst>
                <a:ext uri="{FF2B5EF4-FFF2-40B4-BE49-F238E27FC236}">
                  <a16:creationId xmlns:a16="http://schemas.microsoft.com/office/drawing/2014/main" id="{10C283A2-0876-D640-A614-02161BC14719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110" name="مثلث متساوي الساقين 53">
              <a:extLst>
                <a:ext uri="{FF2B5EF4-FFF2-40B4-BE49-F238E27FC236}">
                  <a16:creationId xmlns:a16="http://schemas.microsoft.com/office/drawing/2014/main" id="{8423AC19-2B15-224C-8997-21C4BD3DC76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ABF9600E-5494-8E4E-BF7B-93B0678F4072}"/>
              </a:ext>
            </a:extLst>
          </p:cNvPr>
          <p:cNvSpPr/>
          <p:nvPr/>
        </p:nvSpPr>
        <p:spPr>
          <a:xfrm>
            <a:off x="834962" y="156576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12" name="شكل حر 111">
            <a:extLst>
              <a:ext uri="{FF2B5EF4-FFF2-40B4-BE49-F238E27FC236}">
                <a16:creationId xmlns:a16="http://schemas.microsoft.com/office/drawing/2014/main" id="{67E0034E-314C-B84B-BCB4-DFA6E6F932B6}"/>
              </a:ext>
            </a:extLst>
          </p:cNvPr>
          <p:cNvSpPr/>
          <p:nvPr/>
        </p:nvSpPr>
        <p:spPr>
          <a:xfrm>
            <a:off x="179518" y="2192167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13" name="صورة 112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3CE3FAC-6F26-E34A-B30D-7156B9E24CE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69446" y="2831120"/>
            <a:ext cx="283621" cy="569978"/>
          </a:xfrm>
          <a:prstGeom prst="rect">
            <a:avLst/>
          </a:prstGeom>
        </p:spPr>
      </p:pic>
      <p:pic>
        <p:nvPicPr>
          <p:cNvPr id="114" name="صورة 113">
            <a:extLst>
              <a:ext uri="{FF2B5EF4-FFF2-40B4-BE49-F238E27FC236}">
                <a16:creationId xmlns:a16="http://schemas.microsoft.com/office/drawing/2014/main" id="{EF1F4895-3B60-5F4D-AF70-FABD0EAEC9A9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40261" t="-1" r="1991" b="37349"/>
          <a:stretch/>
        </p:blipFill>
        <p:spPr>
          <a:xfrm>
            <a:off x="238932" y="2947752"/>
            <a:ext cx="510927" cy="759960"/>
          </a:xfrm>
          <a:prstGeom prst="rect">
            <a:avLst/>
          </a:prstGeom>
        </p:spPr>
      </p:pic>
      <p:pic>
        <p:nvPicPr>
          <p:cNvPr id="115" name="صورة 114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23F8F4CB-B62E-2D48-9430-8559F1F76985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0362" y="2141010"/>
            <a:ext cx="780003" cy="1626235"/>
          </a:xfrm>
          <a:prstGeom prst="rect">
            <a:avLst/>
          </a:prstGeom>
        </p:spPr>
      </p:pic>
      <p:pic>
        <p:nvPicPr>
          <p:cNvPr id="116" name="صورة 1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6D30914-A5C3-FD41-AFE6-266B06498844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43" y="2143695"/>
            <a:ext cx="780003" cy="1626235"/>
          </a:xfrm>
          <a:prstGeom prst="rect">
            <a:avLst/>
          </a:prstGeom>
        </p:spPr>
      </p:pic>
      <p:pic>
        <p:nvPicPr>
          <p:cNvPr id="117" name="صورة 116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2753B3F-F51A-8841-87DF-80DD97D7F90E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2"/>
              </a:ext>
            </a:extLst>
          </a:blip>
          <a:stretch>
            <a:fillRect/>
          </a:stretch>
        </p:blipFill>
        <p:spPr>
          <a:xfrm flipH="1">
            <a:off x="1427526" y="4346308"/>
            <a:ext cx="1209593" cy="1163653"/>
          </a:xfrm>
          <a:prstGeom prst="rect">
            <a:avLst/>
          </a:prstGeom>
        </p:spPr>
      </p:pic>
      <p:pic>
        <p:nvPicPr>
          <p:cNvPr id="118" name="صورة 117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9C785E7E-8922-A145-A947-9E5EF02DCA9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2674973" y="5052652"/>
            <a:ext cx="254745" cy="157093"/>
          </a:xfrm>
          <a:prstGeom prst="rect">
            <a:avLst/>
          </a:prstGeom>
        </p:spPr>
      </p:pic>
      <p:sp>
        <p:nvSpPr>
          <p:cNvPr id="72" name="مستطيل 71">
            <a:extLst>
              <a:ext uri="{FF2B5EF4-FFF2-40B4-BE49-F238E27FC236}">
                <a16:creationId xmlns:a16="http://schemas.microsoft.com/office/drawing/2014/main" id="{BF003585-85CA-A544-B920-95D84F5B34D4}"/>
              </a:ext>
            </a:extLst>
          </p:cNvPr>
          <p:cNvSpPr/>
          <p:nvPr/>
        </p:nvSpPr>
        <p:spPr>
          <a:xfrm>
            <a:off x="2887230" y="1703057"/>
            <a:ext cx="12811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نقطة المنتصف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5112D0DA-8087-2843-8181-F61ED04BDEC5}"/>
              </a:ext>
            </a:extLst>
          </p:cNvPr>
          <p:cNvSpPr/>
          <p:nvPr/>
        </p:nvSpPr>
        <p:spPr>
          <a:xfrm>
            <a:off x="2266933" y="2713089"/>
            <a:ext cx="17620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قانون نقطة المنتصف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CE73197-32D3-D941-911C-C15ED67CF44D}"/>
              </a:ext>
            </a:extLst>
          </p:cNvPr>
          <p:cNvSpPr txBox="1"/>
          <p:nvPr/>
        </p:nvSpPr>
        <p:spPr>
          <a:xfrm>
            <a:off x="1909191" y="3010552"/>
            <a:ext cx="30568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https://</a:t>
            </a:r>
            <a:r>
              <a:rPr lang="en-US" sz="1100" dirty="0" err="1">
                <a:solidFill>
                  <a:schemeClr val="bg1"/>
                </a:solidFill>
              </a:rPr>
              <a:t>www.liveworksheets.com</a:t>
            </a:r>
            <a:r>
              <a:rPr lang="en-US" sz="1100" dirty="0">
                <a:solidFill>
                  <a:schemeClr val="bg1"/>
                </a:solidFill>
              </a:rPr>
              <a:t>/1-un1832982nr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033456A-3696-744C-BFC9-2B83DC85B023}"/>
              </a:ext>
            </a:extLst>
          </p:cNvPr>
          <p:cNvSpPr txBox="1"/>
          <p:nvPr/>
        </p:nvSpPr>
        <p:spPr>
          <a:xfrm>
            <a:off x="1838678" y="3362777"/>
            <a:ext cx="312212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https://</a:t>
            </a:r>
            <a:r>
              <a:rPr lang="en-US" sz="1100" dirty="0" err="1">
                <a:solidFill>
                  <a:schemeClr val="bg1"/>
                </a:solidFill>
              </a:rPr>
              <a:t>www.liveworksheets.com</a:t>
            </a:r>
            <a:r>
              <a:rPr lang="en-US" sz="1100" dirty="0">
                <a:solidFill>
                  <a:schemeClr val="bg1"/>
                </a:solidFill>
              </a:rPr>
              <a:t>/1-pa1832994kv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3254D04-8E38-F901-3C84-29CF7AB5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>
                <a:solidFill>
                  <a:schemeClr val="tx1"/>
                </a:solidFill>
              </a:rPr>
              <a:pPr/>
              <a:t>228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74A0E6F2-3193-E8FD-4C2B-153C583438E9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875513" y="4712936"/>
            <a:ext cx="1082587" cy="10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8 0.02222 L -0.13893 0.02222 " pathEditMode="relative" rAng="0" ptsTypes="AA">
                                      <p:cBhvr>
                                        <p:cTn id="13" dur="2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2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3342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3612659" y="109088"/>
            <a:ext cx="255173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قانون المنتصف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DFCF02A2-D3B2-934E-8628-D5511CCD4BB8}"/>
              </a:ext>
            </a:extLst>
          </p:cNvPr>
          <p:cNvSpPr/>
          <p:nvPr/>
        </p:nvSpPr>
        <p:spPr>
          <a:xfrm>
            <a:off x="422221" y="649727"/>
            <a:ext cx="814390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إحداثيي منتصف القطعة التي تصل بين النقطتين (  ١٢ ،  ٣ ) ، ( ــ ٨ ، ٣ )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6298F731-B649-F54C-A8D4-F377B09EA759}"/>
              </a:ext>
            </a:extLst>
          </p:cNvPr>
          <p:cNvSpPr/>
          <p:nvPr/>
        </p:nvSpPr>
        <p:spPr>
          <a:xfrm>
            <a:off x="8283594" y="94102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2" name="مجموعة 69">
            <a:extLst>
              <a:ext uri="{FF2B5EF4-FFF2-40B4-BE49-F238E27FC236}">
                <a16:creationId xmlns:a16="http://schemas.microsoft.com/office/drawing/2014/main" id="{5DC42F95-C479-0E49-AA3D-00FCD6410FD2}"/>
              </a:ext>
            </a:extLst>
          </p:cNvPr>
          <p:cNvGrpSpPr/>
          <p:nvPr/>
        </p:nvGrpSpPr>
        <p:grpSpPr>
          <a:xfrm>
            <a:off x="2793933" y="1149791"/>
            <a:ext cx="642944" cy="746595"/>
            <a:chOff x="3613810" y="972454"/>
            <a:chExt cx="642944" cy="746595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C624CA2E-D218-A14C-9B2F-5EC4F4FCAF2C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4" name="سهم لأعلى 63">
              <a:extLst>
                <a:ext uri="{FF2B5EF4-FFF2-40B4-BE49-F238E27FC236}">
                  <a16:creationId xmlns:a16="http://schemas.microsoft.com/office/drawing/2014/main" id="{4DB5A12C-06E1-5D48-8780-9BFA264001F1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5" name="مجموعة 70">
            <a:extLst>
              <a:ext uri="{FF2B5EF4-FFF2-40B4-BE49-F238E27FC236}">
                <a16:creationId xmlns:a16="http://schemas.microsoft.com/office/drawing/2014/main" id="{066AA0B2-AD64-C441-B892-88F771960FD7}"/>
              </a:ext>
            </a:extLst>
          </p:cNvPr>
          <p:cNvGrpSpPr/>
          <p:nvPr/>
        </p:nvGrpSpPr>
        <p:grpSpPr>
          <a:xfrm>
            <a:off x="2208137" y="1153432"/>
            <a:ext cx="642944" cy="746595"/>
            <a:chOff x="3200390" y="970152"/>
            <a:chExt cx="642944" cy="746595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B2A20E21-6EAE-4846-B1C4-7347DD3C0CE2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ص١</a:t>
              </a:r>
              <a:endParaRPr lang="ar-SA" sz="3200" b="1" spc="-100" baseline="-32000" dirty="0"/>
            </a:p>
          </p:txBody>
        </p:sp>
        <p:sp>
          <p:nvSpPr>
            <p:cNvPr id="69" name="سهم لأعلى 68">
              <a:extLst>
                <a:ext uri="{FF2B5EF4-FFF2-40B4-BE49-F238E27FC236}">
                  <a16:creationId xmlns:a16="http://schemas.microsoft.com/office/drawing/2014/main" id="{6537ACE3-9945-4F4A-B9FD-6640EB72F5F7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0" name="مجموعة 71">
            <a:extLst>
              <a:ext uri="{FF2B5EF4-FFF2-40B4-BE49-F238E27FC236}">
                <a16:creationId xmlns:a16="http://schemas.microsoft.com/office/drawing/2014/main" id="{0CD417B2-479A-CE4D-96DA-125AC49D3916}"/>
              </a:ext>
            </a:extLst>
          </p:cNvPr>
          <p:cNvGrpSpPr/>
          <p:nvPr/>
        </p:nvGrpSpPr>
        <p:grpSpPr>
          <a:xfrm>
            <a:off x="1350881" y="1107851"/>
            <a:ext cx="642944" cy="746595"/>
            <a:chOff x="2500296" y="972454"/>
            <a:chExt cx="642944" cy="746595"/>
          </a:xfrm>
        </p:grpSpPr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71657DEA-E2E4-2649-AC2A-777BCD3C806B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2" name="سهم لأعلى 71">
              <a:extLst>
                <a:ext uri="{FF2B5EF4-FFF2-40B4-BE49-F238E27FC236}">
                  <a16:creationId xmlns:a16="http://schemas.microsoft.com/office/drawing/2014/main" id="{18C9BE38-2F94-F440-AEBE-E1173E8D1B6C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CE208BB2-3881-ED43-AC73-44E04EF933B0}"/>
              </a:ext>
            </a:extLst>
          </p:cNvPr>
          <p:cNvGrpSpPr/>
          <p:nvPr/>
        </p:nvGrpSpPr>
        <p:grpSpPr>
          <a:xfrm>
            <a:off x="879391" y="1105549"/>
            <a:ext cx="642944" cy="746595"/>
            <a:chOff x="2143106" y="970152"/>
            <a:chExt cx="642944" cy="746595"/>
          </a:xfrm>
        </p:grpSpPr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EE39CEA9-96FD-044F-ADD4-65205AC440BC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5" name="سهم لأعلى 74">
              <a:extLst>
                <a:ext uri="{FF2B5EF4-FFF2-40B4-BE49-F238E27FC236}">
                  <a16:creationId xmlns:a16="http://schemas.microsoft.com/office/drawing/2014/main" id="{D283D2A8-7A75-834F-A487-9401CF23D6F6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6" name="خماسي 75">
            <a:extLst>
              <a:ext uri="{FF2B5EF4-FFF2-40B4-BE49-F238E27FC236}">
                <a16:creationId xmlns:a16="http://schemas.microsoft.com/office/drawing/2014/main" id="{F15B2301-AEE5-624A-AE86-8667A7E0CD18}"/>
              </a:ext>
            </a:extLst>
          </p:cNvPr>
          <p:cNvSpPr/>
          <p:nvPr/>
        </p:nvSpPr>
        <p:spPr>
          <a:xfrm rot="5400000">
            <a:off x="3813212" y="1467607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7" name="خماسي 76">
            <a:extLst>
              <a:ext uri="{FF2B5EF4-FFF2-40B4-BE49-F238E27FC236}">
                <a16:creationId xmlns:a16="http://schemas.microsoft.com/office/drawing/2014/main" id="{631E4D04-2F4E-E943-9E4E-289A094F4DE7}"/>
              </a:ext>
            </a:extLst>
          </p:cNvPr>
          <p:cNvSpPr/>
          <p:nvPr/>
        </p:nvSpPr>
        <p:spPr>
          <a:xfrm rot="5400000">
            <a:off x="5927778" y="1467607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78" name="رابط مستقيم 21">
            <a:extLst>
              <a:ext uri="{FF2B5EF4-FFF2-40B4-BE49-F238E27FC236}">
                <a16:creationId xmlns:a16="http://schemas.microsoft.com/office/drawing/2014/main" id="{086AD87E-DE49-E544-8949-6DA1FE7B7C61}"/>
              </a:ext>
            </a:extLst>
          </p:cNvPr>
          <p:cNvCxnSpPr/>
          <p:nvPr/>
        </p:nvCxnSpPr>
        <p:spPr>
          <a:xfrm rot="10800000">
            <a:off x="5874788" y="2181989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B78467F9-67A7-7146-B966-FFCB839EC6AD}"/>
              </a:ext>
            </a:extLst>
          </p:cNvPr>
          <p:cNvSpPr txBox="1"/>
          <p:nvPr/>
        </p:nvSpPr>
        <p:spPr>
          <a:xfrm>
            <a:off x="6473404" y="2175429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0" name="قوس 79">
            <a:extLst>
              <a:ext uri="{FF2B5EF4-FFF2-40B4-BE49-F238E27FC236}">
                <a16:creationId xmlns:a16="http://schemas.microsoft.com/office/drawing/2014/main" id="{044D5B82-CEF5-604E-A434-94D3ADEF8A48}"/>
              </a:ext>
            </a:extLst>
          </p:cNvPr>
          <p:cNvSpPr/>
          <p:nvPr/>
        </p:nvSpPr>
        <p:spPr>
          <a:xfrm rot="5142879">
            <a:off x="6708000" y="1824244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75A3D007-4353-794E-95DE-235495BCC23F}"/>
              </a:ext>
            </a:extLst>
          </p:cNvPr>
          <p:cNvSpPr txBox="1"/>
          <p:nvPr/>
        </p:nvSpPr>
        <p:spPr>
          <a:xfrm>
            <a:off x="5415662" y="1967675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،</a:t>
            </a:r>
          </a:p>
        </p:txBody>
      </p:sp>
      <p:cxnSp>
        <p:nvCxnSpPr>
          <p:cNvPr id="82" name="رابط مستقيم 28">
            <a:extLst>
              <a:ext uri="{FF2B5EF4-FFF2-40B4-BE49-F238E27FC236}">
                <a16:creationId xmlns:a16="http://schemas.microsoft.com/office/drawing/2014/main" id="{A222BC6A-4841-FF4E-88C5-23BB43F0C502}"/>
              </a:ext>
            </a:extLst>
          </p:cNvPr>
          <p:cNvCxnSpPr/>
          <p:nvPr/>
        </p:nvCxnSpPr>
        <p:spPr>
          <a:xfrm rot="10800000">
            <a:off x="3717360" y="2181985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09D68158-F502-144A-93FA-986A4134337A}"/>
              </a:ext>
            </a:extLst>
          </p:cNvPr>
          <p:cNvSpPr txBox="1"/>
          <p:nvPr/>
        </p:nvSpPr>
        <p:spPr>
          <a:xfrm>
            <a:off x="4301688" y="2175425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4" name="قوس 83">
            <a:extLst>
              <a:ext uri="{FF2B5EF4-FFF2-40B4-BE49-F238E27FC236}">
                <a16:creationId xmlns:a16="http://schemas.microsoft.com/office/drawing/2014/main" id="{5F7D3FAA-FC7F-054C-A9D0-71FE6B519CF7}"/>
              </a:ext>
            </a:extLst>
          </p:cNvPr>
          <p:cNvSpPr/>
          <p:nvPr/>
        </p:nvSpPr>
        <p:spPr>
          <a:xfrm rot="15975761">
            <a:off x="3173115" y="1957548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77501F63-5C2F-E348-84BD-1C2E4273824A}"/>
              </a:ext>
            </a:extLst>
          </p:cNvPr>
          <p:cNvSpPr txBox="1"/>
          <p:nvPr/>
        </p:nvSpPr>
        <p:spPr>
          <a:xfrm>
            <a:off x="7630700" y="1967673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  =</a:t>
            </a:r>
          </a:p>
        </p:txBody>
      </p:sp>
      <p:grpSp>
        <p:nvGrpSpPr>
          <p:cNvPr id="86" name="مجموعة 52">
            <a:extLst>
              <a:ext uri="{FF2B5EF4-FFF2-40B4-BE49-F238E27FC236}">
                <a16:creationId xmlns:a16="http://schemas.microsoft.com/office/drawing/2014/main" id="{F245108A-EF73-1A49-B3B6-2701928B0385}"/>
              </a:ext>
            </a:extLst>
          </p:cNvPr>
          <p:cNvGrpSpPr/>
          <p:nvPr/>
        </p:nvGrpSpPr>
        <p:grpSpPr>
          <a:xfrm>
            <a:off x="5347796" y="2981896"/>
            <a:ext cx="2994584" cy="1453012"/>
            <a:chOff x="5835120" y="3943157"/>
            <a:chExt cx="2994584" cy="1453012"/>
          </a:xfrm>
        </p:grpSpPr>
        <p:sp>
          <p:nvSpPr>
            <p:cNvPr id="87" name="قوس 86">
              <a:extLst>
                <a:ext uri="{FF2B5EF4-FFF2-40B4-BE49-F238E27FC236}">
                  <a16:creationId xmlns:a16="http://schemas.microsoft.com/office/drawing/2014/main" id="{A5D87C35-007E-DC42-BF7E-5B9E9221D67C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2A48A719-3300-7B44-A38E-5038EB069A33}"/>
                </a:ext>
              </a:extLst>
            </p:cNvPr>
            <p:cNvSpPr txBox="1"/>
            <p:nvPr/>
          </p:nvSpPr>
          <p:spPr>
            <a:xfrm>
              <a:off x="6920828" y="4455583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89" name="قوس 88">
              <a:extLst>
                <a:ext uri="{FF2B5EF4-FFF2-40B4-BE49-F238E27FC236}">
                  <a16:creationId xmlns:a16="http://schemas.microsoft.com/office/drawing/2014/main" id="{407B56D5-C503-6A48-845B-93E36E6D8FA8}"/>
                </a:ext>
              </a:extLst>
            </p:cNvPr>
            <p:cNvSpPr/>
            <p:nvPr/>
          </p:nvSpPr>
          <p:spPr>
            <a:xfrm rot="15975761">
              <a:off x="5480775" y="4485923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50991F5E-C5CA-3B4E-870D-32E09B060EE8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grpSp>
        <p:nvGrpSpPr>
          <p:cNvPr id="91" name="مجموعة 47">
            <a:extLst>
              <a:ext uri="{FF2B5EF4-FFF2-40B4-BE49-F238E27FC236}">
                <a16:creationId xmlns:a16="http://schemas.microsoft.com/office/drawing/2014/main" id="{2FBD1159-4D3B-1F44-AA81-0B98F86441A5}"/>
              </a:ext>
            </a:extLst>
          </p:cNvPr>
          <p:cNvGrpSpPr/>
          <p:nvPr/>
        </p:nvGrpSpPr>
        <p:grpSpPr>
          <a:xfrm>
            <a:off x="6856930" y="3382804"/>
            <a:ext cx="557676" cy="783329"/>
            <a:chOff x="7471924" y="4300544"/>
            <a:chExt cx="557676" cy="783329"/>
          </a:xfrm>
        </p:grpSpPr>
        <p:cxnSp>
          <p:nvCxnSpPr>
            <p:cNvPr id="92" name="رابط مستقيم 40">
              <a:extLst>
                <a:ext uri="{FF2B5EF4-FFF2-40B4-BE49-F238E27FC236}">
                  <a16:creationId xmlns:a16="http://schemas.microsoft.com/office/drawing/2014/main" id="{05C7DC64-6831-544A-B800-E57D2BBF4CD6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6176EA50-727A-4549-8FE3-12819766BCD2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FC0884E1-F7C4-4D42-ADD4-312452BAD1FE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grpSp>
        <p:nvGrpSpPr>
          <p:cNvPr id="95" name="مجموعة 48">
            <a:extLst>
              <a:ext uri="{FF2B5EF4-FFF2-40B4-BE49-F238E27FC236}">
                <a16:creationId xmlns:a16="http://schemas.microsoft.com/office/drawing/2014/main" id="{64D8CFBD-BCC7-A349-959F-092303794E3F}"/>
              </a:ext>
            </a:extLst>
          </p:cNvPr>
          <p:cNvGrpSpPr/>
          <p:nvPr/>
        </p:nvGrpSpPr>
        <p:grpSpPr>
          <a:xfrm>
            <a:off x="5493395" y="3357212"/>
            <a:ext cx="628194" cy="783329"/>
            <a:chOff x="7443808" y="4300544"/>
            <a:chExt cx="628194" cy="783329"/>
          </a:xfrm>
        </p:grpSpPr>
        <p:cxnSp>
          <p:nvCxnSpPr>
            <p:cNvPr id="96" name="رابط مستقيم 49">
              <a:extLst>
                <a:ext uri="{FF2B5EF4-FFF2-40B4-BE49-F238E27FC236}">
                  <a16:creationId xmlns:a16="http://schemas.microsoft.com/office/drawing/2014/main" id="{79866A4F-4270-F24E-A6E8-1B1E778AEE92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14A3CA63-D618-D047-8684-91D587A8F3BC}"/>
                </a:ext>
              </a:extLst>
            </p:cNvPr>
            <p:cNvSpPr txBox="1"/>
            <p:nvPr/>
          </p:nvSpPr>
          <p:spPr>
            <a:xfrm>
              <a:off x="7443808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29F09687-6B12-2C43-BA65-DE1DF04C337D}"/>
                </a:ext>
              </a:extLst>
            </p:cNvPr>
            <p:cNvSpPr txBox="1"/>
            <p:nvPr/>
          </p:nvSpPr>
          <p:spPr>
            <a:xfrm>
              <a:off x="7514786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٦</a:t>
              </a:r>
            </a:p>
          </p:txBody>
        </p:sp>
      </p:grpSp>
      <p:grpSp>
        <p:nvGrpSpPr>
          <p:cNvPr id="99" name="مجموعة 53">
            <a:extLst>
              <a:ext uri="{FF2B5EF4-FFF2-40B4-BE49-F238E27FC236}">
                <a16:creationId xmlns:a16="http://schemas.microsoft.com/office/drawing/2014/main" id="{50470D10-424C-ED4F-A7C3-F347D4A61D88}"/>
              </a:ext>
            </a:extLst>
          </p:cNvPr>
          <p:cNvGrpSpPr/>
          <p:nvPr/>
        </p:nvGrpSpPr>
        <p:grpSpPr>
          <a:xfrm>
            <a:off x="5565030" y="4396565"/>
            <a:ext cx="2791638" cy="1438094"/>
            <a:chOff x="6038066" y="3943157"/>
            <a:chExt cx="2791638" cy="1438094"/>
          </a:xfrm>
        </p:grpSpPr>
        <p:sp>
          <p:nvSpPr>
            <p:cNvPr id="100" name="قوس 99">
              <a:extLst>
                <a:ext uri="{FF2B5EF4-FFF2-40B4-BE49-F238E27FC236}">
                  <a16:creationId xmlns:a16="http://schemas.microsoft.com/office/drawing/2014/main" id="{E375FE61-7CD2-964D-84C4-FBAAD475F68F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2C958F14-A936-3C48-99E7-21D3FB9D5879}"/>
                </a:ext>
              </a:extLst>
            </p:cNvPr>
            <p:cNvSpPr txBox="1"/>
            <p:nvPr/>
          </p:nvSpPr>
          <p:spPr>
            <a:xfrm>
              <a:off x="7151601" y="4440931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102" name="قوس 101">
              <a:extLst>
                <a:ext uri="{FF2B5EF4-FFF2-40B4-BE49-F238E27FC236}">
                  <a16:creationId xmlns:a16="http://schemas.microsoft.com/office/drawing/2014/main" id="{DF7F167B-3DC7-A54E-9565-BB3FD1C656F2}"/>
                </a:ext>
              </a:extLst>
            </p:cNvPr>
            <p:cNvSpPr/>
            <p:nvPr/>
          </p:nvSpPr>
          <p:spPr>
            <a:xfrm rot="15975761">
              <a:off x="5683721" y="4471005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BF54A131-16EA-AA46-8238-56F78221791D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FA5C909A-32A9-1F47-BDFD-4DB148BB67D5}"/>
              </a:ext>
            </a:extLst>
          </p:cNvPr>
          <p:cNvSpPr txBox="1"/>
          <p:nvPr/>
        </p:nvSpPr>
        <p:spPr>
          <a:xfrm>
            <a:off x="6955104" y="4881674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A327FDFD-7E6A-704D-8764-EC44EC04E9F1}"/>
              </a:ext>
            </a:extLst>
          </p:cNvPr>
          <p:cNvSpPr txBox="1"/>
          <p:nvPr/>
        </p:nvSpPr>
        <p:spPr>
          <a:xfrm>
            <a:off x="5924548" y="4918438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C59A2F5A-B29D-DC4E-9D1E-D3515F8D6094}"/>
              </a:ext>
            </a:extLst>
          </p:cNvPr>
          <p:cNvSpPr txBox="1"/>
          <p:nvPr/>
        </p:nvSpPr>
        <p:spPr>
          <a:xfrm>
            <a:off x="6856930" y="1703939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E533F2C6-8773-A848-92EB-58973EF5F3B4}"/>
              </a:ext>
            </a:extLst>
          </p:cNvPr>
          <p:cNvSpPr txBox="1"/>
          <p:nvPr/>
        </p:nvSpPr>
        <p:spPr>
          <a:xfrm>
            <a:off x="5815714" y="1703939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9DBFB7F0-58EE-C340-8F8C-A06788839524}"/>
              </a:ext>
            </a:extLst>
          </p:cNvPr>
          <p:cNvSpPr txBox="1"/>
          <p:nvPr/>
        </p:nvSpPr>
        <p:spPr>
          <a:xfrm>
            <a:off x="6487232" y="1753365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F3EA9C8E-4E08-8D4E-A9BA-2DB46417B46C}"/>
              </a:ext>
            </a:extLst>
          </p:cNvPr>
          <p:cNvSpPr txBox="1"/>
          <p:nvPr/>
        </p:nvSpPr>
        <p:spPr>
          <a:xfrm>
            <a:off x="4742366" y="1703935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8214C4A0-4A72-E54A-95F5-1E606E416A59}"/>
              </a:ext>
            </a:extLst>
          </p:cNvPr>
          <p:cNvSpPr txBox="1"/>
          <p:nvPr/>
        </p:nvSpPr>
        <p:spPr>
          <a:xfrm>
            <a:off x="4329804" y="1753361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FECB2E23-8366-BB41-8548-2CA5BC8D1397}"/>
              </a:ext>
            </a:extLst>
          </p:cNvPr>
          <p:cNvSpPr txBox="1"/>
          <p:nvPr/>
        </p:nvSpPr>
        <p:spPr>
          <a:xfrm>
            <a:off x="6828352" y="172512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١٢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B87FBE51-78A9-BB49-98A5-58AFC4A31893}"/>
              </a:ext>
            </a:extLst>
          </p:cNvPr>
          <p:cNvSpPr txBox="1"/>
          <p:nvPr/>
        </p:nvSpPr>
        <p:spPr>
          <a:xfrm>
            <a:off x="3658286" y="1703935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5B8C0566-FF9E-054D-9E21-6AFE3EBD1A48}"/>
              </a:ext>
            </a:extLst>
          </p:cNvPr>
          <p:cNvSpPr txBox="1"/>
          <p:nvPr/>
        </p:nvSpPr>
        <p:spPr>
          <a:xfrm>
            <a:off x="4714650" y="178454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51AB5211-4651-3043-8D8B-8C93409CC960}"/>
              </a:ext>
            </a:extLst>
          </p:cNvPr>
          <p:cNvSpPr txBox="1"/>
          <p:nvPr/>
        </p:nvSpPr>
        <p:spPr>
          <a:xfrm>
            <a:off x="3529043" y="1779674"/>
            <a:ext cx="9264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30E71636-2F46-8547-80E8-0811BB982C26}"/>
              </a:ext>
            </a:extLst>
          </p:cNvPr>
          <p:cNvSpPr txBox="1"/>
          <p:nvPr/>
        </p:nvSpPr>
        <p:spPr>
          <a:xfrm>
            <a:off x="5736799" y="1748391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ــ ٨ )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3567496-CDA3-FFBA-AF03-48026AA8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43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76" grpId="0" animBg="1"/>
      <p:bldP spid="77" grpId="0" animBg="1"/>
      <p:bldP spid="79" grpId="0"/>
      <p:bldP spid="80" grpId="0" animBg="1"/>
      <p:bldP spid="81" grpId="0"/>
      <p:bldP spid="83" grpId="0"/>
      <p:bldP spid="84" grpId="0" animBg="1"/>
      <p:bldP spid="85" grpId="0"/>
      <p:bldP spid="111" grpId="0"/>
      <p:bldP spid="112" grpId="0"/>
      <p:bldP spid="113" grpId="0"/>
      <p:bldP spid="113" grpId="1"/>
      <p:bldP spid="114" grpId="0"/>
      <p:bldP spid="114" grpId="1"/>
      <p:bldP spid="115" grpId="0"/>
      <p:bldP spid="116" grpId="0"/>
      <p:bldP spid="116" grpId="1"/>
      <p:bldP spid="117" grpId="0"/>
      <p:bldP spid="118" grpId="0"/>
      <p:bldP spid="119" grpId="0"/>
      <p:bldP spid="119" grpId="1"/>
      <p:bldP spid="120" grpId="0"/>
      <p:bldP spid="121" grpId="0"/>
      <p:bldP spid="1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3342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3612659" y="109088"/>
            <a:ext cx="255173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قانون المنتصف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4C76939E-B218-9645-B742-3E2F85197619}"/>
              </a:ext>
            </a:extLst>
          </p:cNvPr>
          <p:cNvSpPr/>
          <p:nvPr/>
        </p:nvSpPr>
        <p:spPr>
          <a:xfrm>
            <a:off x="352038" y="639279"/>
            <a:ext cx="786330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إحداثيي منتصف القطعة التي تصل بين النقطتين (  ٠،  ٠ ) ، ( ٥ ، ١٢ )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34E71947-9E3E-A74F-BB91-2CCD7D2EDC69}"/>
              </a:ext>
            </a:extLst>
          </p:cNvPr>
          <p:cNvSpPr/>
          <p:nvPr/>
        </p:nvSpPr>
        <p:spPr>
          <a:xfrm>
            <a:off x="8158154" y="62499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2" name="مجموعة 69">
            <a:extLst>
              <a:ext uri="{FF2B5EF4-FFF2-40B4-BE49-F238E27FC236}">
                <a16:creationId xmlns:a16="http://schemas.microsoft.com/office/drawing/2014/main" id="{C348D3D6-4E44-954D-9D99-8B8750E4C93F}"/>
              </a:ext>
            </a:extLst>
          </p:cNvPr>
          <p:cNvGrpSpPr/>
          <p:nvPr/>
        </p:nvGrpSpPr>
        <p:grpSpPr>
          <a:xfrm>
            <a:off x="2500296" y="1139343"/>
            <a:ext cx="642944" cy="746595"/>
            <a:chOff x="3613810" y="972454"/>
            <a:chExt cx="642944" cy="746595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3E3447C3-BEF6-3645-883C-B90ABF686073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4" name="سهم لأعلى 63">
              <a:extLst>
                <a:ext uri="{FF2B5EF4-FFF2-40B4-BE49-F238E27FC236}">
                  <a16:creationId xmlns:a16="http://schemas.microsoft.com/office/drawing/2014/main" id="{5F83EFA4-0882-264F-90EE-812477C5CDCF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5" name="مجموعة 70">
            <a:extLst>
              <a:ext uri="{FF2B5EF4-FFF2-40B4-BE49-F238E27FC236}">
                <a16:creationId xmlns:a16="http://schemas.microsoft.com/office/drawing/2014/main" id="{BEEF05B0-F8A2-274E-9133-93867F08953D}"/>
              </a:ext>
            </a:extLst>
          </p:cNvPr>
          <p:cNvGrpSpPr/>
          <p:nvPr/>
        </p:nvGrpSpPr>
        <p:grpSpPr>
          <a:xfrm>
            <a:off x="2085954" y="1142984"/>
            <a:ext cx="642944" cy="746595"/>
            <a:chOff x="3200390" y="970152"/>
            <a:chExt cx="642944" cy="746595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E605FCFF-4E35-AD4E-B9BC-7F194B29299B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9" name="سهم لأعلى 68">
              <a:extLst>
                <a:ext uri="{FF2B5EF4-FFF2-40B4-BE49-F238E27FC236}">
                  <a16:creationId xmlns:a16="http://schemas.microsoft.com/office/drawing/2014/main" id="{CB0AEBFE-64AC-D34B-9E71-8C5B65D51B62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0" name="مجموعة 71">
            <a:extLst>
              <a:ext uri="{FF2B5EF4-FFF2-40B4-BE49-F238E27FC236}">
                <a16:creationId xmlns:a16="http://schemas.microsoft.com/office/drawing/2014/main" id="{FBDF0A7B-3779-C544-9252-70B2ECA7D319}"/>
              </a:ext>
            </a:extLst>
          </p:cNvPr>
          <p:cNvGrpSpPr/>
          <p:nvPr/>
        </p:nvGrpSpPr>
        <p:grpSpPr>
          <a:xfrm>
            <a:off x="1357288" y="1097403"/>
            <a:ext cx="642944" cy="746595"/>
            <a:chOff x="2500296" y="972454"/>
            <a:chExt cx="642944" cy="746595"/>
          </a:xfrm>
        </p:grpSpPr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A3E08627-6F60-C743-859F-244BEF9E6467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2" name="سهم لأعلى 71">
              <a:extLst>
                <a:ext uri="{FF2B5EF4-FFF2-40B4-BE49-F238E27FC236}">
                  <a16:creationId xmlns:a16="http://schemas.microsoft.com/office/drawing/2014/main" id="{F1603B0F-FCFC-4146-87C6-070D5DEA23CD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F78BB025-804D-BB4E-944C-296167EF6BF2}"/>
              </a:ext>
            </a:extLst>
          </p:cNvPr>
          <p:cNvGrpSpPr/>
          <p:nvPr/>
        </p:nvGrpSpPr>
        <p:grpSpPr>
          <a:xfrm>
            <a:off x="885796" y="1095101"/>
            <a:ext cx="642944" cy="746595"/>
            <a:chOff x="2143106" y="970152"/>
            <a:chExt cx="642944" cy="746595"/>
          </a:xfrm>
        </p:grpSpPr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A256AEDD-535D-DC43-BC1D-494831773B02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5" name="سهم لأعلى 74">
              <a:extLst>
                <a:ext uri="{FF2B5EF4-FFF2-40B4-BE49-F238E27FC236}">
                  <a16:creationId xmlns:a16="http://schemas.microsoft.com/office/drawing/2014/main" id="{9AE3D84B-B466-D547-8E31-E029B1DE4DC6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6" name="خماسي 75">
            <a:extLst>
              <a:ext uri="{FF2B5EF4-FFF2-40B4-BE49-F238E27FC236}">
                <a16:creationId xmlns:a16="http://schemas.microsoft.com/office/drawing/2014/main" id="{B32BA59D-5134-C14C-8870-1C7A1E812C12}"/>
              </a:ext>
            </a:extLst>
          </p:cNvPr>
          <p:cNvSpPr/>
          <p:nvPr/>
        </p:nvSpPr>
        <p:spPr>
          <a:xfrm rot="5400000">
            <a:off x="3815682" y="1377731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7" name="خماسي 76">
            <a:extLst>
              <a:ext uri="{FF2B5EF4-FFF2-40B4-BE49-F238E27FC236}">
                <a16:creationId xmlns:a16="http://schemas.microsoft.com/office/drawing/2014/main" id="{7C88B1A4-3A86-3E4F-B91F-569529B0C4F2}"/>
              </a:ext>
            </a:extLst>
          </p:cNvPr>
          <p:cNvSpPr/>
          <p:nvPr/>
        </p:nvSpPr>
        <p:spPr>
          <a:xfrm rot="5400000">
            <a:off x="5930248" y="1377731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78" name="رابط مستقيم 21">
            <a:extLst>
              <a:ext uri="{FF2B5EF4-FFF2-40B4-BE49-F238E27FC236}">
                <a16:creationId xmlns:a16="http://schemas.microsoft.com/office/drawing/2014/main" id="{49666A73-98E6-9941-B36C-C5FCC2070A5F}"/>
              </a:ext>
            </a:extLst>
          </p:cNvPr>
          <p:cNvCxnSpPr/>
          <p:nvPr/>
        </p:nvCxnSpPr>
        <p:spPr>
          <a:xfrm rot="10800000">
            <a:off x="5877258" y="2092113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16519CDB-C530-3549-92D5-C5B92EB587AD}"/>
              </a:ext>
            </a:extLst>
          </p:cNvPr>
          <p:cNvSpPr txBox="1"/>
          <p:nvPr/>
        </p:nvSpPr>
        <p:spPr>
          <a:xfrm>
            <a:off x="6475874" y="2085553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0" name="قوس 79">
            <a:extLst>
              <a:ext uri="{FF2B5EF4-FFF2-40B4-BE49-F238E27FC236}">
                <a16:creationId xmlns:a16="http://schemas.microsoft.com/office/drawing/2014/main" id="{5C79AAFE-D683-6942-8A6E-E135CE9DC9B6}"/>
              </a:ext>
            </a:extLst>
          </p:cNvPr>
          <p:cNvSpPr/>
          <p:nvPr/>
        </p:nvSpPr>
        <p:spPr>
          <a:xfrm rot="5142879">
            <a:off x="6710470" y="1734368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37461B79-E96C-BD44-BBF2-5A68BB9E2FF4}"/>
              </a:ext>
            </a:extLst>
          </p:cNvPr>
          <p:cNvSpPr txBox="1"/>
          <p:nvPr/>
        </p:nvSpPr>
        <p:spPr>
          <a:xfrm>
            <a:off x="5418132" y="1877799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،</a:t>
            </a:r>
          </a:p>
        </p:txBody>
      </p:sp>
      <p:cxnSp>
        <p:nvCxnSpPr>
          <p:cNvPr id="82" name="رابط مستقيم 28">
            <a:extLst>
              <a:ext uri="{FF2B5EF4-FFF2-40B4-BE49-F238E27FC236}">
                <a16:creationId xmlns:a16="http://schemas.microsoft.com/office/drawing/2014/main" id="{DE9F9E8F-4E17-8447-A282-55540AFC4D98}"/>
              </a:ext>
            </a:extLst>
          </p:cNvPr>
          <p:cNvCxnSpPr/>
          <p:nvPr/>
        </p:nvCxnSpPr>
        <p:spPr>
          <a:xfrm rot="10800000">
            <a:off x="3719830" y="2092109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D4EC544D-4B5A-1B49-956F-FE300F513CC6}"/>
              </a:ext>
            </a:extLst>
          </p:cNvPr>
          <p:cNvSpPr txBox="1"/>
          <p:nvPr/>
        </p:nvSpPr>
        <p:spPr>
          <a:xfrm>
            <a:off x="4304158" y="2085549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4" name="قوس 83">
            <a:extLst>
              <a:ext uri="{FF2B5EF4-FFF2-40B4-BE49-F238E27FC236}">
                <a16:creationId xmlns:a16="http://schemas.microsoft.com/office/drawing/2014/main" id="{047B7F52-D7BC-EC42-BD5C-6D549532C977}"/>
              </a:ext>
            </a:extLst>
          </p:cNvPr>
          <p:cNvSpPr/>
          <p:nvPr/>
        </p:nvSpPr>
        <p:spPr>
          <a:xfrm rot="15975761">
            <a:off x="3175585" y="1867672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C2422348-0BA5-BA45-B4A6-1E0CEDADE526}"/>
              </a:ext>
            </a:extLst>
          </p:cNvPr>
          <p:cNvSpPr txBox="1"/>
          <p:nvPr/>
        </p:nvSpPr>
        <p:spPr>
          <a:xfrm>
            <a:off x="7633170" y="1877797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  =</a:t>
            </a:r>
          </a:p>
        </p:txBody>
      </p:sp>
      <p:grpSp>
        <p:nvGrpSpPr>
          <p:cNvPr id="86" name="مجموعة 52">
            <a:extLst>
              <a:ext uri="{FF2B5EF4-FFF2-40B4-BE49-F238E27FC236}">
                <a16:creationId xmlns:a16="http://schemas.microsoft.com/office/drawing/2014/main" id="{38F48503-FBE2-654C-9A7F-635DE0F1FD6D}"/>
              </a:ext>
            </a:extLst>
          </p:cNvPr>
          <p:cNvGrpSpPr/>
          <p:nvPr/>
        </p:nvGrpSpPr>
        <p:grpSpPr>
          <a:xfrm>
            <a:off x="5560812" y="2892020"/>
            <a:ext cx="2784038" cy="1515347"/>
            <a:chOff x="6045666" y="3943157"/>
            <a:chExt cx="2784038" cy="1515347"/>
          </a:xfrm>
        </p:grpSpPr>
        <p:sp>
          <p:nvSpPr>
            <p:cNvPr id="87" name="قوس 86">
              <a:extLst>
                <a:ext uri="{FF2B5EF4-FFF2-40B4-BE49-F238E27FC236}">
                  <a16:creationId xmlns:a16="http://schemas.microsoft.com/office/drawing/2014/main" id="{8560BD35-932B-144A-ACD0-084A3FA72FBE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5FDDAA5D-ADB5-E141-B5F4-1E48DF252E82}"/>
                </a:ext>
              </a:extLst>
            </p:cNvPr>
            <p:cNvSpPr txBox="1"/>
            <p:nvPr/>
          </p:nvSpPr>
          <p:spPr>
            <a:xfrm>
              <a:off x="7005922" y="4461457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89" name="قوس 88">
              <a:extLst>
                <a:ext uri="{FF2B5EF4-FFF2-40B4-BE49-F238E27FC236}">
                  <a16:creationId xmlns:a16="http://schemas.microsoft.com/office/drawing/2014/main" id="{3F67EA60-F986-9146-BC69-6E4D6CB7353A}"/>
                </a:ext>
              </a:extLst>
            </p:cNvPr>
            <p:cNvSpPr/>
            <p:nvPr/>
          </p:nvSpPr>
          <p:spPr>
            <a:xfrm rot="15975761">
              <a:off x="5691321" y="4548258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57D10209-DA11-DF49-93E7-C1DAA78CD91C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grpSp>
        <p:nvGrpSpPr>
          <p:cNvPr id="91" name="مجموعة 47">
            <a:extLst>
              <a:ext uri="{FF2B5EF4-FFF2-40B4-BE49-F238E27FC236}">
                <a16:creationId xmlns:a16="http://schemas.microsoft.com/office/drawing/2014/main" id="{EB097C31-1F3C-6B40-9EC6-9132842DAA8E}"/>
              </a:ext>
            </a:extLst>
          </p:cNvPr>
          <p:cNvGrpSpPr/>
          <p:nvPr/>
        </p:nvGrpSpPr>
        <p:grpSpPr>
          <a:xfrm>
            <a:off x="6903582" y="3249407"/>
            <a:ext cx="557676" cy="783329"/>
            <a:chOff x="7471924" y="4300544"/>
            <a:chExt cx="557676" cy="783329"/>
          </a:xfrm>
        </p:grpSpPr>
        <p:cxnSp>
          <p:nvCxnSpPr>
            <p:cNvPr id="92" name="رابط مستقيم 40">
              <a:extLst>
                <a:ext uri="{FF2B5EF4-FFF2-40B4-BE49-F238E27FC236}">
                  <a16:creationId xmlns:a16="http://schemas.microsoft.com/office/drawing/2014/main" id="{2955E233-A986-BB46-847D-2FE1C8213104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D7805D7D-6EA9-6A42-8CC5-41CADFBD80A7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165F04D0-B494-044C-9B08-59E3DCF37620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grpSp>
        <p:nvGrpSpPr>
          <p:cNvPr id="95" name="مجموعة 48">
            <a:extLst>
              <a:ext uri="{FF2B5EF4-FFF2-40B4-BE49-F238E27FC236}">
                <a16:creationId xmlns:a16="http://schemas.microsoft.com/office/drawing/2014/main" id="{61743AF6-7122-794E-BEFE-0C2621562A2B}"/>
              </a:ext>
            </a:extLst>
          </p:cNvPr>
          <p:cNvGrpSpPr/>
          <p:nvPr/>
        </p:nvGrpSpPr>
        <p:grpSpPr>
          <a:xfrm>
            <a:off x="5761144" y="3236248"/>
            <a:ext cx="657228" cy="783329"/>
            <a:chOff x="7429062" y="4300544"/>
            <a:chExt cx="657228" cy="783329"/>
          </a:xfrm>
        </p:grpSpPr>
        <p:cxnSp>
          <p:nvCxnSpPr>
            <p:cNvPr id="96" name="رابط مستقيم 49">
              <a:extLst>
                <a:ext uri="{FF2B5EF4-FFF2-40B4-BE49-F238E27FC236}">
                  <a16:creationId xmlns:a16="http://schemas.microsoft.com/office/drawing/2014/main" id="{6545F748-C571-224F-A4BE-1E0103F0BB71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9093D6A5-E920-454D-BF10-FA77B574B186}"/>
                </a:ext>
              </a:extLst>
            </p:cNvPr>
            <p:cNvSpPr txBox="1"/>
            <p:nvPr/>
          </p:nvSpPr>
          <p:spPr>
            <a:xfrm>
              <a:off x="7443808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8ECCC319-3777-1348-979F-48BF2EFAA748}"/>
                </a:ext>
              </a:extLst>
            </p:cNvPr>
            <p:cNvSpPr txBox="1"/>
            <p:nvPr/>
          </p:nvSpPr>
          <p:spPr>
            <a:xfrm>
              <a:off x="7429062" y="4300544"/>
              <a:ext cx="6572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</p:grpSp>
      <p:grpSp>
        <p:nvGrpSpPr>
          <p:cNvPr id="99" name="مجموعة 53">
            <a:extLst>
              <a:ext uri="{FF2B5EF4-FFF2-40B4-BE49-F238E27FC236}">
                <a16:creationId xmlns:a16="http://schemas.microsoft.com/office/drawing/2014/main" id="{53D9A28D-F8CE-8F4E-A1BE-57D50196E722}"/>
              </a:ext>
            </a:extLst>
          </p:cNvPr>
          <p:cNvGrpSpPr/>
          <p:nvPr/>
        </p:nvGrpSpPr>
        <p:grpSpPr>
          <a:xfrm>
            <a:off x="5620540" y="4306689"/>
            <a:ext cx="2738598" cy="1504886"/>
            <a:chOff x="6091106" y="3943157"/>
            <a:chExt cx="2738598" cy="1504886"/>
          </a:xfrm>
        </p:grpSpPr>
        <p:sp>
          <p:nvSpPr>
            <p:cNvPr id="100" name="قوس 99">
              <a:extLst>
                <a:ext uri="{FF2B5EF4-FFF2-40B4-BE49-F238E27FC236}">
                  <a16:creationId xmlns:a16="http://schemas.microsoft.com/office/drawing/2014/main" id="{DFFCA5AC-2112-6143-8CBE-596FA65D97F8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F1789E8A-9F69-EF47-83E9-E4F9D031C2DC}"/>
                </a:ext>
              </a:extLst>
            </p:cNvPr>
            <p:cNvSpPr txBox="1"/>
            <p:nvPr/>
          </p:nvSpPr>
          <p:spPr>
            <a:xfrm>
              <a:off x="6973236" y="4446817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102" name="قوس 101">
              <a:extLst>
                <a:ext uri="{FF2B5EF4-FFF2-40B4-BE49-F238E27FC236}">
                  <a16:creationId xmlns:a16="http://schemas.microsoft.com/office/drawing/2014/main" id="{EC1C9D85-B830-7B4D-A05B-4F0D854248FE}"/>
                </a:ext>
              </a:extLst>
            </p:cNvPr>
            <p:cNvSpPr/>
            <p:nvPr/>
          </p:nvSpPr>
          <p:spPr>
            <a:xfrm rot="15975761">
              <a:off x="5736761" y="4537797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DF4D1A61-2C28-F64E-9C20-7FC7BC300CB3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DC01A86D-E9D5-9444-96C4-0C096D00F835}"/>
              </a:ext>
            </a:extLst>
          </p:cNvPr>
          <p:cNvSpPr txBox="1"/>
          <p:nvPr/>
        </p:nvSpPr>
        <p:spPr>
          <a:xfrm>
            <a:off x="5877258" y="4853877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</a:t>
            </a: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98F24A9B-61B7-5B4B-909D-64627ACCC588}"/>
              </a:ext>
            </a:extLst>
          </p:cNvPr>
          <p:cNvSpPr txBox="1"/>
          <p:nvPr/>
        </p:nvSpPr>
        <p:spPr>
          <a:xfrm>
            <a:off x="6859400" y="1614063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9068D4DD-C018-534D-9A32-A3402F53D5AE}"/>
              </a:ext>
            </a:extLst>
          </p:cNvPr>
          <p:cNvSpPr txBox="1"/>
          <p:nvPr/>
        </p:nvSpPr>
        <p:spPr>
          <a:xfrm>
            <a:off x="5818184" y="1614063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F4A6B7DB-2B7D-0246-A6E8-E99F3E644AFB}"/>
              </a:ext>
            </a:extLst>
          </p:cNvPr>
          <p:cNvSpPr txBox="1"/>
          <p:nvPr/>
        </p:nvSpPr>
        <p:spPr>
          <a:xfrm>
            <a:off x="6489702" y="1663489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7E1911C2-AC0D-0F43-8D52-0578FC0DF23E}"/>
              </a:ext>
            </a:extLst>
          </p:cNvPr>
          <p:cNvSpPr txBox="1"/>
          <p:nvPr/>
        </p:nvSpPr>
        <p:spPr>
          <a:xfrm>
            <a:off x="4744836" y="1614059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CEB7C68F-A094-BE43-B6DF-E3746AC11C43}"/>
              </a:ext>
            </a:extLst>
          </p:cNvPr>
          <p:cNvSpPr txBox="1"/>
          <p:nvPr/>
        </p:nvSpPr>
        <p:spPr>
          <a:xfrm>
            <a:off x="4332274" y="1663485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7C1ABBDE-9E62-864F-83B8-BBFE67839962}"/>
              </a:ext>
            </a:extLst>
          </p:cNvPr>
          <p:cNvSpPr txBox="1"/>
          <p:nvPr/>
        </p:nvSpPr>
        <p:spPr>
          <a:xfrm>
            <a:off x="6918211" y="1660201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٠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052541AC-7E62-5245-AF48-9BDD9FA0EF47}"/>
              </a:ext>
            </a:extLst>
          </p:cNvPr>
          <p:cNvSpPr txBox="1"/>
          <p:nvPr/>
        </p:nvSpPr>
        <p:spPr>
          <a:xfrm>
            <a:off x="3660756" y="1614059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DFEEAC71-3954-CB42-9B04-BE10E61143FF}"/>
              </a:ext>
            </a:extLst>
          </p:cNvPr>
          <p:cNvSpPr txBox="1"/>
          <p:nvPr/>
        </p:nvSpPr>
        <p:spPr>
          <a:xfrm>
            <a:off x="4938489" y="1654662"/>
            <a:ext cx="2624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٠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C6B86068-56A4-0348-B2A6-7DA723F4E66C}"/>
              </a:ext>
            </a:extLst>
          </p:cNvPr>
          <p:cNvSpPr txBox="1"/>
          <p:nvPr/>
        </p:nvSpPr>
        <p:spPr>
          <a:xfrm>
            <a:off x="3512919" y="1687497"/>
            <a:ext cx="9264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١٢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FBA6D757-C37F-8741-AA67-75ED47083130}"/>
              </a:ext>
            </a:extLst>
          </p:cNvPr>
          <p:cNvSpPr txBox="1"/>
          <p:nvPr/>
        </p:nvSpPr>
        <p:spPr>
          <a:xfrm>
            <a:off x="5739373" y="1696038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grpSp>
        <p:nvGrpSpPr>
          <p:cNvPr id="122" name="مجموعة 47">
            <a:extLst>
              <a:ext uri="{FF2B5EF4-FFF2-40B4-BE49-F238E27FC236}">
                <a16:creationId xmlns:a16="http://schemas.microsoft.com/office/drawing/2014/main" id="{380BC3A7-1310-7C40-95C6-D2FF5EF5B297}"/>
              </a:ext>
            </a:extLst>
          </p:cNvPr>
          <p:cNvGrpSpPr/>
          <p:nvPr/>
        </p:nvGrpSpPr>
        <p:grpSpPr>
          <a:xfrm>
            <a:off x="6878245" y="4713490"/>
            <a:ext cx="557676" cy="783329"/>
            <a:chOff x="7471924" y="4300544"/>
            <a:chExt cx="557676" cy="783329"/>
          </a:xfrm>
        </p:grpSpPr>
        <p:cxnSp>
          <p:nvCxnSpPr>
            <p:cNvPr id="123" name="رابط مستقيم 63">
              <a:extLst>
                <a:ext uri="{FF2B5EF4-FFF2-40B4-BE49-F238E27FC236}">
                  <a16:creationId xmlns:a16="http://schemas.microsoft.com/office/drawing/2014/main" id="{C18E9285-921C-0B4F-88BE-ACCEF88B880D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مربع نص 123">
              <a:extLst>
                <a:ext uri="{FF2B5EF4-FFF2-40B4-BE49-F238E27FC236}">
                  <a16:creationId xmlns:a16="http://schemas.microsoft.com/office/drawing/2014/main" id="{CB396593-04CF-E74F-8674-7892C9B91C31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E3C825B6-4065-A541-8FA1-DD7E163F7797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7BC790C-D9C5-C682-1585-674F85BC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476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76" grpId="0" animBg="1"/>
      <p:bldP spid="77" grpId="0" animBg="1"/>
      <p:bldP spid="79" grpId="0"/>
      <p:bldP spid="80" grpId="0" animBg="1"/>
      <p:bldP spid="81" grpId="0"/>
      <p:bldP spid="83" grpId="0"/>
      <p:bldP spid="84" grpId="0" animBg="1"/>
      <p:bldP spid="85" grpId="0"/>
      <p:bldP spid="111" grpId="0"/>
      <p:bldP spid="112" grpId="0"/>
      <p:bldP spid="112" grpId="1"/>
      <p:bldP spid="113" grpId="0"/>
      <p:bldP spid="113" grpId="1"/>
      <p:bldP spid="114" grpId="0"/>
      <p:bldP spid="115" grpId="0"/>
      <p:bldP spid="115" grpId="1"/>
      <p:bldP spid="116" grpId="0"/>
      <p:bldP spid="117" grpId="0"/>
      <p:bldP spid="118" grpId="0"/>
      <p:bldP spid="118" grpId="1"/>
      <p:bldP spid="119" grpId="0"/>
      <p:bldP spid="120" grpId="0"/>
      <p:bldP spid="1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3342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3612659" y="109088"/>
            <a:ext cx="255173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قانون المنتصف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8C822CBD-85E9-B045-A5A3-2126A655789A}"/>
              </a:ext>
            </a:extLst>
          </p:cNvPr>
          <p:cNvSpPr/>
          <p:nvPr/>
        </p:nvSpPr>
        <p:spPr>
          <a:xfrm>
            <a:off x="435182" y="650344"/>
            <a:ext cx="814390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إحداثيي منتصف القطعة التي تصل بين النقطتين (  ٦،  ٨ ) ، ( ٣ ، ٤ )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E8B1D704-3999-994D-8D2B-1AEB52D68B84}"/>
              </a:ext>
            </a:extLst>
          </p:cNvPr>
          <p:cNvSpPr/>
          <p:nvPr/>
        </p:nvSpPr>
        <p:spPr>
          <a:xfrm>
            <a:off x="8233598" y="174545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2" name="مجموعة 69">
            <a:extLst>
              <a:ext uri="{FF2B5EF4-FFF2-40B4-BE49-F238E27FC236}">
                <a16:creationId xmlns:a16="http://schemas.microsoft.com/office/drawing/2014/main" id="{AB923EC7-8AAD-EE4A-AED0-598F812E6BD8}"/>
              </a:ext>
            </a:extLst>
          </p:cNvPr>
          <p:cNvGrpSpPr/>
          <p:nvPr/>
        </p:nvGrpSpPr>
        <p:grpSpPr>
          <a:xfrm>
            <a:off x="2864040" y="1150408"/>
            <a:ext cx="642944" cy="746595"/>
            <a:chOff x="3613810" y="972454"/>
            <a:chExt cx="642944" cy="746595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F4CDE4FB-35D5-434B-B99F-889BF2F2D181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4" name="سهم لأعلى 63">
              <a:extLst>
                <a:ext uri="{FF2B5EF4-FFF2-40B4-BE49-F238E27FC236}">
                  <a16:creationId xmlns:a16="http://schemas.microsoft.com/office/drawing/2014/main" id="{1A3A5F96-421C-B143-AE67-19D4589E3CCD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5" name="مجموعة 70">
            <a:extLst>
              <a:ext uri="{FF2B5EF4-FFF2-40B4-BE49-F238E27FC236}">
                <a16:creationId xmlns:a16="http://schemas.microsoft.com/office/drawing/2014/main" id="{3D4DAE85-D05E-9449-B327-4CA5822F12DE}"/>
              </a:ext>
            </a:extLst>
          </p:cNvPr>
          <p:cNvGrpSpPr/>
          <p:nvPr/>
        </p:nvGrpSpPr>
        <p:grpSpPr>
          <a:xfrm>
            <a:off x="2449698" y="1154049"/>
            <a:ext cx="642944" cy="746595"/>
            <a:chOff x="3200390" y="970152"/>
            <a:chExt cx="642944" cy="746595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CBEDA4CA-A4C0-2F47-9703-97BF66F11144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9" name="سهم لأعلى 68">
              <a:extLst>
                <a:ext uri="{FF2B5EF4-FFF2-40B4-BE49-F238E27FC236}">
                  <a16:creationId xmlns:a16="http://schemas.microsoft.com/office/drawing/2014/main" id="{05D5EDA6-63C5-B64B-A8F6-C4F3EB4C6786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0" name="مجموعة 71">
            <a:extLst>
              <a:ext uri="{FF2B5EF4-FFF2-40B4-BE49-F238E27FC236}">
                <a16:creationId xmlns:a16="http://schemas.microsoft.com/office/drawing/2014/main" id="{73442275-7A3C-9B4D-B4C6-3A2C2B5B7C48}"/>
              </a:ext>
            </a:extLst>
          </p:cNvPr>
          <p:cNvGrpSpPr/>
          <p:nvPr/>
        </p:nvGrpSpPr>
        <p:grpSpPr>
          <a:xfrm>
            <a:off x="1721032" y="1108468"/>
            <a:ext cx="642944" cy="746595"/>
            <a:chOff x="2500296" y="972454"/>
            <a:chExt cx="642944" cy="746595"/>
          </a:xfrm>
        </p:grpSpPr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C50A5A2F-F325-4242-A7E2-3F733AEBE688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2" name="سهم لأعلى 71">
              <a:extLst>
                <a:ext uri="{FF2B5EF4-FFF2-40B4-BE49-F238E27FC236}">
                  <a16:creationId xmlns:a16="http://schemas.microsoft.com/office/drawing/2014/main" id="{A3FA6D76-4AC2-E04E-A3A1-8B52B6E5D4F2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233E947A-5098-FD4F-B0AB-48A2E852E177}"/>
              </a:ext>
            </a:extLst>
          </p:cNvPr>
          <p:cNvGrpSpPr/>
          <p:nvPr/>
        </p:nvGrpSpPr>
        <p:grpSpPr>
          <a:xfrm>
            <a:off x="1320978" y="1106166"/>
            <a:ext cx="642944" cy="746595"/>
            <a:chOff x="2143106" y="970152"/>
            <a:chExt cx="642944" cy="746595"/>
          </a:xfrm>
        </p:grpSpPr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0B7EBCA0-EBCF-CB4D-90C2-E9FE5B61A768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5" name="سهم لأعلى 74">
              <a:extLst>
                <a:ext uri="{FF2B5EF4-FFF2-40B4-BE49-F238E27FC236}">
                  <a16:creationId xmlns:a16="http://schemas.microsoft.com/office/drawing/2014/main" id="{56753193-70E0-314A-AEA5-87851A1D6A3A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6" name="خماسي 75">
            <a:extLst>
              <a:ext uri="{FF2B5EF4-FFF2-40B4-BE49-F238E27FC236}">
                <a16:creationId xmlns:a16="http://schemas.microsoft.com/office/drawing/2014/main" id="{523AF64A-6ED4-BE44-B6CF-2987BAA6FCD2}"/>
              </a:ext>
            </a:extLst>
          </p:cNvPr>
          <p:cNvSpPr/>
          <p:nvPr/>
        </p:nvSpPr>
        <p:spPr>
          <a:xfrm rot="5400000">
            <a:off x="3773755" y="1400676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7" name="خماسي 76">
            <a:extLst>
              <a:ext uri="{FF2B5EF4-FFF2-40B4-BE49-F238E27FC236}">
                <a16:creationId xmlns:a16="http://schemas.microsoft.com/office/drawing/2014/main" id="{AF0F2A07-ADA8-794B-BA47-D6E0BD197E0C}"/>
              </a:ext>
            </a:extLst>
          </p:cNvPr>
          <p:cNvSpPr/>
          <p:nvPr/>
        </p:nvSpPr>
        <p:spPr>
          <a:xfrm rot="5400000">
            <a:off x="5888321" y="1400676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78" name="رابط مستقيم 21">
            <a:extLst>
              <a:ext uri="{FF2B5EF4-FFF2-40B4-BE49-F238E27FC236}">
                <a16:creationId xmlns:a16="http://schemas.microsoft.com/office/drawing/2014/main" id="{B5843006-DAB0-CC4B-93F0-0D9FDB92A329}"/>
              </a:ext>
            </a:extLst>
          </p:cNvPr>
          <p:cNvCxnSpPr/>
          <p:nvPr/>
        </p:nvCxnSpPr>
        <p:spPr>
          <a:xfrm rot="10800000">
            <a:off x="5835331" y="2115058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62EE1CC3-8D77-0441-9880-6A187479C00F}"/>
              </a:ext>
            </a:extLst>
          </p:cNvPr>
          <p:cNvSpPr txBox="1"/>
          <p:nvPr/>
        </p:nvSpPr>
        <p:spPr>
          <a:xfrm>
            <a:off x="6433947" y="2108498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0" name="قوس 79">
            <a:extLst>
              <a:ext uri="{FF2B5EF4-FFF2-40B4-BE49-F238E27FC236}">
                <a16:creationId xmlns:a16="http://schemas.microsoft.com/office/drawing/2014/main" id="{4F92BF82-D9B7-694F-B536-2FEA5645767B}"/>
              </a:ext>
            </a:extLst>
          </p:cNvPr>
          <p:cNvSpPr/>
          <p:nvPr/>
        </p:nvSpPr>
        <p:spPr>
          <a:xfrm rot="5142879">
            <a:off x="6668543" y="1757313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61BD08A-82A7-B24D-9C64-31B824832315}"/>
              </a:ext>
            </a:extLst>
          </p:cNvPr>
          <p:cNvSpPr txBox="1"/>
          <p:nvPr/>
        </p:nvSpPr>
        <p:spPr>
          <a:xfrm>
            <a:off x="5376205" y="190074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،</a:t>
            </a:r>
          </a:p>
        </p:txBody>
      </p:sp>
      <p:cxnSp>
        <p:nvCxnSpPr>
          <p:cNvPr id="82" name="رابط مستقيم 28">
            <a:extLst>
              <a:ext uri="{FF2B5EF4-FFF2-40B4-BE49-F238E27FC236}">
                <a16:creationId xmlns:a16="http://schemas.microsoft.com/office/drawing/2014/main" id="{D3AF08E6-9496-7041-BC74-523A7B088A66}"/>
              </a:ext>
            </a:extLst>
          </p:cNvPr>
          <p:cNvCxnSpPr/>
          <p:nvPr/>
        </p:nvCxnSpPr>
        <p:spPr>
          <a:xfrm rot="10800000">
            <a:off x="3677903" y="2115054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FCC615D5-5EF4-774B-B8CD-FFEE66F6EC3D}"/>
              </a:ext>
            </a:extLst>
          </p:cNvPr>
          <p:cNvSpPr txBox="1"/>
          <p:nvPr/>
        </p:nvSpPr>
        <p:spPr>
          <a:xfrm>
            <a:off x="4262231" y="210849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4" name="قوس 83">
            <a:extLst>
              <a:ext uri="{FF2B5EF4-FFF2-40B4-BE49-F238E27FC236}">
                <a16:creationId xmlns:a16="http://schemas.microsoft.com/office/drawing/2014/main" id="{2DB12E90-F3B9-CC4A-90E4-395BB1F43331}"/>
              </a:ext>
            </a:extLst>
          </p:cNvPr>
          <p:cNvSpPr/>
          <p:nvPr/>
        </p:nvSpPr>
        <p:spPr>
          <a:xfrm rot="15975761">
            <a:off x="3133658" y="1890617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0B9D0B5D-5159-9144-BA15-31ED7F69D659}"/>
              </a:ext>
            </a:extLst>
          </p:cNvPr>
          <p:cNvSpPr txBox="1"/>
          <p:nvPr/>
        </p:nvSpPr>
        <p:spPr>
          <a:xfrm>
            <a:off x="7591243" y="1900742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  =</a:t>
            </a:r>
          </a:p>
        </p:txBody>
      </p:sp>
      <p:grpSp>
        <p:nvGrpSpPr>
          <p:cNvPr id="86" name="مجموعة 52">
            <a:extLst>
              <a:ext uri="{FF2B5EF4-FFF2-40B4-BE49-F238E27FC236}">
                <a16:creationId xmlns:a16="http://schemas.microsoft.com/office/drawing/2014/main" id="{4EB5BABA-3D23-164D-84F4-C14811C28A4F}"/>
              </a:ext>
            </a:extLst>
          </p:cNvPr>
          <p:cNvGrpSpPr/>
          <p:nvPr/>
        </p:nvGrpSpPr>
        <p:grpSpPr>
          <a:xfrm>
            <a:off x="5473369" y="2914965"/>
            <a:ext cx="2829554" cy="1378894"/>
            <a:chOff x="6000150" y="3943157"/>
            <a:chExt cx="2829554" cy="1378894"/>
          </a:xfrm>
        </p:grpSpPr>
        <p:sp>
          <p:nvSpPr>
            <p:cNvPr id="87" name="قوس 86">
              <a:extLst>
                <a:ext uri="{FF2B5EF4-FFF2-40B4-BE49-F238E27FC236}">
                  <a16:creationId xmlns:a16="http://schemas.microsoft.com/office/drawing/2014/main" id="{4925747E-61C9-BB4B-A61F-69D443F2DD5A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A06365FF-E288-EE4C-8D10-04109B96BDFD}"/>
                </a:ext>
              </a:extLst>
            </p:cNvPr>
            <p:cNvSpPr txBox="1"/>
            <p:nvPr/>
          </p:nvSpPr>
          <p:spPr>
            <a:xfrm>
              <a:off x="6941442" y="4440931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89" name="قوس 88">
              <a:extLst>
                <a:ext uri="{FF2B5EF4-FFF2-40B4-BE49-F238E27FC236}">
                  <a16:creationId xmlns:a16="http://schemas.microsoft.com/office/drawing/2014/main" id="{091F9037-FF0F-6447-9028-3AFE85F860C8}"/>
                </a:ext>
              </a:extLst>
            </p:cNvPr>
            <p:cNvSpPr/>
            <p:nvPr/>
          </p:nvSpPr>
          <p:spPr>
            <a:xfrm rot="15975761">
              <a:off x="5645805" y="4411805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04ACD156-7E1F-6944-80FB-02D26C2406DA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grpSp>
        <p:nvGrpSpPr>
          <p:cNvPr id="91" name="مجموعة 47">
            <a:extLst>
              <a:ext uri="{FF2B5EF4-FFF2-40B4-BE49-F238E27FC236}">
                <a16:creationId xmlns:a16="http://schemas.microsoft.com/office/drawing/2014/main" id="{9DCD2BB8-6A68-BC40-8389-1890B52E8312}"/>
              </a:ext>
            </a:extLst>
          </p:cNvPr>
          <p:cNvGrpSpPr/>
          <p:nvPr/>
        </p:nvGrpSpPr>
        <p:grpSpPr>
          <a:xfrm>
            <a:off x="6838986" y="3288900"/>
            <a:ext cx="557676" cy="783329"/>
            <a:chOff x="7471924" y="4300544"/>
            <a:chExt cx="557676" cy="783329"/>
          </a:xfrm>
        </p:grpSpPr>
        <p:cxnSp>
          <p:nvCxnSpPr>
            <p:cNvPr id="92" name="رابط مستقيم 40">
              <a:extLst>
                <a:ext uri="{FF2B5EF4-FFF2-40B4-BE49-F238E27FC236}">
                  <a16:creationId xmlns:a16="http://schemas.microsoft.com/office/drawing/2014/main" id="{4A570E39-AC4F-7446-85B9-589026F3C220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AA660C05-9858-5A4A-839A-EDBA034B9FF5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90D309E7-FB1D-BD4A-9BE7-CD715A32014C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</p:grpSp>
      <p:grpSp>
        <p:nvGrpSpPr>
          <p:cNvPr id="95" name="مجموعة 48">
            <a:extLst>
              <a:ext uri="{FF2B5EF4-FFF2-40B4-BE49-F238E27FC236}">
                <a16:creationId xmlns:a16="http://schemas.microsoft.com/office/drawing/2014/main" id="{C812FAC0-A2ED-A54F-8F23-289CA533CF57}"/>
              </a:ext>
            </a:extLst>
          </p:cNvPr>
          <p:cNvGrpSpPr/>
          <p:nvPr/>
        </p:nvGrpSpPr>
        <p:grpSpPr>
          <a:xfrm>
            <a:off x="5779176" y="3256697"/>
            <a:ext cx="657228" cy="783329"/>
            <a:chOff x="7429062" y="4300544"/>
            <a:chExt cx="657228" cy="783329"/>
          </a:xfrm>
        </p:grpSpPr>
        <p:cxnSp>
          <p:nvCxnSpPr>
            <p:cNvPr id="96" name="رابط مستقيم 49">
              <a:extLst>
                <a:ext uri="{FF2B5EF4-FFF2-40B4-BE49-F238E27FC236}">
                  <a16:creationId xmlns:a16="http://schemas.microsoft.com/office/drawing/2014/main" id="{E146D9BA-7F9D-694B-AD17-BC148AFE469F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7C6C91D3-773D-AE44-9FCF-BAB812AAE7DE}"/>
                </a:ext>
              </a:extLst>
            </p:cNvPr>
            <p:cNvSpPr txBox="1"/>
            <p:nvPr/>
          </p:nvSpPr>
          <p:spPr>
            <a:xfrm>
              <a:off x="7443808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C71BF237-0C3B-7441-87CB-D795132DCB51}"/>
                </a:ext>
              </a:extLst>
            </p:cNvPr>
            <p:cNvSpPr txBox="1"/>
            <p:nvPr/>
          </p:nvSpPr>
          <p:spPr>
            <a:xfrm>
              <a:off x="7429062" y="4300544"/>
              <a:ext cx="6572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</p:grpSp>
      <p:grpSp>
        <p:nvGrpSpPr>
          <p:cNvPr id="99" name="مجموعة 53">
            <a:extLst>
              <a:ext uri="{FF2B5EF4-FFF2-40B4-BE49-F238E27FC236}">
                <a16:creationId xmlns:a16="http://schemas.microsoft.com/office/drawing/2014/main" id="{3C7356CC-A1CD-CE4B-BA62-1BC8AB332615}"/>
              </a:ext>
            </a:extLst>
          </p:cNvPr>
          <p:cNvGrpSpPr/>
          <p:nvPr/>
        </p:nvGrpSpPr>
        <p:grpSpPr>
          <a:xfrm>
            <a:off x="5532901" y="4329634"/>
            <a:ext cx="2784310" cy="1475310"/>
            <a:chOff x="6045394" y="3943157"/>
            <a:chExt cx="2784310" cy="1475310"/>
          </a:xfrm>
        </p:grpSpPr>
        <p:sp>
          <p:nvSpPr>
            <p:cNvPr id="100" name="قوس 99">
              <a:extLst>
                <a:ext uri="{FF2B5EF4-FFF2-40B4-BE49-F238E27FC236}">
                  <a16:creationId xmlns:a16="http://schemas.microsoft.com/office/drawing/2014/main" id="{0F34B47F-1CFE-0B4E-8BCF-E9C641637E02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528C9D81-F938-FE4C-973E-E0DCFD6936CB}"/>
                </a:ext>
              </a:extLst>
            </p:cNvPr>
            <p:cNvSpPr txBox="1"/>
            <p:nvPr/>
          </p:nvSpPr>
          <p:spPr>
            <a:xfrm>
              <a:off x="6961459" y="4440931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102" name="قوس 101">
              <a:extLst>
                <a:ext uri="{FF2B5EF4-FFF2-40B4-BE49-F238E27FC236}">
                  <a16:creationId xmlns:a16="http://schemas.microsoft.com/office/drawing/2014/main" id="{457CBF4C-215B-124A-AE4D-3D0E25A49413}"/>
                </a:ext>
              </a:extLst>
            </p:cNvPr>
            <p:cNvSpPr/>
            <p:nvPr/>
          </p:nvSpPr>
          <p:spPr>
            <a:xfrm rot="15975761">
              <a:off x="5691049" y="4508221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361F6AD6-435E-2C4C-9E29-26FB616C514F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A61B26A7-4388-914B-98B9-F424A07EF15D}"/>
              </a:ext>
            </a:extLst>
          </p:cNvPr>
          <p:cNvSpPr txBox="1"/>
          <p:nvPr/>
        </p:nvSpPr>
        <p:spPr>
          <a:xfrm>
            <a:off x="5835331" y="4805193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</a:t>
            </a: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1D2E350E-532B-7D49-9E84-52C45FBDAC8E}"/>
              </a:ext>
            </a:extLst>
          </p:cNvPr>
          <p:cNvSpPr txBox="1"/>
          <p:nvPr/>
        </p:nvSpPr>
        <p:spPr>
          <a:xfrm>
            <a:off x="6817473" y="1637008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5B4D8330-97F5-8440-9667-DFBB6DC78B2E}"/>
              </a:ext>
            </a:extLst>
          </p:cNvPr>
          <p:cNvSpPr txBox="1"/>
          <p:nvPr/>
        </p:nvSpPr>
        <p:spPr>
          <a:xfrm>
            <a:off x="5776257" y="1637008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03015355-C85A-DC49-9E09-E694000AAE10}"/>
              </a:ext>
            </a:extLst>
          </p:cNvPr>
          <p:cNvSpPr txBox="1"/>
          <p:nvPr/>
        </p:nvSpPr>
        <p:spPr>
          <a:xfrm>
            <a:off x="6447775" y="168643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F50D04D0-A5DD-E747-ACB7-28091E966C07}"/>
              </a:ext>
            </a:extLst>
          </p:cNvPr>
          <p:cNvSpPr txBox="1"/>
          <p:nvPr/>
        </p:nvSpPr>
        <p:spPr>
          <a:xfrm>
            <a:off x="4702909" y="1637004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9E94A16D-E9F5-F242-A025-1D05429FB1EE}"/>
              </a:ext>
            </a:extLst>
          </p:cNvPr>
          <p:cNvSpPr txBox="1"/>
          <p:nvPr/>
        </p:nvSpPr>
        <p:spPr>
          <a:xfrm>
            <a:off x="4290347" y="1686430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C14F9ED7-872D-F84F-ABAB-6D36A2683685}"/>
              </a:ext>
            </a:extLst>
          </p:cNvPr>
          <p:cNvSpPr txBox="1"/>
          <p:nvPr/>
        </p:nvSpPr>
        <p:spPr>
          <a:xfrm>
            <a:off x="6838986" y="1717618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1280A181-1308-0546-92DB-A3C55625FB75}"/>
              </a:ext>
            </a:extLst>
          </p:cNvPr>
          <p:cNvSpPr txBox="1"/>
          <p:nvPr/>
        </p:nvSpPr>
        <p:spPr>
          <a:xfrm>
            <a:off x="3618829" y="1637004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E858AA7A-55AA-A045-B49B-0BD44B69CEE1}"/>
              </a:ext>
            </a:extLst>
          </p:cNvPr>
          <p:cNvSpPr txBox="1"/>
          <p:nvPr/>
        </p:nvSpPr>
        <p:spPr>
          <a:xfrm>
            <a:off x="4734608" y="168642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٨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08F2F555-8115-AD41-B3FC-5D2850275942}"/>
              </a:ext>
            </a:extLst>
          </p:cNvPr>
          <p:cNvSpPr txBox="1"/>
          <p:nvPr/>
        </p:nvSpPr>
        <p:spPr>
          <a:xfrm>
            <a:off x="3507015" y="1697289"/>
            <a:ext cx="9264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02CCDD5C-861E-724E-A90D-F5AF58D2B4E7}"/>
              </a:ext>
            </a:extLst>
          </p:cNvPr>
          <p:cNvSpPr txBox="1"/>
          <p:nvPr/>
        </p:nvSpPr>
        <p:spPr>
          <a:xfrm>
            <a:off x="5608138" y="1732070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grpSp>
        <p:nvGrpSpPr>
          <p:cNvPr id="122" name="مجموعة 47">
            <a:extLst>
              <a:ext uri="{FF2B5EF4-FFF2-40B4-BE49-F238E27FC236}">
                <a16:creationId xmlns:a16="http://schemas.microsoft.com/office/drawing/2014/main" id="{136E88B6-38EF-2F45-AC12-BF94752E4611}"/>
              </a:ext>
            </a:extLst>
          </p:cNvPr>
          <p:cNvGrpSpPr/>
          <p:nvPr/>
        </p:nvGrpSpPr>
        <p:grpSpPr>
          <a:xfrm>
            <a:off x="6861655" y="4703569"/>
            <a:ext cx="557676" cy="783329"/>
            <a:chOff x="7471924" y="4300544"/>
            <a:chExt cx="557676" cy="783329"/>
          </a:xfrm>
        </p:grpSpPr>
        <p:cxnSp>
          <p:nvCxnSpPr>
            <p:cNvPr id="123" name="رابط مستقيم 63">
              <a:extLst>
                <a:ext uri="{FF2B5EF4-FFF2-40B4-BE49-F238E27FC236}">
                  <a16:creationId xmlns:a16="http://schemas.microsoft.com/office/drawing/2014/main" id="{400E8D40-F613-7042-A82B-2DA448F182AF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مربع نص 123">
              <a:extLst>
                <a:ext uri="{FF2B5EF4-FFF2-40B4-BE49-F238E27FC236}">
                  <a16:creationId xmlns:a16="http://schemas.microsoft.com/office/drawing/2014/main" id="{6D5C791A-B4FA-1641-8FC1-E250B7DE4FD0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070C26AF-7BE1-8846-B5C7-8DF0A7904B60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11336086-8AB6-374B-9E34-16F6202B8166}"/>
                  </a:ext>
                </a:extLst>
              </p14:cNvPr>
              <p14:cNvContentPartPr/>
              <p14:nvPr/>
            </p14:nvContentPartPr>
            <p14:xfrm>
              <a:off x="7016400" y="4500000"/>
              <a:ext cx="335880" cy="17424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11336086-8AB6-374B-9E34-16F6202B81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7040" y="4490640"/>
                <a:ext cx="354600" cy="1929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2935D92-5E65-6508-0270-81E5129B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5464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76" grpId="0" animBg="1"/>
      <p:bldP spid="77" grpId="0" animBg="1"/>
      <p:bldP spid="79" grpId="0"/>
      <p:bldP spid="80" grpId="0" animBg="1"/>
      <p:bldP spid="81" grpId="0"/>
      <p:bldP spid="83" grpId="0"/>
      <p:bldP spid="84" grpId="0" animBg="1"/>
      <p:bldP spid="85" grpId="0"/>
      <p:bldP spid="111" grpId="0"/>
      <p:bldP spid="112" grpId="0"/>
      <p:bldP spid="112" grpId="1"/>
      <p:bldP spid="113" grpId="0"/>
      <p:bldP spid="113" grpId="1"/>
      <p:bldP spid="114" grpId="0"/>
      <p:bldP spid="115" grpId="0"/>
      <p:bldP spid="115" grpId="1"/>
      <p:bldP spid="116" grpId="0"/>
      <p:bldP spid="117" grpId="0"/>
      <p:bldP spid="118" grpId="0"/>
      <p:bldP spid="118" grpId="1"/>
      <p:bldP spid="119" grpId="0"/>
      <p:bldP spid="120" grpId="0"/>
      <p:bldP spid="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46491" y="1153992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 dirty="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3612659" y="109088"/>
            <a:ext cx="255173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قانون المنتصف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59D1D1AA-F8E3-1743-848F-C231D94B710A}"/>
              </a:ext>
            </a:extLst>
          </p:cNvPr>
          <p:cNvSpPr/>
          <p:nvPr/>
        </p:nvSpPr>
        <p:spPr>
          <a:xfrm>
            <a:off x="435182" y="877398"/>
            <a:ext cx="814390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إحداثيي منتصف القطعة التي تصل بين النقطتين (  ٥،  ــ١٠ ) ، ( ٥ ، ٨ )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17AE38A8-CB7B-254A-825D-6C8F957F4784}"/>
              </a:ext>
            </a:extLst>
          </p:cNvPr>
          <p:cNvSpPr/>
          <p:nvPr/>
        </p:nvSpPr>
        <p:spPr>
          <a:xfrm>
            <a:off x="8001067" y="81939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تدرب</a:t>
            </a:r>
          </a:p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١٠</a:t>
            </a:r>
          </a:p>
        </p:txBody>
      </p:sp>
      <p:grpSp>
        <p:nvGrpSpPr>
          <p:cNvPr id="62" name="مجموعة 69">
            <a:extLst>
              <a:ext uri="{FF2B5EF4-FFF2-40B4-BE49-F238E27FC236}">
                <a16:creationId xmlns:a16="http://schemas.microsoft.com/office/drawing/2014/main" id="{771DB1A4-F525-E649-AEE6-F86F242C430A}"/>
              </a:ext>
            </a:extLst>
          </p:cNvPr>
          <p:cNvGrpSpPr/>
          <p:nvPr/>
        </p:nvGrpSpPr>
        <p:grpSpPr>
          <a:xfrm>
            <a:off x="2864040" y="1377462"/>
            <a:ext cx="642944" cy="746595"/>
            <a:chOff x="3613810" y="972454"/>
            <a:chExt cx="642944" cy="746595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5DBAA877-4DC9-4D48-8138-FED3B8651494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4" name="سهم لأعلى 63">
              <a:extLst>
                <a:ext uri="{FF2B5EF4-FFF2-40B4-BE49-F238E27FC236}">
                  <a16:creationId xmlns:a16="http://schemas.microsoft.com/office/drawing/2014/main" id="{63DE8BC3-9F19-AF41-93C4-1581A21C5985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5" name="مجموعة 70">
            <a:extLst>
              <a:ext uri="{FF2B5EF4-FFF2-40B4-BE49-F238E27FC236}">
                <a16:creationId xmlns:a16="http://schemas.microsoft.com/office/drawing/2014/main" id="{9532270D-AB78-8640-9631-54426565A66F}"/>
              </a:ext>
            </a:extLst>
          </p:cNvPr>
          <p:cNvGrpSpPr/>
          <p:nvPr/>
        </p:nvGrpSpPr>
        <p:grpSpPr>
          <a:xfrm>
            <a:off x="2363974" y="1381103"/>
            <a:ext cx="642944" cy="746595"/>
            <a:chOff x="3200390" y="970152"/>
            <a:chExt cx="642944" cy="746595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2F4EA99C-94CF-2C4F-A865-6AA18CF37165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9" name="سهم لأعلى 68">
              <a:extLst>
                <a:ext uri="{FF2B5EF4-FFF2-40B4-BE49-F238E27FC236}">
                  <a16:creationId xmlns:a16="http://schemas.microsoft.com/office/drawing/2014/main" id="{7921407B-036B-5C4E-9024-FE0DB6B26E70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0" name="مجموعة 71">
            <a:extLst>
              <a:ext uri="{FF2B5EF4-FFF2-40B4-BE49-F238E27FC236}">
                <a16:creationId xmlns:a16="http://schemas.microsoft.com/office/drawing/2014/main" id="{A8E17BE0-7CD0-FF4B-BE1D-2C25E1BA3801}"/>
              </a:ext>
            </a:extLst>
          </p:cNvPr>
          <p:cNvGrpSpPr/>
          <p:nvPr/>
        </p:nvGrpSpPr>
        <p:grpSpPr>
          <a:xfrm>
            <a:off x="1606732" y="1335522"/>
            <a:ext cx="642944" cy="746595"/>
            <a:chOff x="2500296" y="972454"/>
            <a:chExt cx="642944" cy="746595"/>
          </a:xfrm>
        </p:grpSpPr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D26D197B-744D-B142-9509-F597A76A5E55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2" name="سهم لأعلى 71">
              <a:extLst>
                <a:ext uri="{FF2B5EF4-FFF2-40B4-BE49-F238E27FC236}">
                  <a16:creationId xmlns:a16="http://schemas.microsoft.com/office/drawing/2014/main" id="{C3982F7A-419E-144D-95CB-8ED1EA08F1C4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040F3ABE-86E8-E241-B966-95009D986604}"/>
              </a:ext>
            </a:extLst>
          </p:cNvPr>
          <p:cNvGrpSpPr/>
          <p:nvPr/>
        </p:nvGrpSpPr>
        <p:grpSpPr>
          <a:xfrm>
            <a:off x="1206680" y="1333220"/>
            <a:ext cx="642944" cy="746595"/>
            <a:chOff x="2143106" y="970152"/>
            <a:chExt cx="642944" cy="746595"/>
          </a:xfrm>
        </p:grpSpPr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A7D6B57B-BE81-9547-A0D2-3C5C8689107D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5" name="سهم لأعلى 74">
              <a:extLst>
                <a:ext uri="{FF2B5EF4-FFF2-40B4-BE49-F238E27FC236}">
                  <a16:creationId xmlns:a16="http://schemas.microsoft.com/office/drawing/2014/main" id="{32BDAAD2-35EE-904D-9F33-A15A7F02891F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6" name="خماسي 75">
            <a:extLst>
              <a:ext uri="{FF2B5EF4-FFF2-40B4-BE49-F238E27FC236}">
                <a16:creationId xmlns:a16="http://schemas.microsoft.com/office/drawing/2014/main" id="{3F6E4563-7E5C-CA46-85C6-EE101D86CF41}"/>
              </a:ext>
            </a:extLst>
          </p:cNvPr>
          <p:cNvSpPr/>
          <p:nvPr/>
        </p:nvSpPr>
        <p:spPr>
          <a:xfrm rot="5400000">
            <a:off x="3848503" y="1588216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7" name="خماسي 76">
            <a:extLst>
              <a:ext uri="{FF2B5EF4-FFF2-40B4-BE49-F238E27FC236}">
                <a16:creationId xmlns:a16="http://schemas.microsoft.com/office/drawing/2014/main" id="{8F6449A8-4C78-2244-8C54-9F3353A10E53}"/>
              </a:ext>
            </a:extLst>
          </p:cNvPr>
          <p:cNvSpPr/>
          <p:nvPr/>
        </p:nvSpPr>
        <p:spPr>
          <a:xfrm rot="5400000">
            <a:off x="5963069" y="1588216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78" name="رابط مستقيم 21">
            <a:extLst>
              <a:ext uri="{FF2B5EF4-FFF2-40B4-BE49-F238E27FC236}">
                <a16:creationId xmlns:a16="http://schemas.microsoft.com/office/drawing/2014/main" id="{ECDCC4B5-20AD-D846-AD87-7A246243FAB7}"/>
              </a:ext>
            </a:extLst>
          </p:cNvPr>
          <p:cNvCxnSpPr/>
          <p:nvPr/>
        </p:nvCxnSpPr>
        <p:spPr>
          <a:xfrm rot="10800000">
            <a:off x="5910079" y="2302598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EDD39E7E-E8AC-DC4D-9AE1-ECB6D04C6DBA}"/>
              </a:ext>
            </a:extLst>
          </p:cNvPr>
          <p:cNvSpPr txBox="1"/>
          <p:nvPr/>
        </p:nvSpPr>
        <p:spPr>
          <a:xfrm>
            <a:off x="6508695" y="2296038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0" name="قوس 79">
            <a:extLst>
              <a:ext uri="{FF2B5EF4-FFF2-40B4-BE49-F238E27FC236}">
                <a16:creationId xmlns:a16="http://schemas.microsoft.com/office/drawing/2014/main" id="{E89D0E4D-9453-0F40-B56B-9BB560479877}"/>
              </a:ext>
            </a:extLst>
          </p:cNvPr>
          <p:cNvSpPr/>
          <p:nvPr/>
        </p:nvSpPr>
        <p:spPr>
          <a:xfrm rot="5142879">
            <a:off x="6743291" y="1944853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0A101940-5692-344D-8AFB-3394A2361E7E}"/>
              </a:ext>
            </a:extLst>
          </p:cNvPr>
          <p:cNvSpPr txBox="1"/>
          <p:nvPr/>
        </p:nvSpPr>
        <p:spPr>
          <a:xfrm>
            <a:off x="5450953" y="208828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،</a:t>
            </a:r>
          </a:p>
        </p:txBody>
      </p:sp>
      <p:cxnSp>
        <p:nvCxnSpPr>
          <p:cNvPr id="82" name="رابط مستقيم 28">
            <a:extLst>
              <a:ext uri="{FF2B5EF4-FFF2-40B4-BE49-F238E27FC236}">
                <a16:creationId xmlns:a16="http://schemas.microsoft.com/office/drawing/2014/main" id="{47FB986C-7B62-C248-898A-78E28FF660CD}"/>
              </a:ext>
            </a:extLst>
          </p:cNvPr>
          <p:cNvCxnSpPr/>
          <p:nvPr/>
        </p:nvCxnSpPr>
        <p:spPr>
          <a:xfrm rot="10800000">
            <a:off x="3752651" y="2302594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4E472486-0ABD-E84C-A6AB-5D9C2C150476}"/>
              </a:ext>
            </a:extLst>
          </p:cNvPr>
          <p:cNvSpPr txBox="1"/>
          <p:nvPr/>
        </p:nvSpPr>
        <p:spPr>
          <a:xfrm>
            <a:off x="4336979" y="229603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4" name="قوس 83">
            <a:extLst>
              <a:ext uri="{FF2B5EF4-FFF2-40B4-BE49-F238E27FC236}">
                <a16:creationId xmlns:a16="http://schemas.microsoft.com/office/drawing/2014/main" id="{E9AD60A2-E215-0D44-B710-ED8473A2047A}"/>
              </a:ext>
            </a:extLst>
          </p:cNvPr>
          <p:cNvSpPr/>
          <p:nvPr/>
        </p:nvSpPr>
        <p:spPr>
          <a:xfrm rot="15975761">
            <a:off x="3208406" y="2078157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48771C7A-BF4D-C547-812F-5AEC00EB46D6}"/>
              </a:ext>
            </a:extLst>
          </p:cNvPr>
          <p:cNvSpPr txBox="1"/>
          <p:nvPr/>
        </p:nvSpPr>
        <p:spPr>
          <a:xfrm>
            <a:off x="7665991" y="2088282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  =</a:t>
            </a:r>
          </a:p>
        </p:txBody>
      </p:sp>
      <p:grpSp>
        <p:nvGrpSpPr>
          <p:cNvPr id="86" name="مجموعة 52">
            <a:extLst>
              <a:ext uri="{FF2B5EF4-FFF2-40B4-BE49-F238E27FC236}">
                <a16:creationId xmlns:a16="http://schemas.microsoft.com/office/drawing/2014/main" id="{78E4BEDF-6F72-0241-A449-12A4ABB76064}"/>
              </a:ext>
            </a:extLst>
          </p:cNvPr>
          <p:cNvGrpSpPr/>
          <p:nvPr/>
        </p:nvGrpSpPr>
        <p:grpSpPr>
          <a:xfrm>
            <a:off x="5580786" y="2906947"/>
            <a:ext cx="2774681" cy="1457021"/>
            <a:chOff x="6055023" y="3943157"/>
            <a:chExt cx="2774681" cy="1457021"/>
          </a:xfrm>
        </p:grpSpPr>
        <p:sp>
          <p:nvSpPr>
            <p:cNvPr id="87" name="قوس 86">
              <a:extLst>
                <a:ext uri="{FF2B5EF4-FFF2-40B4-BE49-F238E27FC236}">
                  <a16:creationId xmlns:a16="http://schemas.microsoft.com/office/drawing/2014/main" id="{FB8EDF8F-543E-8040-8322-B741DDE487AF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65373E5F-B9C3-4840-98EF-50079C37CF78}"/>
                </a:ext>
              </a:extLst>
            </p:cNvPr>
            <p:cNvSpPr txBox="1"/>
            <p:nvPr/>
          </p:nvSpPr>
          <p:spPr>
            <a:xfrm>
              <a:off x="6960728" y="4416808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89" name="قوس 88">
              <a:extLst>
                <a:ext uri="{FF2B5EF4-FFF2-40B4-BE49-F238E27FC236}">
                  <a16:creationId xmlns:a16="http://schemas.microsoft.com/office/drawing/2014/main" id="{E0E14594-7B59-334A-BFD5-D9282CBC72EB}"/>
                </a:ext>
              </a:extLst>
            </p:cNvPr>
            <p:cNvSpPr/>
            <p:nvPr/>
          </p:nvSpPr>
          <p:spPr>
            <a:xfrm rot="15975761">
              <a:off x="5700678" y="448993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1D19F3E2-9243-CB46-A973-3BE1F6DC7FD9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grpSp>
        <p:nvGrpSpPr>
          <p:cNvPr id="91" name="مجموعة 47">
            <a:extLst>
              <a:ext uri="{FF2B5EF4-FFF2-40B4-BE49-F238E27FC236}">
                <a16:creationId xmlns:a16="http://schemas.microsoft.com/office/drawing/2014/main" id="{96A4E75F-0808-AE43-B1B5-40CB8E08714B}"/>
              </a:ext>
            </a:extLst>
          </p:cNvPr>
          <p:cNvGrpSpPr/>
          <p:nvPr/>
        </p:nvGrpSpPr>
        <p:grpSpPr>
          <a:xfrm>
            <a:off x="6924613" y="3260427"/>
            <a:ext cx="557676" cy="783329"/>
            <a:chOff x="7471924" y="4300544"/>
            <a:chExt cx="557676" cy="783329"/>
          </a:xfrm>
        </p:grpSpPr>
        <p:cxnSp>
          <p:nvCxnSpPr>
            <p:cNvPr id="92" name="رابط مستقيم 40">
              <a:extLst>
                <a:ext uri="{FF2B5EF4-FFF2-40B4-BE49-F238E27FC236}">
                  <a16:creationId xmlns:a16="http://schemas.microsoft.com/office/drawing/2014/main" id="{333450C4-F705-0049-8817-7E9B54E2CBE5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4EC8A362-74BA-9946-B9F0-D8099A55BCD8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0A8EF7C5-9474-7044-85BC-6F1A75F1F697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١٠</a:t>
              </a:r>
            </a:p>
          </p:txBody>
        </p:sp>
      </p:grpSp>
      <p:grpSp>
        <p:nvGrpSpPr>
          <p:cNvPr id="95" name="مجموعة 48">
            <a:extLst>
              <a:ext uri="{FF2B5EF4-FFF2-40B4-BE49-F238E27FC236}">
                <a16:creationId xmlns:a16="http://schemas.microsoft.com/office/drawing/2014/main" id="{4973E8C7-0323-6045-8D19-0E74CFF3A44A}"/>
              </a:ext>
            </a:extLst>
          </p:cNvPr>
          <p:cNvGrpSpPr/>
          <p:nvPr/>
        </p:nvGrpSpPr>
        <p:grpSpPr>
          <a:xfrm>
            <a:off x="5842282" y="3274339"/>
            <a:ext cx="657228" cy="783329"/>
            <a:chOff x="7429062" y="4300544"/>
            <a:chExt cx="657228" cy="783329"/>
          </a:xfrm>
        </p:grpSpPr>
        <p:cxnSp>
          <p:nvCxnSpPr>
            <p:cNvPr id="96" name="رابط مستقيم 49">
              <a:extLst>
                <a:ext uri="{FF2B5EF4-FFF2-40B4-BE49-F238E27FC236}">
                  <a16:creationId xmlns:a16="http://schemas.microsoft.com/office/drawing/2014/main" id="{3EA5E6C0-DAEA-5C42-82D0-8CCA0D24D633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AF32FB30-9BDF-714E-BC01-2516396B4E46}"/>
                </a:ext>
              </a:extLst>
            </p:cNvPr>
            <p:cNvSpPr txBox="1"/>
            <p:nvPr/>
          </p:nvSpPr>
          <p:spPr>
            <a:xfrm>
              <a:off x="7443808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CECBFF13-9441-6946-81ED-63FCCF503A1D}"/>
                </a:ext>
              </a:extLst>
            </p:cNvPr>
            <p:cNvSpPr txBox="1"/>
            <p:nvPr/>
          </p:nvSpPr>
          <p:spPr>
            <a:xfrm>
              <a:off x="7429062" y="4300544"/>
              <a:ext cx="6572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ــ ٢</a:t>
              </a:r>
            </a:p>
          </p:txBody>
        </p:sp>
      </p:grpSp>
      <p:grpSp>
        <p:nvGrpSpPr>
          <p:cNvPr id="99" name="مجموعة 53">
            <a:extLst>
              <a:ext uri="{FF2B5EF4-FFF2-40B4-BE49-F238E27FC236}">
                <a16:creationId xmlns:a16="http://schemas.microsoft.com/office/drawing/2014/main" id="{F871D4FD-9A1A-DE4D-9019-244F820DBE1B}"/>
              </a:ext>
            </a:extLst>
          </p:cNvPr>
          <p:cNvGrpSpPr/>
          <p:nvPr/>
        </p:nvGrpSpPr>
        <p:grpSpPr>
          <a:xfrm>
            <a:off x="5383467" y="4081177"/>
            <a:ext cx="2766987" cy="1399463"/>
            <a:chOff x="6062717" y="3943157"/>
            <a:chExt cx="2766987" cy="1399463"/>
          </a:xfrm>
        </p:grpSpPr>
        <p:sp>
          <p:nvSpPr>
            <p:cNvPr id="100" name="قوس 99">
              <a:extLst>
                <a:ext uri="{FF2B5EF4-FFF2-40B4-BE49-F238E27FC236}">
                  <a16:creationId xmlns:a16="http://schemas.microsoft.com/office/drawing/2014/main" id="{C16A488E-1146-0D4E-A3A8-D9453DDF81F3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934EEA47-A12F-954F-A2F2-4CD16D5FA92E}"/>
                </a:ext>
              </a:extLst>
            </p:cNvPr>
            <p:cNvSpPr txBox="1"/>
            <p:nvPr/>
          </p:nvSpPr>
          <p:spPr>
            <a:xfrm>
              <a:off x="7104659" y="4440931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102" name="قوس 101">
              <a:extLst>
                <a:ext uri="{FF2B5EF4-FFF2-40B4-BE49-F238E27FC236}">
                  <a16:creationId xmlns:a16="http://schemas.microsoft.com/office/drawing/2014/main" id="{602274DB-FC31-FD41-A1FA-A994B676E857}"/>
                </a:ext>
              </a:extLst>
            </p:cNvPr>
            <p:cNvSpPr/>
            <p:nvPr/>
          </p:nvSpPr>
          <p:spPr>
            <a:xfrm rot="15975761">
              <a:off x="5708372" y="4432374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8CC46A94-0AC7-DB42-8C71-769801A8C152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FCC3B3E8-A09B-564B-8588-90CE6C87A3B4}"/>
              </a:ext>
            </a:extLst>
          </p:cNvPr>
          <p:cNvSpPr txBox="1"/>
          <p:nvPr/>
        </p:nvSpPr>
        <p:spPr>
          <a:xfrm>
            <a:off x="5644337" y="456133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ــ ١</a:t>
            </a: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899EBCE2-C98B-504D-A617-89F41E1D92F4}"/>
              </a:ext>
            </a:extLst>
          </p:cNvPr>
          <p:cNvSpPr txBox="1"/>
          <p:nvPr/>
        </p:nvSpPr>
        <p:spPr>
          <a:xfrm>
            <a:off x="6892221" y="1824548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39B9F674-728A-5A48-8599-16D010D53C02}"/>
              </a:ext>
            </a:extLst>
          </p:cNvPr>
          <p:cNvSpPr txBox="1"/>
          <p:nvPr/>
        </p:nvSpPr>
        <p:spPr>
          <a:xfrm>
            <a:off x="5851005" y="1824548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03F1F62E-5749-A944-B56A-D8ACA6BA28E2}"/>
              </a:ext>
            </a:extLst>
          </p:cNvPr>
          <p:cNvSpPr txBox="1"/>
          <p:nvPr/>
        </p:nvSpPr>
        <p:spPr>
          <a:xfrm>
            <a:off x="6522523" y="187397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96E92EEB-947E-FD41-870C-50298A155C3B}"/>
              </a:ext>
            </a:extLst>
          </p:cNvPr>
          <p:cNvSpPr txBox="1"/>
          <p:nvPr/>
        </p:nvSpPr>
        <p:spPr>
          <a:xfrm>
            <a:off x="4777657" y="1824544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C40B7B5C-0F07-5346-976E-BCB2A8209B6A}"/>
              </a:ext>
            </a:extLst>
          </p:cNvPr>
          <p:cNvSpPr txBox="1"/>
          <p:nvPr/>
        </p:nvSpPr>
        <p:spPr>
          <a:xfrm>
            <a:off x="4365095" y="1873970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59F04075-45C0-E943-8BAC-5172EB9F5CAD}"/>
              </a:ext>
            </a:extLst>
          </p:cNvPr>
          <p:cNvSpPr txBox="1"/>
          <p:nvPr/>
        </p:nvSpPr>
        <p:spPr>
          <a:xfrm>
            <a:off x="6893999" y="1885040"/>
            <a:ext cx="55853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4F21FBEF-B49F-D141-8D3D-C31E99706284}"/>
              </a:ext>
            </a:extLst>
          </p:cNvPr>
          <p:cNvSpPr txBox="1"/>
          <p:nvPr/>
        </p:nvSpPr>
        <p:spPr>
          <a:xfrm>
            <a:off x="3693577" y="1824544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72578FBB-5C2B-FD4E-B2B5-E7D9A0B98783}"/>
              </a:ext>
            </a:extLst>
          </p:cNvPr>
          <p:cNvSpPr txBox="1"/>
          <p:nvPr/>
        </p:nvSpPr>
        <p:spPr>
          <a:xfrm>
            <a:off x="4783120" y="1860902"/>
            <a:ext cx="7166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١٠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33185963-6A44-2444-80A4-909C24CF9544}"/>
              </a:ext>
            </a:extLst>
          </p:cNvPr>
          <p:cNvSpPr txBox="1"/>
          <p:nvPr/>
        </p:nvSpPr>
        <p:spPr>
          <a:xfrm>
            <a:off x="3490854" y="1858096"/>
            <a:ext cx="9264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٨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4DEE8000-DD01-8D4F-B57F-C0241B232356}"/>
              </a:ext>
            </a:extLst>
          </p:cNvPr>
          <p:cNvSpPr txBox="1"/>
          <p:nvPr/>
        </p:nvSpPr>
        <p:spPr>
          <a:xfrm>
            <a:off x="5737834" y="1884833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BF6FBF6F-EBEF-0F44-947D-90214417D894}"/>
              </a:ext>
            </a:extLst>
          </p:cNvPr>
          <p:cNvSpPr txBox="1"/>
          <p:nvPr/>
        </p:nvSpPr>
        <p:spPr>
          <a:xfrm>
            <a:off x="6597155" y="461578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69CF379-2A4E-61D2-4B5A-A7BBA04A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842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76" grpId="0" animBg="1"/>
      <p:bldP spid="77" grpId="0" animBg="1"/>
      <p:bldP spid="79" grpId="0"/>
      <p:bldP spid="80" grpId="0" animBg="1"/>
      <p:bldP spid="81" grpId="0"/>
      <p:bldP spid="83" grpId="0"/>
      <p:bldP spid="84" grpId="0" animBg="1"/>
      <p:bldP spid="85" grpId="0"/>
      <p:bldP spid="111" grpId="0"/>
      <p:bldP spid="112" grpId="0"/>
      <p:bldP spid="112" grpId="1"/>
      <p:bldP spid="113" grpId="0"/>
      <p:bldP spid="113" grpId="1"/>
      <p:bldP spid="114" grpId="0"/>
      <p:bldP spid="115" grpId="0"/>
      <p:bldP spid="115" grpId="1"/>
      <p:bldP spid="116" grpId="0"/>
      <p:bldP spid="117" grpId="0"/>
      <p:bldP spid="118" grpId="0"/>
      <p:bldP spid="118" grpId="1"/>
      <p:bldP spid="119" grpId="0"/>
      <p:bldP spid="120" grpId="0"/>
      <p:bldP spid="121" grpId="0"/>
      <p:bldP spid="1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3342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3612659" y="109088"/>
            <a:ext cx="255173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قانون المنتصف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4BC6020D-B324-3547-9EDF-35591D04F900}"/>
              </a:ext>
            </a:extLst>
          </p:cNvPr>
          <p:cNvSpPr/>
          <p:nvPr/>
        </p:nvSpPr>
        <p:spPr>
          <a:xfrm>
            <a:off x="231604" y="866484"/>
            <a:ext cx="814390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إحداثيي منتصف القطعة التي تصل بين النقطتين (  ٥ ،  ٠) ، ( ٠ ، ٣ )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5861794F-7AC5-2444-A80D-C95E1D8EECB2}"/>
              </a:ext>
            </a:extLst>
          </p:cNvPr>
          <p:cNvSpPr/>
          <p:nvPr/>
        </p:nvSpPr>
        <p:spPr>
          <a:xfrm>
            <a:off x="8318320" y="852196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تدرب ١١</a:t>
            </a:r>
          </a:p>
        </p:txBody>
      </p:sp>
      <p:grpSp>
        <p:nvGrpSpPr>
          <p:cNvPr id="62" name="مجموعة 69">
            <a:extLst>
              <a:ext uri="{FF2B5EF4-FFF2-40B4-BE49-F238E27FC236}">
                <a16:creationId xmlns:a16="http://schemas.microsoft.com/office/drawing/2014/main" id="{8CC494E0-AB68-1C45-BAFC-19200257D823}"/>
              </a:ext>
            </a:extLst>
          </p:cNvPr>
          <p:cNvGrpSpPr/>
          <p:nvPr/>
        </p:nvGrpSpPr>
        <p:grpSpPr>
          <a:xfrm>
            <a:off x="2660462" y="1366548"/>
            <a:ext cx="642944" cy="746595"/>
            <a:chOff x="3613810" y="972454"/>
            <a:chExt cx="642944" cy="746595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72149DB2-F74B-BF47-9F42-7AF682C50355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4" name="سهم لأعلى 63">
              <a:extLst>
                <a:ext uri="{FF2B5EF4-FFF2-40B4-BE49-F238E27FC236}">
                  <a16:creationId xmlns:a16="http://schemas.microsoft.com/office/drawing/2014/main" id="{303B1889-30EF-1945-91CD-95C5210616E7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5" name="مجموعة 70">
            <a:extLst>
              <a:ext uri="{FF2B5EF4-FFF2-40B4-BE49-F238E27FC236}">
                <a16:creationId xmlns:a16="http://schemas.microsoft.com/office/drawing/2014/main" id="{24F75068-5EF8-5541-B6D1-486A0F23FEEC}"/>
              </a:ext>
            </a:extLst>
          </p:cNvPr>
          <p:cNvGrpSpPr/>
          <p:nvPr/>
        </p:nvGrpSpPr>
        <p:grpSpPr>
          <a:xfrm>
            <a:off x="2188972" y="1370189"/>
            <a:ext cx="642944" cy="746595"/>
            <a:chOff x="3200390" y="970152"/>
            <a:chExt cx="642944" cy="746595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B63CF6FB-14F3-FB4A-BB65-45B7911A113C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9" name="سهم لأعلى 68">
              <a:extLst>
                <a:ext uri="{FF2B5EF4-FFF2-40B4-BE49-F238E27FC236}">
                  <a16:creationId xmlns:a16="http://schemas.microsoft.com/office/drawing/2014/main" id="{D29BA09F-B2F5-D14D-A621-E1108CC4E665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0" name="مجموعة 71">
            <a:extLst>
              <a:ext uri="{FF2B5EF4-FFF2-40B4-BE49-F238E27FC236}">
                <a16:creationId xmlns:a16="http://schemas.microsoft.com/office/drawing/2014/main" id="{5DF8580D-2C9A-C547-B2C6-5CFEBA5DEB24}"/>
              </a:ext>
            </a:extLst>
          </p:cNvPr>
          <p:cNvGrpSpPr/>
          <p:nvPr/>
        </p:nvGrpSpPr>
        <p:grpSpPr>
          <a:xfrm>
            <a:off x="1503166" y="1324608"/>
            <a:ext cx="642944" cy="746595"/>
            <a:chOff x="2500296" y="972454"/>
            <a:chExt cx="642944" cy="746595"/>
          </a:xfrm>
        </p:grpSpPr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E0413F45-BFE6-474B-AEC2-6B285FF2BF99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2" name="سهم لأعلى 71">
              <a:extLst>
                <a:ext uri="{FF2B5EF4-FFF2-40B4-BE49-F238E27FC236}">
                  <a16:creationId xmlns:a16="http://schemas.microsoft.com/office/drawing/2014/main" id="{3306A3CA-24D4-A643-96DA-A24E2764D893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EE76EDF4-2478-0C46-B45D-99008A3B7394}"/>
              </a:ext>
            </a:extLst>
          </p:cNvPr>
          <p:cNvGrpSpPr/>
          <p:nvPr/>
        </p:nvGrpSpPr>
        <p:grpSpPr>
          <a:xfrm>
            <a:off x="1103114" y="1322306"/>
            <a:ext cx="642944" cy="746595"/>
            <a:chOff x="2143106" y="970152"/>
            <a:chExt cx="642944" cy="746595"/>
          </a:xfrm>
        </p:grpSpPr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028E6206-176E-064D-9030-1C39ED36A8CC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5" name="سهم لأعلى 74">
              <a:extLst>
                <a:ext uri="{FF2B5EF4-FFF2-40B4-BE49-F238E27FC236}">
                  <a16:creationId xmlns:a16="http://schemas.microsoft.com/office/drawing/2014/main" id="{7DB28A67-1317-C547-87CF-CF57D500DC31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6" name="خماسي 75">
            <a:extLst>
              <a:ext uri="{FF2B5EF4-FFF2-40B4-BE49-F238E27FC236}">
                <a16:creationId xmlns:a16="http://schemas.microsoft.com/office/drawing/2014/main" id="{4F44DEC4-6FC2-7E49-96E4-0F2DF97AD77D}"/>
              </a:ext>
            </a:extLst>
          </p:cNvPr>
          <p:cNvSpPr/>
          <p:nvPr/>
        </p:nvSpPr>
        <p:spPr>
          <a:xfrm rot="5400000">
            <a:off x="3831083" y="1435102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7" name="خماسي 76">
            <a:extLst>
              <a:ext uri="{FF2B5EF4-FFF2-40B4-BE49-F238E27FC236}">
                <a16:creationId xmlns:a16="http://schemas.microsoft.com/office/drawing/2014/main" id="{CF5C4EAF-709A-D94A-8229-2C43D6F252DE}"/>
              </a:ext>
            </a:extLst>
          </p:cNvPr>
          <p:cNvSpPr/>
          <p:nvPr/>
        </p:nvSpPr>
        <p:spPr>
          <a:xfrm rot="5400000">
            <a:off x="5945649" y="1435102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78" name="رابط مستقيم 21">
            <a:extLst>
              <a:ext uri="{FF2B5EF4-FFF2-40B4-BE49-F238E27FC236}">
                <a16:creationId xmlns:a16="http://schemas.microsoft.com/office/drawing/2014/main" id="{8D8E1846-7641-8444-A9AC-8EA46408B1EA}"/>
              </a:ext>
            </a:extLst>
          </p:cNvPr>
          <p:cNvCxnSpPr/>
          <p:nvPr/>
        </p:nvCxnSpPr>
        <p:spPr>
          <a:xfrm rot="10800000">
            <a:off x="5892659" y="2149484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E6956266-E596-E349-8BBB-606A2AE9EBC5}"/>
              </a:ext>
            </a:extLst>
          </p:cNvPr>
          <p:cNvSpPr txBox="1"/>
          <p:nvPr/>
        </p:nvSpPr>
        <p:spPr>
          <a:xfrm>
            <a:off x="6491275" y="214292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0" name="قوس 79">
            <a:extLst>
              <a:ext uri="{FF2B5EF4-FFF2-40B4-BE49-F238E27FC236}">
                <a16:creationId xmlns:a16="http://schemas.microsoft.com/office/drawing/2014/main" id="{76FF1CF7-0EBF-694E-A5F0-1840C47513C9}"/>
              </a:ext>
            </a:extLst>
          </p:cNvPr>
          <p:cNvSpPr/>
          <p:nvPr/>
        </p:nvSpPr>
        <p:spPr>
          <a:xfrm rot="5142879">
            <a:off x="6725871" y="1791739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0E4393F3-5785-6249-BEA3-E41E694717D8}"/>
              </a:ext>
            </a:extLst>
          </p:cNvPr>
          <p:cNvSpPr txBox="1"/>
          <p:nvPr/>
        </p:nvSpPr>
        <p:spPr>
          <a:xfrm>
            <a:off x="5433533" y="1935170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،</a:t>
            </a:r>
          </a:p>
        </p:txBody>
      </p:sp>
      <p:cxnSp>
        <p:nvCxnSpPr>
          <p:cNvPr id="82" name="رابط مستقيم 28">
            <a:extLst>
              <a:ext uri="{FF2B5EF4-FFF2-40B4-BE49-F238E27FC236}">
                <a16:creationId xmlns:a16="http://schemas.microsoft.com/office/drawing/2014/main" id="{4AE93D54-2200-464A-903A-73B2FEDCE366}"/>
              </a:ext>
            </a:extLst>
          </p:cNvPr>
          <p:cNvCxnSpPr/>
          <p:nvPr/>
        </p:nvCxnSpPr>
        <p:spPr>
          <a:xfrm rot="10800000">
            <a:off x="3735231" y="2149480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840D96D8-CB6E-EE49-812A-318E362B5125}"/>
              </a:ext>
            </a:extLst>
          </p:cNvPr>
          <p:cNvSpPr txBox="1"/>
          <p:nvPr/>
        </p:nvSpPr>
        <p:spPr>
          <a:xfrm>
            <a:off x="4319559" y="2142920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4" name="قوس 83">
            <a:extLst>
              <a:ext uri="{FF2B5EF4-FFF2-40B4-BE49-F238E27FC236}">
                <a16:creationId xmlns:a16="http://schemas.microsoft.com/office/drawing/2014/main" id="{EB030576-2AA5-8A40-A12E-64F52F0F8B8C}"/>
              </a:ext>
            </a:extLst>
          </p:cNvPr>
          <p:cNvSpPr/>
          <p:nvPr/>
        </p:nvSpPr>
        <p:spPr>
          <a:xfrm rot="15975761">
            <a:off x="3190986" y="1925043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59286C65-91CC-7A44-8C80-CC155B4FBC2E}"/>
              </a:ext>
            </a:extLst>
          </p:cNvPr>
          <p:cNvSpPr txBox="1"/>
          <p:nvPr/>
        </p:nvSpPr>
        <p:spPr>
          <a:xfrm>
            <a:off x="7648571" y="1935168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  =</a:t>
            </a:r>
          </a:p>
        </p:txBody>
      </p:sp>
      <p:grpSp>
        <p:nvGrpSpPr>
          <p:cNvPr id="86" name="مجموعة 52">
            <a:extLst>
              <a:ext uri="{FF2B5EF4-FFF2-40B4-BE49-F238E27FC236}">
                <a16:creationId xmlns:a16="http://schemas.microsoft.com/office/drawing/2014/main" id="{B4A86E54-7113-454F-9B28-11BFEAF83B1A}"/>
              </a:ext>
            </a:extLst>
          </p:cNvPr>
          <p:cNvGrpSpPr/>
          <p:nvPr/>
        </p:nvGrpSpPr>
        <p:grpSpPr>
          <a:xfrm>
            <a:off x="5326181" y="2949391"/>
            <a:ext cx="3034070" cy="1449675"/>
            <a:chOff x="5795634" y="3943157"/>
            <a:chExt cx="3034070" cy="1449675"/>
          </a:xfrm>
        </p:grpSpPr>
        <p:sp>
          <p:nvSpPr>
            <p:cNvPr id="87" name="قوس 86">
              <a:extLst>
                <a:ext uri="{FF2B5EF4-FFF2-40B4-BE49-F238E27FC236}">
                  <a16:creationId xmlns:a16="http://schemas.microsoft.com/office/drawing/2014/main" id="{8A81110B-C8B2-8C4A-92B4-38B924439903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084E5BDE-105B-5043-994D-3A57B75D8044}"/>
                </a:ext>
              </a:extLst>
            </p:cNvPr>
            <p:cNvSpPr txBox="1"/>
            <p:nvPr/>
          </p:nvSpPr>
          <p:spPr>
            <a:xfrm>
              <a:off x="6830506" y="4412416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89" name="قوس 88">
              <a:extLst>
                <a:ext uri="{FF2B5EF4-FFF2-40B4-BE49-F238E27FC236}">
                  <a16:creationId xmlns:a16="http://schemas.microsoft.com/office/drawing/2014/main" id="{60A79D2A-BBF4-4B4D-8252-9A2DD9753A8D}"/>
                </a:ext>
              </a:extLst>
            </p:cNvPr>
            <p:cNvSpPr/>
            <p:nvPr/>
          </p:nvSpPr>
          <p:spPr>
            <a:xfrm rot="15975761">
              <a:off x="5441289" y="4482586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C57F9CC8-551D-B843-AAA8-F54DF4FAA786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grpSp>
        <p:nvGrpSpPr>
          <p:cNvPr id="91" name="مجموعة 47">
            <a:extLst>
              <a:ext uri="{FF2B5EF4-FFF2-40B4-BE49-F238E27FC236}">
                <a16:creationId xmlns:a16="http://schemas.microsoft.com/office/drawing/2014/main" id="{BA65E3D7-C517-0749-A2B4-08B9DBD8BA23}"/>
              </a:ext>
            </a:extLst>
          </p:cNvPr>
          <p:cNvGrpSpPr/>
          <p:nvPr/>
        </p:nvGrpSpPr>
        <p:grpSpPr>
          <a:xfrm>
            <a:off x="6816418" y="3338617"/>
            <a:ext cx="557676" cy="783329"/>
            <a:chOff x="7471924" y="4300544"/>
            <a:chExt cx="557676" cy="783329"/>
          </a:xfrm>
        </p:grpSpPr>
        <p:cxnSp>
          <p:nvCxnSpPr>
            <p:cNvPr id="92" name="رابط مستقيم 40">
              <a:extLst>
                <a:ext uri="{FF2B5EF4-FFF2-40B4-BE49-F238E27FC236}">
                  <a16:creationId xmlns:a16="http://schemas.microsoft.com/office/drawing/2014/main" id="{94A6127F-C9D9-854D-A34F-EB13BD278CF2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906DBF32-EF9E-0940-B126-DB9DC93A87CE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A61B223A-DD0C-4947-B296-D09260FB559E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grpSp>
        <p:nvGrpSpPr>
          <p:cNvPr id="95" name="مجموعة 48">
            <a:extLst>
              <a:ext uri="{FF2B5EF4-FFF2-40B4-BE49-F238E27FC236}">
                <a16:creationId xmlns:a16="http://schemas.microsoft.com/office/drawing/2014/main" id="{B69F68FF-6373-A64D-97D2-35C6384D1724}"/>
              </a:ext>
            </a:extLst>
          </p:cNvPr>
          <p:cNvGrpSpPr/>
          <p:nvPr/>
        </p:nvGrpSpPr>
        <p:grpSpPr>
          <a:xfrm>
            <a:off x="5519925" y="3338617"/>
            <a:ext cx="657228" cy="783329"/>
            <a:chOff x="7429062" y="4300544"/>
            <a:chExt cx="657228" cy="783329"/>
          </a:xfrm>
        </p:grpSpPr>
        <p:cxnSp>
          <p:nvCxnSpPr>
            <p:cNvPr id="96" name="رابط مستقيم 49">
              <a:extLst>
                <a:ext uri="{FF2B5EF4-FFF2-40B4-BE49-F238E27FC236}">
                  <a16:creationId xmlns:a16="http://schemas.microsoft.com/office/drawing/2014/main" id="{25096BB0-6F3B-3E49-968B-A23D6A6AD542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1E4B4854-65CA-894F-B789-1D03AEB19571}"/>
                </a:ext>
              </a:extLst>
            </p:cNvPr>
            <p:cNvSpPr txBox="1"/>
            <p:nvPr/>
          </p:nvSpPr>
          <p:spPr>
            <a:xfrm>
              <a:off x="7443808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D93192E8-0466-D448-B493-4F9C9BC28C23}"/>
                </a:ext>
              </a:extLst>
            </p:cNvPr>
            <p:cNvSpPr txBox="1"/>
            <p:nvPr/>
          </p:nvSpPr>
          <p:spPr>
            <a:xfrm>
              <a:off x="7429062" y="4300544"/>
              <a:ext cx="6572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99" name="مجموعة 53">
            <a:extLst>
              <a:ext uri="{FF2B5EF4-FFF2-40B4-BE49-F238E27FC236}">
                <a16:creationId xmlns:a16="http://schemas.microsoft.com/office/drawing/2014/main" id="{1F61618A-EF9D-EE49-919E-2A4704BD5399}"/>
              </a:ext>
            </a:extLst>
          </p:cNvPr>
          <p:cNvGrpSpPr/>
          <p:nvPr/>
        </p:nvGrpSpPr>
        <p:grpSpPr>
          <a:xfrm>
            <a:off x="5436667" y="4364060"/>
            <a:ext cx="2937872" cy="1403433"/>
            <a:chOff x="5891832" y="3943157"/>
            <a:chExt cx="2937872" cy="1403433"/>
          </a:xfrm>
        </p:grpSpPr>
        <p:sp>
          <p:nvSpPr>
            <p:cNvPr id="100" name="قوس 99">
              <a:extLst>
                <a:ext uri="{FF2B5EF4-FFF2-40B4-BE49-F238E27FC236}">
                  <a16:creationId xmlns:a16="http://schemas.microsoft.com/office/drawing/2014/main" id="{0B74DFC7-A5D3-134A-8729-A7912CBE54DC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419BBED2-19D6-8040-9090-C23BE4439C1A}"/>
                </a:ext>
              </a:extLst>
            </p:cNvPr>
            <p:cNvSpPr txBox="1"/>
            <p:nvPr/>
          </p:nvSpPr>
          <p:spPr>
            <a:xfrm>
              <a:off x="6841765" y="4357860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102" name="قوس 101">
              <a:extLst>
                <a:ext uri="{FF2B5EF4-FFF2-40B4-BE49-F238E27FC236}">
                  <a16:creationId xmlns:a16="http://schemas.microsoft.com/office/drawing/2014/main" id="{56A29F75-27C4-9748-87D9-39BD7FE0E2B4}"/>
                </a:ext>
              </a:extLst>
            </p:cNvPr>
            <p:cNvSpPr/>
            <p:nvPr/>
          </p:nvSpPr>
          <p:spPr>
            <a:xfrm rot="15975761">
              <a:off x="5537487" y="4436344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BA74E46F-7B9D-7B45-9440-783F0B53F2AB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1AD3ACCC-7FDD-5849-949E-7D574A32C0A1}"/>
              </a:ext>
            </a:extLst>
          </p:cNvPr>
          <p:cNvSpPr txBox="1"/>
          <p:nvPr/>
        </p:nvSpPr>
        <p:spPr>
          <a:xfrm>
            <a:off x="6874801" y="1671434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97A15231-265D-0149-99CA-F28D09519608}"/>
              </a:ext>
            </a:extLst>
          </p:cNvPr>
          <p:cNvSpPr txBox="1"/>
          <p:nvPr/>
        </p:nvSpPr>
        <p:spPr>
          <a:xfrm>
            <a:off x="5833585" y="1671434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EAD9F59A-D758-B840-AD3F-B69B8D51CA50}"/>
              </a:ext>
            </a:extLst>
          </p:cNvPr>
          <p:cNvSpPr txBox="1"/>
          <p:nvPr/>
        </p:nvSpPr>
        <p:spPr>
          <a:xfrm>
            <a:off x="6505103" y="1720860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4FB37965-BB50-6F48-BE09-A3FB74A9C2B8}"/>
              </a:ext>
            </a:extLst>
          </p:cNvPr>
          <p:cNvSpPr txBox="1"/>
          <p:nvPr/>
        </p:nvSpPr>
        <p:spPr>
          <a:xfrm>
            <a:off x="4760237" y="1671430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808A181A-BFE2-7441-A6BD-E49ACA76C10B}"/>
              </a:ext>
            </a:extLst>
          </p:cNvPr>
          <p:cNvSpPr txBox="1"/>
          <p:nvPr/>
        </p:nvSpPr>
        <p:spPr>
          <a:xfrm>
            <a:off x="4347675" y="1720856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C4620532-3F45-D344-A4D5-59E15DEBFBD1}"/>
              </a:ext>
            </a:extLst>
          </p:cNvPr>
          <p:cNvSpPr txBox="1"/>
          <p:nvPr/>
        </p:nvSpPr>
        <p:spPr>
          <a:xfrm>
            <a:off x="6889947" y="1706566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B2022E98-73ED-1646-A616-1C030EA7861E}"/>
              </a:ext>
            </a:extLst>
          </p:cNvPr>
          <p:cNvSpPr txBox="1"/>
          <p:nvPr/>
        </p:nvSpPr>
        <p:spPr>
          <a:xfrm>
            <a:off x="3676157" y="1671430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AB7BACB7-AA0B-154B-8206-7939287EC4FC}"/>
              </a:ext>
            </a:extLst>
          </p:cNvPr>
          <p:cNvSpPr txBox="1"/>
          <p:nvPr/>
        </p:nvSpPr>
        <p:spPr>
          <a:xfrm>
            <a:off x="4686863" y="1733361"/>
            <a:ext cx="7166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٠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A9E26DC6-1F64-824E-8FD1-EF73C15550C6}"/>
              </a:ext>
            </a:extLst>
          </p:cNvPr>
          <p:cNvSpPr txBox="1"/>
          <p:nvPr/>
        </p:nvSpPr>
        <p:spPr>
          <a:xfrm>
            <a:off x="3554590" y="1711656"/>
            <a:ext cx="9264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B1905EAD-D24E-3840-BAB6-46580DC39F81}"/>
              </a:ext>
            </a:extLst>
          </p:cNvPr>
          <p:cNvSpPr txBox="1"/>
          <p:nvPr/>
        </p:nvSpPr>
        <p:spPr>
          <a:xfrm>
            <a:off x="5704604" y="1706566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٠</a:t>
            </a:r>
          </a:p>
        </p:txBody>
      </p:sp>
      <p:grpSp>
        <p:nvGrpSpPr>
          <p:cNvPr id="121" name="مجموعة 47">
            <a:extLst>
              <a:ext uri="{FF2B5EF4-FFF2-40B4-BE49-F238E27FC236}">
                <a16:creationId xmlns:a16="http://schemas.microsoft.com/office/drawing/2014/main" id="{958D7DDD-B262-F74F-99A6-7FC909FEB6E1}"/>
              </a:ext>
            </a:extLst>
          </p:cNvPr>
          <p:cNvGrpSpPr/>
          <p:nvPr/>
        </p:nvGrpSpPr>
        <p:grpSpPr>
          <a:xfrm>
            <a:off x="6812538" y="4723739"/>
            <a:ext cx="557676" cy="783329"/>
            <a:chOff x="7471924" y="4300544"/>
            <a:chExt cx="557676" cy="783329"/>
          </a:xfrm>
        </p:grpSpPr>
        <p:cxnSp>
          <p:nvCxnSpPr>
            <p:cNvPr id="122" name="رابط مستقيم 63">
              <a:extLst>
                <a:ext uri="{FF2B5EF4-FFF2-40B4-BE49-F238E27FC236}">
                  <a16:creationId xmlns:a16="http://schemas.microsoft.com/office/drawing/2014/main" id="{03465E45-8AE9-594D-86A4-60A51F3656F3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مربع نص 122">
              <a:extLst>
                <a:ext uri="{FF2B5EF4-FFF2-40B4-BE49-F238E27FC236}">
                  <a16:creationId xmlns:a16="http://schemas.microsoft.com/office/drawing/2014/main" id="{F2E33F8B-6FE7-3F4C-A9B8-76A38EA26A17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24" name="مربع نص 123">
              <a:extLst>
                <a:ext uri="{FF2B5EF4-FFF2-40B4-BE49-F238E27FC236}">
                  <a16:creationId xmlns:a16="http://schemas.microsoft.com/office/drawing/2014/main" id="{98325CB3-FCAA-6C47-B4E8-C00E1A524A0A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grpSp>
        <p:nvGrpSpPr>
          <p:cNvPr id="125" name="مجموعة 48">
            <a:extLst>
              <a:ext uri="{FF2B5EF4-FFF2-40B4-BE49-F238E27FC236}">
                <a16:creationId xmlns:a16="http://schemas.microsoft.com/office/drawing/2014/main" id="{4F8350CA-B1ED-3445-B3BE-7B6A89115F0B}"/>
              </a:ext>
            </a:extLst>
          </p:cNvPr>
          <p:cNvGrpSpPr/>
          <p:nvPr/>
        </p:nvGrpSpPr>
        <p:grpSpPr>
          <a:xfrm>
            <a:off x="5710708" y="4704312"/>
            <a:ext cx="657228" cy="783329"/>
            <a:chOff x="7429062" y="4300544"/>
            <a:chExt cx="657228" cy="783329"/>
          </a:xfrm>
        </p:grpSpPr>
        <p:cxnSp>
          <p:nvCxnSpPr>
            <p:cNvPr id="126" name="رابط مستقيم 67">
              <a:extLst>
                <a:ext uri="{FF2B5EF4-FFF2-40B4-BE49-F238E27FC236}">
                  <a16:creationId xmlns:a16="http://schemas.microsoft.com/office/drawing/2014/main" id="{1D26A893-FA34-4C4D-850D-19872219EFDB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مربع نص 126">
              <a:extLst>
                <a:ext uri="{FF2B5EF4-FFF2-40B4-BE49-F238E27FC236}">
                  <a16:creationId xmlns:a16="http://schemas.microsoft.com/office/drawing/2014/main" id="{4349330C-EE8B-FC47-8D86-EA09084F22D6}"/>
                </a:ext>
              </a:extLst>
            </p:cNvPr>
            <p:cNvSpPr txBox="1"/>
            <p:nvPr/>
          </p:nvSpPr>
          <p:spPr>
            <a:xfrm>
              <a:off x="7443808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28" name="مربع نص 127">
              <a:extLst>
                <a:ext uri="{FF2B5EF4-FFF2-40B4-BE49-F238E27FC236}">
                  <a16:creationId xmlns:a16="http://schemas.microsoft.com/office/drawing/2014/main" id="{0E10C8EF-33E4-2645-A4F5-1E98CEF528C9}"/>
                </a:ext>
              </a:extLst>
            </p:cNvPr>
            <p:cNvSpPr txBox="1"/>
            <p:nvPr/>
          </p:nvSpPr>
          <p:spPr>
            <a:xfrm>
              <a:off x="7429062" y="4300544"/>
              <a:ext cx="6572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A90A69B-A234-22CC-E965-3FC48C67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44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76" grpId="0" animBg="1"/>
      <p:bldP spid="77" grpId="0" animBg="1"/>
      <p:bldP spid="79" grpId="0"/>
      <p:bldP spid="80" grpId="0" animBg="1"/>
      <p:bldP spid="81" grpId="0"/>
      <p:bldP spid="83" grpId="0"/>
      <p:bldP spid="84" grpId="0" animBg="1"/>
      <p:bldP spid="85" grpId="0"/>
      <p:bldP spid="111" grpId="0"/>
      <p:bldP spid="111" grpId="1"/>
      <p:bldP spid="112" grpId="0"/>
      <p:bldP spid="112" grpId="1"/>
      <p:bldP spid="113" grpId="0"/>
      <p:bldP spid="114" grpId="0"/>
      <p:bldP spid="114" grpId="1"/>
      <p:bldP spid="115" grpId="0"/>
      <p:bldP spid="116" grpId="0"/>
      <p:bldP spid="117" grpId="0"/>
      <p:bldP spid="117" grpId="1"/>
      <p:bldP spid="118" grpId="0"/>
      <p:bldP spid="119" grpId="0"/>
      <p:bldP spid="1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3342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3612659" y="109088"/>
            <a:ext cx="255173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قانون المنتصف</a:t>
            </a:r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0EB85DCC-9C8D-714B-9DD2-2BFE041DE329}"/>
              </a:ext>
            </a:extLst>
          </p:cNvPr>
          <p:cNvSpPr/>
          <p:nvPr/>
        </p:nvSpPr>
        <p:spPr>
          <a:xfrm>
            <a:off x="71438" y="639279"/>
            <a:ext cx="814390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إحداثيي منتصف القطعة التي تصل بين النقطتين (  ٣ ،  ــ ١٧ ) ، ( ٢ ، ــ ٨ )</a:t>
            </a:r>
          </a:p>
        </p:txBody>
      </p:sp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2CAA33DA-C8BD-F54D-A5AF-61BFF406E3D1}"/>
              </a:ext>
            </a:extLst>
          </p:cNvPr>
          <p:cNvSpPr/>
          <p:nvPr/>
        </p:nvSpPr>
        <p:spPr>
          <a:xfrm>
            <a:off x="8158154" y="62499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تدرب١٢</a:t>
            </a:r>
          </a:p>
        </p:txBody>
      </p:sp>
      <p:grpSp>
        <p:nvGrpSpPr>
          <p:cNvPr id="78" name="مجموعة 69">
            <a:extLst>
              <a:ext uri="{FF2B5EF4-FFF2-40B4-BE49-F238E27FC236}">
                <a16:creationId xmlns:a16="http://schemas.microsoft.com/office/drawing/2014/main" id="{EAD255AE-7071-2C41-A796-EF9A4FE1DBBF}"/>
              </a:ext>
            </a:extLst>
          </p:cNvPr>
          <p:cNvGrpSpPr/>
          <p:nvPr/>
        </p:nvGrpSpPr>
        <p:grpSpPr>
          <a:xfrm>
            <a:off x="2500296" y="1139343"/>
            <a:ext cx="642944" cy="746595"/>
            <a:chOff x="3613810" y="972454"/>
            <a:chExt cx="642944" cy="746595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1397C76A-5A93-FD4C-8244-9A2601287063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0" name="سهم لأعلى 79">
              <a:extLst>
                <a:ext uri="{FF2B5EF4-FFF2-40B4-BE49-F238E27FC236}">
                  <a16:creationId xmlns:a16="http://schemas.microsoft.com/office/drawing/2014/main" id="{91A2F23A-E0EE-334B-916A-82E3DE2F4F65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1" name="مجموعة 70">
            <a:extLst>
              <a:ext uri="{FF2B5EF4-FFF2-40B4-BE49-F238E27FC236}">
                <a16:creationId xmlns:a16="http://schemas.microsoft.com/office/drawing/2014/main" id="{1D497D7F-3AD6-B948-BB73-71CFF8C0D71D}"/>
              </a:ext>
            </a:extLst>
          </p:cNvPr>
          <p:cNvGrpSpPr/>
          <p:nvPr/>
        </p:nvGrpSpPr>
        <p:grpSpPr>
          <a:xfrm>
            <a:off x="1857356" y="1142984"/>
            <a:ext cx="642944" cy="746595"/>
            <a:chOff x="3200390" y="970152"/>
            <a:chExt cx="642944" cy="746595"/>
          </a:xfrm>
        </p:grpSpPr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8A481378-32CA-6B42-A1B4-4FE9AAC0A79B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3" name="سهم لأعلى 82">
              <a:extLst>
                <a:ext uri="{FF2B5EF4-FFF2-40B4-BE49-F238E27FC236}">
                  <a16:creationId xmlns:a16="http://schemas.microsoft.com/office/drawing/2014/main" id="{56C0B689-C19B-6C42-A76C-9307A4C79B08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4" name="مجموعة 71">
            <a:extLst>
              <a:ext uri="{FF2B5EF4-FFF2-40B4-BE49-F238E27FC236}">
                <a16:creationId xmlns:a16="http://schemas.microsoft.com/office/drawing/2014/main" id="{19845BF8-8673-C64D-8F98-4D72874A87A0}"/>
              </a:ext>
            </a:extLst>
          </p:cNvPr>
          <p:cNvGrpSpPr/>
          <p:nvPr/>
        </p:nvGrpSpPr>
        <p:grpSpPr>
          <a:xfrm>
            <a:off x="942950" y="1097403"/>
            <a:ext cx="642944" cy="746595"/>
            <a:chOff x="2500296" y="972454"/>
            <a:chExt cx="642944" cy="746595"/>
          </a:xfrm>
        </p:grpSpPr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97C3FB6C-E770-6E45-90C3-4FD9EE0B548B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86" name="سهم لأعلى 85">
              <a:extLst>
                <a:ext uri="{FF2B5EF4-FFF2-40B4-BE49-F238E27FC236}">
                  <a16:creationId xmlns:a16="http://schemas.microsoft.com/office/drawing/2014/main" id="{45506D19-8738-644E-9807-188D5C1F6CC1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7" name="مجموعة 72">
            <a:extLst>
              <a:ext uri="{FF2B5EF4-FFF2-40B4-BE49-F238E27FC236}">
                <a16:creationId xmlns:a16="http://schemas.microsoft.com/office/drawing/2014/main" id="{AFFFB272-E030-C244-AFF3-2A183AB75303}"/>
              </a:ext>
            </a:extLst>
          </p:cNvPr>
          <p:cNvGrpSpPr/>
          <p:nvPr/>
        </p:nvGrpSpPr>
        <p:grpSpPr>
          <a:xfrm>
            <a:off x="428596" y="1095101"/>
            <a:ext cx="642944" cy="746595"/>
            <a:chOff x="2143106" y="970152"/>
            <a:chExt cx="642944" cy="746595"/>
          </a:xfrm>
        </p:grpSpPr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7C82C2D2-ADB6-1F4B-91E2-379256B540AD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89" name="سهم لأعلى 88">
              <a:extLst>
                <a:ext uri="{FF2B5EF4-FFF2-40B4-BE49-F238E27FC236}">
                  <a16:creationId xmlns:a16="http://schemas.microsoft.com/office/drawing/2014/main" id="{66153DCC-E98D-1B45-82E9-002CF246F532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0" name="خماسي 89">
            <a:extLst>
              <a:ext uri="{FF2B5EF4-FFF2-40B4-BE49-F238E27FC236}">
                <a16:creationId xmlns:a16="http://schemas.microsoft.com/office/drawing/2014/main" id="{EF260BCA-86E7-BF4C-83C4-EE6EE421B512}"/>
              </a:ext>
            </a:extLst>
          </p:cNvPr>
          <p:cNvSpPr/>
          <p:nvPr/>
        </p:nvSpPr>
        <p:spPr>
          <a:xfrm rot="5400000">
            <a:off x="3710213" y="1422447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1" name="خماسي 90">
            <a:extLst>
              <a:ext uri="{FF2B5EF4-FFF2-40B4-BE49-F238E27FC236}">
                <a16:creationId xmlns:a16="http://schemas.microsoft.com/office/drawing/2014/main" id="{1A149599-A505-7845-B94B-AB3ADA3C5F2C}"/>
              </a:ext>
            </a:extLst>
          </p:cNvPr>
          <p:cNvSpPr/>
          <p:nvPr/>
        </p:nvSpPr>
        <p:spPr>
          <a:xfrm rot="5400000">
            <a:off x="5824779" y="1422447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92" name="رابط مستقيم 21">
            <a:extLst>
              <a:ext uri="{FF2B5EF4-FFF2-40B4-BE49-F238E27FC236}">
                <a16:creationId xmlns:a16="http://schemas.microsoft.com/office/drawing/2014/main" id="{53906D27-5B4B-274A-A3D3-1FAD0CE0FB96}"/>
              </a:ext>
            </a:extLst>
          </p:cNvPr>
          <p:cNvCxnSpPr/>
          <p:nvPr/>
        </p:nvCxnSpPr>
        <p:spPr>
          <a:xfrm rot="10800000">
            <a:off x="5771789" y="2136829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A1900F6B-ECD9-A04A-9A2B-8C54553DD12F}"/>
              </a:ext>
            </a:extLst>
          </p:cNvPr>
          <p:cNvSpPr txBox="1"/>
          <p:nvPr/>
        </p:nvSpPr>
        <p:spPr>
          <a:xfrm>
            <a:off x="6370405" y="2130269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94" name="قوس 93">
            <a:extLst>
              <a:ext uri="{FF2B5EF4-FFF2-40B4-BE49-F238E27FC236}">
                <a16:creationId xmlns:a16="http://schemas.microsoft.com/office/drawing/2014/main" id="{13AF034F-D224-BB4F-A8F2-DC1BF870594D}"/>
              </a:ext>
            </a:extLst>
          </p:cNvPr>
          <p:cNvSpPr/>
          <p:nvPr/>
        </p:nvSpPr>
        <p:spPr>
          <a:xfrm rot="5142879">
            <a:off x="6605001" y="1779084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19CBE873-E95C-EB4F-BD48-2C8C7F756A1A}"/>
              </a:ext>
            </a:extLst>
          </p:cNvPr>
          <p:cNvSpPr txBox="1"/>
          <p:nvPr/>
        </p:nvSpPr>
        <p:spPr>
          <a:xfrm>
            <a:off x="5312663" y="1922515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،</a:t>
            </a:r>
          </a:p>
        </p:txBody>
      </p:sp>
      <p:cxnSp>
        <p:nvCxnSpPr>
          <p:cNvPr id="96" name="رابط مستقيم 28">
            <a:extLst>
              <a:ext uri="{FF2B5EF4-FFF2-40B4-BE49-F238E27FC236}">
                <a16:creationId xmlns:a16="http://schemas.microsoft.com/office/drawing/2014/main" id="{1A38F127-33A7-7843-A397-5EB984E0E63D}"/>
              </a:ext>
            </a:extLst>
          </p:cNvPr>
          <p:cNvCxnSpPr/>
          <p:nvPr/>
        </p:nvCxnSpPr>
        <p:spPr>
          <a:xfrm rot="10800000">
            <a:off x="3614361" y="2136825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1C79C215-BD0B-4D41-8074-F3273290549B}"/>
              </a:ext>
            </a:extLst>
          </p:cNvPr>
          <p:cNvSpPr txBox="1"/>
          <p:nvPr/>
        </p:nvSpPr>
        <p:spPr>
          <a:xfrm>
            <a:off x="4198689" y="2130265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98" name="قوس 97">
            <a:extLst>
              <a:ext uri="{FF2B5EF4-FFF2-40B4-BE49-F238E27FC236}">
                <a16:creationId xmlns:a16="http://schemas.microsoft.com/office/drawing/2014/main" id="{A4F36652-C3F3-4344-A567-5CF8BAF0BC4E}"/>
              </a:ext>
            </a:extLst>
          </p:cNvPr>
          <p:cNvSpPr/>
          <p:nvPr/>
        </p:nvSpPr>
        <p:spPr>
          <a:xfrm rot="15975761">
            <a:off x="3070116" y="1912388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FBF3408F-1253-1640-8016-E478C87EB26B}"/>
              </a:ext>
            </a:extLst>
          </p:cNvPr>
          <p:cNvSpPr txBox="1"/>
          <p:nvPr/>
        </p:nvSpPr>
        <p:spPr>
          <a:xfrm>
            <a:off x="7527701" y="1922513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  =</a:t>
            </a:r>
          </a:p>
        </p:txBody>
      </p:sp>
      <p:grpSp>
        <p:nvGrpSpPr>
          <p:cNvPr id="100" name="مجموعة 52">
            <a:extLst>
              <a:ext uri="{FF2B5EF4-FFF2-40B4-BE49-F238E27FC236}">
                <a16:creationId xmlns:a16="http://schemas.microsoft.com/office/drawing/2014/main" id="{57DD06EF-89E3-8844-BCB8-055CBA62389D}"/>
              </a:ext>
            </a:extLst>
          </p:cNvPr>
          <p:cNvGrpSpPr/>
          <p:nvPr/>
        </p:nvGrpSpPr>
        <p:grpSpPr>
          <a:xfrm>
            <a:off x="5152959" y="2936736"/>
            <a:ext cx="3086422" cy="1443493"/>
            <a:chOff x="5743282" y="3943157"/>
            <a:chExt cx="3086422" cy="1443493"/>
          </a:xfrm>
        </p:grpSpPr>
        <p:sp>
          <p:nvSpPr>
            <p:cNvPr id="101" name="قوس 100">
              <a:extLst>
                <a:ext uri="{FF2B5EF4-FFF2-40B4-BE49-F238E27FC236}">
                  <a16:creationId xmlns:a16="http://schemas.microsoft.com/office/drawing/2014/main" id="{DA043A6D-7B8B-2C47-9931-77751560D514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8ADA3C6B-6914-9D47-BD1F-092B2A66BC3D}"/>
                </a:ext>
              </a:extLst>
            </p:cNvPr>
            <p:cNvSpPr txBox="1"/>
            <p:nvPr/>
          </p:nvSpPr>
          <p:spPr>
            <a:xfrm>
              <a:off x="6824066" y="4337507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110" name="قوس 109">
              <a:extLst>
                <a:ext uri="{FF2B5EF4-FFF2-40B4-BE49-F238E27FC236}">
                  <a16:creationId xmlns:a16="http://schemas.microsoft.com/office/drawing/2014/main" id="{38D67577-35CD-9242-85FE-E49F301E1E86}"/>
                </a:ext>
              </a:extLst>
            </p:cNvPr>
            <p:cNvSpPr/>
            <p:nvPr/>
          </p:nvSpPr>
          <p:spPr>
            <a:xfrm rot="15975761">
              <a:off x="5388937" y="4476404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AD042E0B-1EF2-DD43-98E4-8714E51FBC88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grpSp>
        <p:nvGrpSpPr>
          <p:cNvPr id="112" name="مجموعة 47">
            <a:extLst>
              <a:ext uri="{FF2B5EF4-FFF2-40B4-BE49-F238E27FC236}">
                <a16:creationId xmlns:a16="http://schemas.microsoft.com/office/drawing/2014/main" id="{F2323B60-5ADE-704A-B2B0-87081EA60F1F}"/>
              </a:ext>
            </a:extLst>
          </p:cNvPr>
          <p:cNvGrpSpPr/>
          <p:nvPr/>
        </p:nvGrpSpPr>
        <p:grpSpPr>
          <a:xfrm>
            <a:off x="6757811" y="3292674"/>
            <a:ext cx="557676" cy="783329"/>
            <a:chOff x="7471924" y="4300544"/>
            <a:chExt cx="557676" cy="783329"/>
          </a:xfrm>
        </p:grpSpPr>
        <p:cxnSp>
          <p:nvCxnSpPr>
            <p:cNvPr id="113" name="رابط مستقيم 40">
              <a:extLst>
                <a:ext uri="{FF2B5EF4-FFF2-40B4-BE49-F238E27FC236}">
                  <a16:creationId xmlns:a16="http://schemas.microsoft.com/office/drawing/2014/main" id="{31419886-1F84-614D-8650-0C68AAE0122D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AFE0706E-ED00-934C-9080-A1B0B4B1E21F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1BB42AB4-5631-0A4B-85F8-9B1277B9F261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grpSp>
        <p:nvGrpSpPr>
          <p:cNvPr id="116" name="مجموعة 48">
            <a:extLst>
              <a:ext uri="{FF2B5EF4-FFF2-40B4-BE49-F238E27FC236}">
                <a16:creationId xmlns:a16="http://schemas.microsoft.com/office/drawing/2014/main" id="{D39E2EFC-8930-0A43-913F-5243EE9F9C58}"/>
              </a:ext>
            </a:extLst>
          </p:cNvPr>
          <p:cNvGrpSpPr/>
          <p:nvPr/>
        </p:nvGrpSpPr>
        <p:grpSpPr>
          <a:xfrm>
            <a:off x="5400312" y="3317048"/>
            <a:ext cx="742954" cy="794635"/>
            <a:chOff x="7343336" y="4283997"/>
            <a:chExt cx="742954" cy="794635"/>
          </a:xfrm>
        </p:grpSpPr>
        <p:cxnSp>
          <p:nvCxnSpPr>
            <p:cNvPr id="117" name="رابط مستقيم 49">
              <a:extLst>
                <a:ext uri="{FF2B5EF4-FFF2-40B4-BE49-F238E27FC236}">
                  <a16:creationId xmlns:a16="http://schemas.microsoft.com/office/drawing/2014/main" id="{175F1A67-D9F9-D14A-8466-8A69CEC08B26}"/>
                </a:ext>
              </a:extLst>
            </p:cNvPr>
            <p:cNvCxnSpPr/>
            <p:nvPr/>
          </p:nvCxnSpPr>
          <p:spPr>
            <a:xfrm rot="10800000">
              <a:off x="7482736" y="4655247"/>
              <a:ext cx="50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D3C1904E-08B3-D047-854C-2EF5B9233A30}"/>
                </a:ext>
              </a:extLst>
            </p:cNvPr>
            <p:cNvSpPr txBox="1"/>
            <p:nvPr/>
          </p:nvSpPr>
          <p:spPr>
            <a:xfrm>
              <a:off x="7443808" y="4643446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19" name="مربع نص 118">
              <a:extLst>
                <a:ext uri="{FF2B5EF4-FFF2-40B4-BE49-F238E27FC236}">
                  <a16:creationId xmlns:a16="http://schemas.microsoft.com/office/drawing/2014/main" id="{327E77BE-8346-0746-819A-BBD1DFD60C5C}"/>
                </a:ext>
              </a:extLst>
            </p:cNvPr>
            <p:cNvSpPr txBox="1"/>
            <p:nvPr/>
          </p:nvSpPr>
          <p:spPr>
            <a:xfrm>
              <a:off x="7343336" y="4283997"/>
              <a:ext cx="74295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 ٢٥</a:t>
              </a:r>
            </a:p>
          </p:txBody>
        </p:sp>
      </p:grpSp>
      <p:grpSp>
        <p:nvGrpSpPr>
          <p:cNvPr id="120" name="مجموعة 53">
            <a:extLst>
              <a:ext uri="{FF2B5EF4-FFF2-40B4-BE49-F238E27FC236}">
                <a16:creationId xmlns:a16="http://schemas.microsoft.com/office/drawing/2014/main" id="{EF490F99-F618-414F-B698-441952D17E0B}"/>
              </a:ext>
            </a:extLst>
          </p:cNvPr>
          <p:cNvGrpSpPr/>
          <p:nvPr/>
        </p:nvGrpSpPr>
        <p:grpSpPr>
          <a:xfrm>
            <a:off x="5013939" y="4351405"/>
            <a:ext cx="3239730" cy="1401091"/>
            <a:chOff x="5589974" y="3943157"/>
            <a:chExt cx="3239730" cy="1401091"/>
          </a:xfrm>
        </p:grpSpPr>
        <p:sp>
          <p:nvSpPr>
            <p:cNvPr id="121" name="قوس 120">
              <a:extLst>
                <a:ext uri="{FF2B5EF4-FFF2-40B4-BE49-F238E27FC236}">
                  <a16:creationId xmlns:a16="http://schemas.microsoft.com/office/drawing/2014/main" id="{C02AB523-9A3C-9E4F-A1FF-EE3968CC0E85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2" name="مربع نص 121">
              <a:extLst>
                <a:ext uri="{FF2B5EF4-FFF2-40B4-BE49-F238E27FC236}">
                  <a16:creationId xmlns:a16="http://schemas.microsoft.com/office/drawing/2014/main" id="{FE9F8D59-9DF8-4747-A407-B35248C324A6}"/>
                </a:ext>
              </a:extLst>
            </p:cNvPr>
            <p:cNvSpPr txBox="1"/>
            <p:nvPr/>
          </p:nvSpPr>
          <p:spPr>
            <a:xfrm>
              <a:off x="6787056" y="4357860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123" name="قوس 122">
              <a:extLst>
                <a:ext uri="{FF2B5EF4-FFF2-40B4-BE49-F238E27FC236}">
                  <a16:creationId xmlns:a16="http://schemas.microsoft.com/office/drawing/2014/main" id="{7E2D3896-5E58-8446-AD69-A2BB8440A18B}"/>
                </a:ext>
              </a:extLst>
            </p:cNvPr>
            <p:cNvSpPr/>
            <p:nvPr/>
          </p:nvSpPr>
          <p:spPr>
            <a:xfrm rot="15975761">
              <a:off x="5235629" y="44340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4" name="مربع نص 123">
              <a:extLst>
                <a:ext uri="{FF2B5EF4-FFF2-40B4-BE49-F238E27FC236}">
                  <a16:creationId xmlns:a16="http://schemas.microsoft.com/office/drawing/2014/main" id="{A2BFE415-6F7B-5543-A305-89E8B816D0F5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B401AA97-B86C-044D-8A90-8D836223F205}"/>
              </a:ext>
            </a:extLst>
          </p:cNvPr>
          <p:cNvSpPr txBox="1"/>
          <p:nvPr/>
        </p:nvSpPr>
        <p:spPr>
          <a:xfrm>
            <a:off x="6753931" y="1658779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3DF02E41-2559-AD4D-93AC-5D99D78FEE00}"/>
              </a:ext>
            </a:extLst>
          </p:cNvPr>
          <p:cNvSpPr txBox="1"/>
          <p:nvPr/>
        </p:nvSpPr>
        <p:spPr>
          <a:xfrm>
            <a:off x="5712715" y="1658779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15A193C9-6AB3-9E40-A113-1A64CF753DFA}"/>
              </a:ext>
            </a:extLst>
          </p:cNvPr>
          <p:cNvSpPr txBox="1"/>
          <p:nvPr/>
        </p:nvSpPr>
        <p:spPr>
          <a:xfrm>
            <a:off x="6384233" y="1708205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7F7DFD8A-E541-AA44-ADA2-AC1DCA9A7503}"/>
              </a:ext>
            </a:extLst>
          </p:cNvPr>
          <p:cNvSpPr txBox="1"/>
          <p:nvPr/>
        </p:nvSpPr>
        <p:spPr>
          <a:xfrm>
            <a:off x="4639367" y="1658775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B2A997F9-EA51-4D45-8F50-6A964BEC39AF}"/>
              </a:ext>
            </a:extLst>
          </p:cNvPr>
          <p:cNvSpPr txBox="1"/>
          <p:nvPr/>
        </p:nvSpPr>
        <p:spPr>
          <a:xfrm>
            <a:off x="4226805" y="1708201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C145E679-85BA-5A46-AC98-0F865A9F5C9E}"/>
              </a:ext>
            </a:extLst>
          </p:cNvPr>
          <p:cNvSpPr txBox="1"/>
          <p:nvPr/>
        </p:nvSpPr>
        <p:spPr>
          <a:xfrm>
            <a:off x="6938093" y="1676582"/>
            <a:ext cx="231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F3B79BB7-A8D8-C44B-AF30-D37CFE289C77}"/>
              </a:ext>
            </a:extLst>
          </p:cNvPr>
          <p:cNvSpPr txBox="1"/>
          <p:nvPr/>
        </p:nvSpPr>
        <p:spPr>
          <a:xfrm>
            <a:off x="3555287" y="1658775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095B3C6-7A81-A745-BFD2-37BD58C8EA77}"/>
              </a:ext>
            </a:extLst>
          </p:cNvPr>
          <p:cNvSpPr txBox="1"/>
          <p:nvPr/>
        </p:nvSpPr>
        <p:spPr>
          <a:xfrm>
            <a:off x="4426831" y="1745520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(ــ ١٧)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475EF4FC-1ED7-C540-BEED-F1C4BF6B9300}"/>
              </a:ext>
            </a:extLst>
          </p:cNvPr>
          <p:cNvSpPr txBox="1"/>
          <p:nvPr/>
        </p:nvSpPr>
        <p:spPr>
          <a:xfrm>
            <a:off x="3357183" y="1745520"/>
            <a:ext cx="106933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ــ ٨ )</a:t>
            </a: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6ED3415E-A754-1547-904F-204897941ACB}"/>
              </a:ext>
            </a:extLst>
          </p:cNvPr>
          <p:cNvSpPr txBox="1"/>
          <p:nvPr/>
        </p:nvSpPr>
        <p:spPr>
          <a:xfrm>
            <a:off x="5548638" y="1715989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grpSp>
        <p:nvGrpSpPr>
          <p:cNvPr id="135" name="مجموعة 47">
            <a:extLst>
              <a:ext uri="{FF2B5EF4-FFF2-40B4-BE49-F238E27FC236}">
                <a16:creationId xmlns:a16="http://schemas.microsoft.com/office/drawing/2014/main" id="{916D87AE-FAD8-784F-A950-F22B57E20E6F}"/>
              </a:ext>
            </a:extLst>
          </p:cNvPr>
          <p:cNvGrpSpPr/>
          <p:nvPr/>
        </p:nvGrpSpPr>
        <p:grpSpPr>
          <a:xfrm>
            <a:off x="6612177" y="4725340"/>
            <a:ext cx="557676" cy="783329"/>
            <a:chOff x="7471924" y="4300544"/>
            <a:chExt cx="557676" cy="783329"/>
          </a:xfrm>
        </p:grpSpPr>
        <p:cxnSp>
          <p:nvCxnSpPr>
            <p:cNvPr id="136" name="رابط مستقيم 63">
              <a:extLst>
                <a:ext uri="{FF2B5EF4-FFF2-40B4-BE49-F238E27FC236}">
                  <a16:creationId xmlns:a16="http://schemas.microsoft.com/office/drawing/2014/main" id="{CA242A38-0397-F245-8E31-0D37DD049CB5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مربع نص 136">
              <a:extLst>
                <a:ext uri="{FF2B5EF4-FFF2-40B4-BE49-F238E27FC236}">
                  <a16:creationId xmlns:a16="http://schemas.microsoft.com/office/drawing/2014/main" id="{FFCA30C0-EF5C-9A49-9A93-05EF05ADF029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38" name="مربع نص 137">
              <a:extLst>
                <a:ext uri="{FF2B5EF4-FFF2-40B4-BE49-F238E27FC236}">
                  <a16:creationId xmlns:a16="http://schemas.microsoft.com/office/drawing/2014/main" id="{10FE1AE4-CA83-2D40-B80D-23CA9132793A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grpSp>
        <p:nvGrpSpPr>
          <p:cNvPr id="139" name="مجموعة 48">
            <a:extLst>
              <a:ext uri="{FF2B5EF4-FFF2-40B4-BE49-F238E27FC236}">
                <a16:creationId xmlns:a16="http://schemas.microsoft.com/office/drawing/2014/main" id="{055C92FD-C266-9444-B735-4CA7A803D019}"/>
              </a:ext>
            </a:extLst>
          </p:cNvPr>
          <p:cNvGrpSpPr/>
          <p:nvPr/>
        </p:nvGrpSpPr>
        <p:grpSpPr>
          <a:xfrm>
            <a:off x="5372196" y="4725340"/>
            <a:ext cx="814392" cy="773789"/>
            <a:chOff x="7271898" y="4295796"/>
            <a:chExt cx="814392" cy="773789"/>
          </a:xfrm>
        </p:grpSpPr>
        <p:cxnSp>
          <p:nvCxnSpPr>
            <p:cNvPr id="140" name="رابط مستقيم 67">
              <a:extLst>
                <a:ext uri="{FF2B5EF4-FFF2-40B4-BE49-F238E27FC236}">
                  <a16:creationId xmlns:a16="http://schemas.microsoft.com/office/drawing/2014/main" id="{38F21E17-D5FE-8748-9FBB-1CF2AA69C64B}"/>
                </a:ext>
              </a:extLst>
            </p:cNvPr>
            <p:cNvCxnSpPr/>
            <p:nvPr/>
          </p:nvCxnSpPr>
          <p:spPr>
            <a:xfrm rot="10800000">
              <a:off x="7475872" y="4655247"/>
              <a:ext cx="46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E94BF233-3FEA-BD4A-AB44-2088C59ED420}"/>
                </a:ext>
              </a:extLst>
            </p:cNvPr>
            <p:cNvSpPr txBox="1"/>
            <p:nvPr/>
          </p:nvSpPr>
          <p:spPr>
            <a:xfrm>
              <a:off x="7443808" y="4634399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42" name="مربع نص 141">
              <a:extLst>
                <a:ext uri="{FF2B5EF4-FFF2-40B4-BE49-F238E27FC236}">
                  <a16:creationId xmlns:a16="http://schemas.microsoft.com/office/drawing/2014/main" id="{D0234D5D-4195-9D47-ABA3-A39D1559745E}"/>
                </a:ext>
              </a:extLst>
            </p:cNvPr>
            <p:cNvSpPr txBox="1"/>
            <p:nvPr/>
          </p:nvSpPr>
          <p:spPr>
            <a:xfrm>
              <a:off x="7271898" y="4295796"/>
              <a:ext cx="8143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 ٢٥</a:t>
              </a:r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3355877-31E5-CAF9-4DB9-DAD71B0B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89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6" grpId="0" animBg="1"/>
      <p:bldP spid="90" grpId="0" animBg="1"/>
      <p:bldP spid="91" grpId="0" animBg="1"/>
      <p:bldP spid="93" grpId="0"/>
      <p:bldP spid="94" grpId="0" animBg="1"/>
      <p:bldP spid="95" grpId="0"/>
      <p:bldP spid="97" grpId="0"/>
      <p:bldP spid="98" grpId="0" animBg="1"/>
      <p:bldP spid="99" grpId="0"/>
      <p:bldP spid="125" grpId="0"/>
      <p:bldP spid="125" grpId="1"/>
      <p:bldP spid="126" grpId="0"/>
      <p:bldP spid="126" grpId="1"/>
      <p:bldP spid="127" grpId="0"/>
      <p:bldP spid="128" grpId="0"/>
      <p:bldP spid="128" grpId="1"/>
      <p:bldP spid="129" grpId="0"/>
      <p:bldP spid="130" grpId="0"/>
      <p:bldP spid="131" grpId="0"/>
      <p:bldP spid="131" grpId="1"/>
      <p:bldP spid="132" grpId="0"/>
      <p:bldP spid="133" grpId="0"/>
      <p:bldP spid="1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3342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3606286" y="-10356"/>
            <a:ext cx="255173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قانون المنتصف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1DA059E0-6577-C340-AA23-2F887654B0FD}"/>
              </a:ext>
            </a:extLst>
          </p:cNvPr>
          <p:cNvSpPr/>
          <p:nvPr/>
        </p:nvSpPr>
        <p:spPr>
          <a:xfrm>
            <a:off x="285676" y="639279"/>
            <a:ext cx="7929661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إحداثيي منتصف القطعة التي تصل بين النقطتين (  ــ ٢ ،  ٢ ) ، ( ٤ ،  ١٠ )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0B9A62B9-D3A2-014D-BC2E-7F7A4447C2F4}"/>
              </a:ext>
            </a:extLst>
          </p:cNvPr>
          <p:cNvSpPr/>
          <p:nvPr/>
        </p:nvSpPr>
        <p:spPr>
          <a:xfrm>
            <a:off x="8137493" y="419526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تدرب ١٣</a:t>
            </a:r>
          </a:p>
        </p:txBody>
      </p:sp>
      <p:grpSp>
        <p:nvGrpSpPr>
          <p:cNvPr id="62" name="مجموعة 69">
            <a:extLst>
              <a:ext uri="{FF2B5EF4-FFF2-40B4-BE49-F238E27FC236}">
                <a16:creationId xmlns:a16="http://schemas.microsoft.com/office/drawing/2014/main" id="{95C5AA2F-3BAA-2E44-AF24-18C1EB238CD7}"/>
              </a:ext>
            </a:extLst>
          </p:cNvPr>
          <p:cNvGrpSpPr/>
          <p:nvPr/>
        </p:nvGrpSpPr>
        <p:grpSpPr>
          <a:xfrm>
            <a:off x="2428860" y="1139343"/>
            <a:ext cx="642944" cy="746595"/>
            <a:chOff x="3613810" y="972454"/>
            <a:chExt cx="642944" cy="746595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EC0EC55C-34C0-BA48-A64D-89243128D796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4" name="سهم لأعلى 63">
              <a:extLst>
                <a:ext uri="{FF2B5EF4-FFF2-40B4-BE49-F238E27FC236}">
                  <a16:creationId xmlns:a16="http://schemas.microsoft.com/office/drawing/2014/main" id="{EB3DDB5B-74F8-1344-8549-8957053F68BA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5" name="مجموعة 70">
            <a:extLst>
              <a:ext uri="{FF2B5EF4-FFF2-40B4-BE49-F238E27FC236}">
                <a16:creationId xmlns:a16="http://schemas.microsoft.com/office/drawing/2014/main" id="{E0F9DF67-5284-704E-B72A-A8A17732AE19}"/>
              </a:ext>
            </a:extLst>
          </p:cNvPr>
          <p:cNvGrpSpPr/>
          <p:nvPr/>
        </p:nvGrpSpPr>
        <p:grpSpPr>
          <a:xfrm>
            <a:off x="1857356" y="1142984"/>
            <a:ext cx="642944" cy="746595"/>
            <a:chOff x="3200390" y="970152"/>
            <a:chExt cx="642944" cy="746595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5761EDC3-0523-AD4D-A261-BC14F97660B9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9" name="سهم لأعلى 68">
              <a:extLst>
                <a:ext uri="{FF2B5EF4-FFF2-40B4-BE49-F238E27FC236}">
                  <a16:creationId xmlns:a16="http://schemas.microsoft.com/office/drawing/2014/main" id="{7DB38997-98C1-424F-93C5-3A1C107A63C0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0" name="مجموعة 71">
            <a:extLst>
              <a:ext uri="{FF2B5EF4-FFF2-40B4-BE49-F238E27FC236}">
                <a16:creationId xmlns:a16="http://schemas.microsoft.com/office/drawing/2014/main" id="{422AB190-A76A-EB42-BCB6-B0205C97A462}"/>
              </a:ext>
            </a:extLst>
          </p:cNvPr>
          <p:cNvGrpSpPr/>
          <p:nvPr/>
        </p:nvGrpSpPr>
        <p:grpSpPr>
          <a:xfrm>
            <a:off x="1100110" y="1097403"/>
            <a:ext cx="642944" cy="746595"/>
            <a:chOff x="2500296" y="972454"/>
            <a:chExt cx="642944" cy="746595"/>
          </a:xfrm>
        </p:grpSpPr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74D4965A-CEE1-6B4B-BED1-56612EABFFF5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2" name="سهم لأعلى 71">
              <a:extLst>
                <a:ext uri="{FF2B5EF4-FFF2-40B4-BE49-F238E27FC236}">
                  <a16:creationId xmlns:a16="http://schemas.microsoft.com/office/drawing/2014/main" id="{F6AC4997-B7BC-4E49-AB26-1CBC1AD7F64F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9DEA7A9F-128C-6341-9B43-6C3CB8D206AD}"/>
              </a:ext>
            </a:extLst>
          </p:cNvPr>
          <p:cNvGrpSpPr/>
          <p:nvPr/>
        </p:nvGrpSpPr>
        <p:grpSpPr>
          <a:xfrm>
            <a:off x="542896" y="1095101"/>
            <a:ext cx="642944" cy="746595"/>
            <a:chOff x="2143106" y="970152"/>
            <a:chExt cx="642944" cy="746595"/>
          </a:xfrm>
        </p:grpSpPr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135B2EF9-7F6E-3245-B136-4FF9B451A959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5" name="سهم لأعلى 74">
              <a:extLst>
                <a:ext uri="{FF2B5EF4-FFF2-40B4-BE49-F238E27FC236}">
                  <a16:creationId xmlns:a16="http://schemas.microsoft.com/office/drawing/2014/main" id="{7C59C174-FB1D-3D4D-B8DC-6C4AC21B11D0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88" name="خماسي 187">
            <a:extLst>
              <a:ext uri="{FF2B5EF4-FFF2-40B4-BE49-F238E27FC236}">
                <a16:creationId xmlns:a16="http://schemas.microsoft.com/office/drawing/2014/main" id="{832C3016-E9BF-B641-9B3A-D7956941C01A}"/>
              </a:ext>
            </a:extLst>
          </p:cNvPr>
          <p:cNvSpPr/>
          <p:nvPr/>
        </p:nvSpPr>
        <p:spPr>
          <a:xfrm rot="5400000">
            <a:off x="3698939" y="1380173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89" name="خماسي 188">
            <a:extLst>
              <a:ext uri="{FF2B5EF4-FFF2-40B4-BE49-F238E27FC236}">
                <a16:creationId xmlns:a16="http://schemas.microsoft.com/office/drawing/2014/main" id="{CB0F0E6F-A24F-9A47-9817-0EB4B491C5A5}"/>
              </a:ext>
            </a:extLst>
          </p:cNvPr>
          <p:cNvSpPr/>
          <p:nvPr/>
        </p:nvSpPr>
        <p:spPr>
          <a:xfrm rot="5400000">
            <a:off x="5813505" y="1380173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190" name="رابط مستقيم 21">
            <a:extLst>
              <a:ext uri="{FF2B5EF4-FFF2-40B4-BE49-F238E27FC236}">
                <a16:creationId xmlns:a16="http://schemas.microsoft.com/office/drawing/2014/main" id="{8EAFE9A1-08C9-BB45-B027-5377E0DEFE81}"/>
              </a:ext>
            </a:extLst>
          </p:cNvPr>
          <p:cNvCxnSpPr/>
          <p:nvPr/>
        </p:nvCxnSpPr>
        <p:spPr>
          <a:xfrm rot="10800000">
            <a:off x="5760515" y="2094555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534C9423-2BCA-374E-B61E-E607BEC8B3D4}"/>
              </a:ext>
            </a:extLst>
          </p:cNvPr>
          <p:cNvSpPr txBox="1"/>
          <p:nvPr/>
        </p:nvSpPr>
        <p:spPr>
          <a:xfrm>
            <a:off x="6359131" y="2087995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92" name="قوس 191">
            <a:extLst>
              <a:ext uri="{FF2B5EF4-FFF2-40B4-BE49-F238E27FC236}">
                <a16:creationId xmlns:a16="http://schemas.microsoft.com/office/drawing/2014/main" id="{B424150B-8036-824C-BCAC-4B7D8E95A4BE}"/>
              </a:ext>
            </a:extLst>
          </p:cNvPr>
          <p:cNvSpPr/>
          <p:nvPr/>
        </p:nvSpPr>
        <p:spPr>
          <a:xfrm rot="5142879">
            <a:off x="6593727" y="1736810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3" name="مربع نص 192">
            <a:extLst>
              <a:ext uri="{FF2B5EF4-FFF2-40B4-BE49-F238E27FC236}">
                <a16:creationId xmlns:a16="http://schemas.microsoft.com/office/drawing/2014/main" id="{9DCC10E9-D674-5749-BC56-DEF58AAE2BDE}"/>
              </a:ext>
            </a:extLst>
          </p:cNvPr>
          <p:cNvSpPr txBox="1"/>
          <p:nvPr/>
        </p:nvSpPr>
        <p:spPr>
          <a:xfrm>
            <a:off x="5301389" y="1880241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،</a:t>
            </a:r>
          </a:p>
        </p:txBody>
      </p:sp>
      <p:cxnSp>
        <p:nvCxnSpPr>
          <p:cNvPr id="194" name="رابط مستقيم 28">
            <a:extLst>
              <a:ext uri="{FF2B5EF4-FFF2-40B4-BE49-F238E27FC236}">
                <a16:creationId xmlns:a16="http://schemas.microsoft.com/office/drawing/2014/main" id="{CA982828-E63F-7744-A8B8-779FC44371BC}"/>
              </a:ext>
            </a:extLst>
          </p:cNvPr>
          <p:cNvCxnSpPr/>
          <p:nvPr/>
        </p:nvCxnSpPr>
        <p:spPr>
          <a:xfrm rot="10800000">
            <a:off x="3603087" y="2094551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مربع نص 194">
            <a:extLst>
              <a:ext uri="{FF2B5EF4-FFF2-40B4-BE49-F238E27FC236}">
                <a16:creationId xmlns:a16="http://schemas.microsoft.com/office/drawing/2014/main" id="{79201100-F5A5-7A47-9585-9A3A5503A4F1}"/>
              </a:ext>
            </a:extLst>
          </p:cNvPr>
          <p:cNvSpPr txBox="1"/>
          <p:nvPr/>
        </p:nvSpPr>
        <p:spPr>
          <a:xfrm>
            <a:off x="4187415" y="2087991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205" name="قوس 204">
            <a:extLst>
              <a:ext uri="{FF2B5EF4-FFF2-40B4-BE49-F238E27FC236}">
                <a16:creationId xmlns:a16="http://schemas.microsoft.com/office/drawing/2014/main" id="{A0B41762-E501-B94D-A0B3-F074D85D7BD5}"/>
              </a:ext>
            </a:extLst>
          </p:cNvPr>
          <p:cNvSpPr/>
          <p:nvPr/>
        </p:nvSpPr>
        <p:spPr>
          <a:xfrm rot="15975761">
            <a:off x="3058842" y="1870114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6" name="مربع نص 205">
            <a:extLst>
              <a:ext uri="{FF2B5EF4-FFF2-40B4-BE49-F238E27FC236}">
                <a16:creationId xmlns:a16="http://schemas.microsoft.com/office/drawing/2014/main" id="{7A5640C0-C4DB-AC42-B5E8-DA08270EF822}"/>
              </a:ext>
            </a:extLst>
          </p:cNvPr>
          <p:cNvSpPr txBox="1"/>
          <p:nvPr/>
        </p:nvSpPr>
        <p:spPr>
          <a:xfrm>
            <a:off x="7516427" y="1880239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  =</a:t>
            </a:r>
          </a:p>
        </p:txBody>
      </p:sp>
      <p:grpSp>
        <p:nvGrpSpPr>
          <p:cNvPr id="207" name="مجموعة 52">
            <a:extLst>
              <a:ext uri="{FF2B5EF4-FFF2-40B4-BE49-F238E27FC236}">
                <a16:creationId xmlns:a16="http://schemas.microsoft.com/office/drawing/2014/main" id="{0BA5DBA3-8D39-6244-A497-5795C56665E7}"/>
              </a:ext>
            </a:extLst>
          </p:cNvPr>
          <p:cNvGrpSpPr/>
          <p:nvPr/>
        </p:nvGrpSpPr>
        <p:grpSpPr>
          <a:xfrm>
            <a:off x="5019389" y="2894462"/>
            <a:ext cx="3208718" cy="1410149"/>
            <a:chOff x="5620986" y="3943157"/>
            <a:chExt cx="3208718" cy="1410149"/>
          </a:xfrm>
        </p:grpSpPr>
        <p:sp>
          <p:nvSpPr>
            <p:cNvPr id="208" name="قوس 207">
              <a:extLst>
                <a:ext uri="{FF2B5EF4-FFF2-40B4-BE49-F238E27FC236}">
                  <a16:creationId xmlns:a16="http://schemas.microsoft.com/office/drawing/2014/main" id="{07A8939B-518D-F548-9479-FF6B55CC67D6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71A55B4D-AA65-D34B-BD2B-8E468E3BC0DF}"/>
                </a:ext>
              </a:extLst>
            </p:cNvPr>
            <p:cNvSpPr txBox="1"/>
            <p:nvPr/>
          </p:nvSpPr>
          <p:spPr>
            <a:xfrm>
              <a:off x="6787036" y="4354417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210" name="قوس 209">
              <a:extLst>
                <a:ext uri="{FF2B5EF4-FFF2-40B4-BE49-F238E27FC236}">
                  <a16:creationId xmlns:a16="http://schemas.microsoft.com/office/drawing/2014/main" id="{74C85768-C88F-2540-A538-23802C3877FA}"/>
                </a:ext>
              </a:extLst>
            </p:cNvPr>
            <p:cNvSpPr/>
            <p:nvPr/>
          </p:nvSpPr>
          <p:spPr>
            <a:xfrm rot="15975761">
              <a:off x="5266641" y="4443060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11" name="مربع نص 210">
              <a:extLst>
                <a:ext uri="{FF2B5EF4-FFF2-40B4-BE49-F238E27FC236}">
                  <a16:creationId xmlns:a16="http://schemas.microsoft.com/office/drawing/2014/main" id="{7B3EF1D4-6294-AD4A-ADF4-548FE661062C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grpSp>
        <p:nvGrpSpPr>
          <p:cNvPr id="212" name="مجموعة 47">
            <a:extLst>
              <a:ext uri="{FF2B5EF4-FFF2-40B4-BE49-F238E27FC236}">
                <a16:creationId xmlns:a16="http://schemas.microsoft.com/office/drawing/2014/main" id="{E674A143-E1CA-254C-A0D4-3148681C7B4E}"/>
              </a:ext>
            </a:extLst>
          </p:cNvPr>
          <p:cNvGrpSpPr/>
          <p:nvPr/>
        </p:nvGrpSpPr>
        <p:grpSpPr>
          <a:xfrm>
            <a:off x="6691056" y="3232648"/>
            <a:ext cx="557676" cy="783329"/>
            <a:chOff x="7471924" y="4300544"/>
            <a:chExt cx="557676" cy="783329"/>
          </a:xfrm>
        </p:grpSpPr>
        <p:cxnSp>
          <p:nvCxnSpPr>
            <p:cNvPr id="213" name="رابط مستقيم 40">
              <a:extLst>
                <a:ext uri="{FF2B5EF4-FFF2-40B4-BE49-F238E27FC236}">
                  <a16:creationId xmlns:a16="http://schemas.microsoft.com/office/drawing/2014/main" id="{482EB4DE-E499-4B4F-9780-B8067B10B030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مربع نص 213">
              <a:extLst>
                <a:ext uri="{FF2B5EF4-FFF2-40B4-BE49-F238E27FC236}">
                  <a16:creationId xmlns:a16="http://schemas.microsoft.com/office/drawing/2014/main" id="{E1A8D600-DCE3-364C-A4C8-17DF33624D28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15" name="مربع نص 214">
              <a:extLst>
                <a:ext uri="{FF2B5EF4-FFF2-40B4-BE49-F238E27FC236}">
                  <a16:creationId xmlns:a16="http://schemas.microsoft.com/office/drawing/2014/main" id="{E6AB8D78-A36A-204B-A80E-44F6E36836BF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grpSp>
        <p:nvGrpSpPr>
          <p:cNvPr id="216" name="مجموعة 48">
            <a:extLst>
              <a:ext uri="{FF2B5EF4-FFF2-40B4-BE49-F238E27FC236}">
                <a16:creationId xmlns:a16="http://schemas.microsoft.com/office/drawing/2014/main" id="{26B1FEF5-E528-B448-8AB7-EF2E001069DC}"/>
              </a:ext>
            </a:extLst>
          </p:cNvPr>
          <p:cNvGrpSpPr/>
          <p:nvPr/>
        </p:nvGrpSpPr>
        <p:grpSpPr>
          <a:xfrm>
            <a:off x="5148901" y="3232648"/>
            <a:ext cx="742954" cy="794635"/>
            <a:chOff x="7343336" y="4283997"/>
            <a:chExt cx="742954" cy="794635"/>
          </a:xfrm>
        </p:grpSpPr>
        <p:cxnSp>
          <p:nvCxnSpPr>
            <p:cNvPr id="217" name="رابط مستقيم 49">
              <a:extLst>
                <a:ext uri="{FF2B5EF4-FFF2-40B4-BE49-F238E27FC236}">
                  <a16:creationId xmlns:a16="http://schemas.microsoft.com/office/drawing/2014/main" id="{9137714D-97AE-964D-A344-267629B2914E}"/>
                </a:ext>
              </a:extLst>
            </p:cNvPr>
            <p:cNvCxnSpPr/>
            <p:nvPr/>
          </p:nvCxnSpPr>
          <p:spPr>
            <a:xfrm rot="10800000">
              <a:off x="7482736" y="4655247"/>
              <a:ext cx="50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مربع نص 217">
              <a:extLst>
                <a:ext uri="{FF2B5EF4-FFF2-40B4-BE49-F238E27FC236}">
                  <a16:creationId xmlns:a16="http://schemas.microsoft.com/office/drawing/2014/main" id="{ED44A78B-8D20-3B48-9106-69358D40EFB4}"/>
                </a:ext>
              </a:extLst>
            </p:cNvPr>
            <p:cNvSpPr txBox="1"/>
            <p:nvPr/>
          </p:nvSpPr>
          <p:spPr>
            <a:xfrm>
              <a:off x="7443808" y="4643446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19" name="مربع نص 218">
              <a:extLst>
                <a:ext uri="{FF2B5EF4-FFF2-40B4-BE49-F238E27FC236}">
                  <a16:creationId xmlns:a16="http://schemas.microsoft.com/office/drawing/2014/main" id="{E1D2326C-B3D9-CE46-9B41-119BD5A315A8}"/>
                </a:ext>
              </a:extLst>
            </p:cNvPr>
            <p:cNvSpPr txBox="1"/>
            <p:nvPr/>
          </p:nvSpPr>
          <p:spPr>
            <a:xfrm>
              <a:off x="7343336" y="4283997"/>
              <a:ext cx="74295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</p:grpSp>
      <p:grpSp>
        <p:nvGrpSpPr>
          <p:cNvPr id="220" name="مجموعة 53">
            <a:extLst>
              <a:ext uri="{FF2B5EF4-FFF2-40B4-BE49-F238E27FC236}">
                <a16:creationId xmlns:a16="http://schemas.microsoft.com/office/drawing/2014/main" id="{9C12B21B-B45A-AF46-AA5E-5B0F3A3BA197}"/>
              </a:ext>
            </a:extLst>
          </p:cNvPr>
          <p:cNvGrpSpPr/>
          <p:nvPr/>
        </p:nvGrpSpPr>
        <p:grpSpPr>
          <a:xfrm>
            <a:off x="5294772" y="4309131"/>
            <a:ext cx="2947623" cy="1362825"/>
            <a:chOff x="5882081" y="3943157"/>
            <a:chExt cx="2947623" cy="1362825"/>
          </a:xfrm>
        </p:grpSpPr>
        <p:sp>
          <p:nvSpPr>
            <p:cNvPr id="221" name="قوس 220">
              <a:extLst>
                <a:ext uri="{FF2B5EF4-FFF2-40B4-BE49-F238E27FC236}">
                  <a16:creationId xmlns:a16="http://schemas.microsoft.com/office/drawing/2014/main" id="{00A62300-C080-C04C-ABDC-FA89F262ED29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2" name="مربع نص 221">
              <a:extLst>
                <a:ext uri="{FF2B5EF4-FFF2-40B4-BE49-F238E27FC236}">
                  <a16:creationId xmlns:a16="http://schemas.microsoft.com/office/drawing/2014/main" id="{45345796-E9A2-C847-8156-9D6506A75FF1}"/>
                </a:ext>
              </a:extLst>
            </p:cNvPr>
            <p:cNvSpPr txBox="1"/>
            <p:nvPr/>
          </p:nvSpPr>
          <p:spPr>
            <a:xfrm>
              <a:off x="6839934" y="4357860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223" name="قوس 222">
              <a:extLst>
                <a:ext uri="{FF2B5EF4-FFF2-40B4-BE49-F238E27FC236}">
                  <a16:creationId xmlns:a16="http://schemas.microsoft.com/office/drawing/2014/main" id="{0AFC334F-E185-7343-A893-E2E9B1C20AF3}"/>
                </a:ext>
              </a:extLst>
            </p:cNvPr>
            <p:cNvSpPr/>
            <p:nvPr/>
          </p:nvSpPr>
          <p:spPr>
            <a:xfrm rot="15975761">
              <a:off x="5527736" y="4395736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4" name="مربع نص 223">
              <a:extLst>
                <a:ext uri="{FF2B5EF4-FFF2-40B4-BE49-F238E27FC236}">
                  <a16:creationId xmlns:a16="http://schemas.microsoft.com/office/drawing/2014/main" id="{18594602-EFA5-3140-A268-E755D501432A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sp>
        <p:nvSpPr>
          <p:cNvPr id="225" name="مربع نص 224">
            <a:extLst>
              <a:ext uri="{FF2B5EF4-FFF2-40B4-BE49-F238E27FC236}">
                <a16:creationId xmlns:a16="http://schemas.microsoft.com/office/drawing/2014/main" id="{A9DEF8E4-9C41-3C4C-8FA8-04579A1D0824}"/>
              </a:ext>
            </a:extLst>
          </p:cNvPr>
          <p:cNvSpPr txBox="1"/>
          <p:nvPr/>
        </p:nvSpPr>
        <p:spPr>
          <a:xfrm>
            <a:off x="6742657" y="1616505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226" name="مربع نص 225">
            <a:extLst>
              <a:ext uri="{FF2B5EF4-FFF2-40B4-BE49-F238E27FC236}">
                <a16:creationId xmlns:a16="http://schemas.microsoft.com/office/drawing/2014/main" id="{B16EE429-17DE-544B-8827-E77C1EB0601A}"/>
              </a:ext>
            </a:extLst>
          </p:cNvPr>
          <p:cNvSpPr txBox="1"/>
          <p:nvPr/>
        </p:nvSpPr>
        <p:spPr>
          <a:xfrm>
            <a:off x="5701441" y="1616505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227" name="مربع نص 226">
            <a:extLst>
              <a:ext uri="{FF2B5EF4-FFF2-40B4-BE49-F238E27FC236}">
                <a16:creationId xmlns:a16="http://schemas.microsoft.com/office/drawing/2014/main" id="{3D147C5F-A0EB-B540-8655-2C5F853E7EC2}"/>
              </a:ext>
            </a:extLst>
          </p:cNvPr>
          <p:cNvSpPr txBox="1"/>
          <p:nvPr/>
        </p:nvSpPr>
        <p:spPr>
          <a:xfrm>
            <a:off x="6372959" y="1665931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228" name="مربع نص 227">
            <a:extLst>
              <a:ext uri="{FF2B5EF4-FFF2-40B4-BE49-F238E27FC236}">
                <a16:creationId xmlns:a16="http://schemas.microsoft.com/office/drawing/2014/main" id="{03D5A7E5-857D-C644-998F-754AF3FB19BF}"/>
              </a:ext>
            </a:extLst>
          </p:cNvPr>
          <p:cNvSpPr txBox="1"/>
          <p:nvPr/>
        </p:nvSpPr>
        <p:spPr>
          <a:xfrm>
            <a:off x="4628093" y="1616501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229" name="مربع نص 228">
            <a:extLst>
              <a:ext uri="{FF2B5EF4-FFF2-40B4-BE49-F238E27FC236}">
                <a16:creationId xmlns:a16="http://schemas.microsoft.com/office/drawing/2014/main" id="{2E68488E-EF9C-1D4E-8E82-A90BB596BAFC}"/>
              </a:ext>
            </a:extLst>
          </p:cNvPr>
          <p:cNvSpPr txBox="1"/>
          <p:nvPr/>
        </p:nvSpPr>
        <p:spPr>
          <a:xfrm>
            <a:off x="4215531" y="1665927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230" name="مربع نص 229">
            <a:extLst>
              <a:ext uri="{FF2B5EF4-FFF2-40B4-BE49-F238E27FC236}">
                <a16:creationId xmlns:a16="http://schemas.microsoft.com/office/drawing/2014/main" id="{00B6DD70-3A18-1B41-A033-40F4D81F02B7}"/>
              </a:ext>
            </a:extLst>
          </p:cNvPr>
          <p:cNvSpPr txBox="1"/>
          <p:nvPr/>
        </p:nvSpPr>
        <p:spPr>
          <a:xfrm>
            <a:off x="6836524" y="168571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٢</a:t>
            </a:r>
          </a:p>
        </p:txBody>
      </p:sp>
      <p:sp>
        <p:nvSpPr>
          <p:cNvPr id="231" name="مربع نص 230">
            <a:extLst>
              <a:ext uri="{FF2B5EF4-FFF2-40B4-BE49-F238E27FC236}">
                <a16:creationId xmlns:a16="http://schemas.microsoft.com/office/drawing/2014/main" id="{F106D5DF-3EC9-8746-AE60-70706417682B}"/>
              </a:ext>
            </a:extLst>
          </p:cNvPr>
          <p:cNvSpPr txBox="1"/>
          <p:nvPr/>
        </p:nvSpPr>
        <p:spPr>
          <a:xfrm>
            <a:off x="3544013" y="1616501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232" name="مربع نص 231">
            <a:extLst>
              <a:ext uri="{FF2B5EF4-FFF2-40B4-BE49-F238E27FC236}">
                <a16:creationId xmlns:a16="http://schemas.microsoft.com/office/drawing/2014/main" id="{1FBEEFFF-1512-FB43-8A79-FD2523508E58}"/>
              </a:ext>
            </a:extLst>
          </p:cNvPr>
          <p:cNvSpPr txBox="1"/>
          <p:nvPr/>
        </p:nvSpPr>
        <p:spPr>
          <a:xfrm>
            <a:off x="4401040" y="1665927"/>
            <a:ext cx="10715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233" name="مربع نص 232">
            <a:extLst>
              <a:ext uri="{FF2B5EF4-FFF2-40B4-BE49-F238E27FC236}">
                <a16:creationId xmlns:a16="http://schemas.microsoft.com/office/drawing/2014/main" id="{49D73D67-5ED1-7746-9056-F865E28F1477}"/>
              </a:ext>
            </a:extLst>
          </p:cNvPr>
          <p:cNvSpPr txBox="1"/>
          <p:nvPr/>
        </p:nvSpPr>
        <p:spPr>
          <a:xfrm>
            <a:off x="3349167" y="1701420"/>
            <a:ext cx="106933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١٠</a:t>
            </a:r>
          </a:p>
        </p:txBody>
      </p:sp>
      <p:sp>
        <p:nvSpPr>
          <p:cNvPr id="234" name="مربع نص 233">
            <a:extLst>
              <a:ext uri="{FF2B5EF4-FFF2-40B4-BE49-F238E27FC236}">
                <a16:creationId xmlns:a16="http://schemas.microsoft.com/office/drawing/2014/main" id="{B8D65EC3-9AD1-7740-A4C7-E3F9ACB33472}"/>
              </a:ext>
            </a:extLst>
          </p:cNvPr>
          <p:cNvSpPr txBox="1"/>
          <p:nvPr/>
        </p:nvSpPr>
        <p:spPr>
          <a:xfrm>
            <a:off x="5558335" y="1650509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</a:p>
        </p:txBody>
      </p:sp>
      <p:sp>
        <p:nvSpPr>
          <p:cNvPr id="235" name="مربع نص 234">
            <a:extLst>
              <a:ext uri="{FF2B5EF4-FFF2-40B4-BE49-F238E27FC236}">
                <a16:creationId xmlns:a16="http://schemas.microsoft.com/office/drawing/2014/main" id="{DB3A20FE-EB1A-8041-9589-BBFCB5DBE7C7}"/>
              </a:ext>
            </a:extLst>
          </p:cNvPr>
          <p:cNvSpPr txBox="1"/>
          <p:nvPr/>
        </p:nvSpPr>
        <p:spPr>
          <a:xfrm>
            <a:off x="5606858" y="4727111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</a:t>
            </a:r>
          </a:p>
        </p:txBody>
      </p:sp>
      <p:sp>
        <p:nvSpPr>
          <p:cNvPr id="236" name="مربع نص 235">
            <a:extLst>
              <a:ext uri="{FF2B5EF4-FFF2-40B4-BE49-F238E27FC236}">
                <a16:creationId xmlns:a16="http://schemas.microsoft.com/office/drawing/2014/main" id="{4A2A4CFF-EFBE-3241-87AE-57453E0E0A2C}"/>
              </a:ext>
            </a:extLst>
          </p:cNvPr>
          <p:cNvSpPr txBox="1"/>
          <p:nvPr/>
        </p:nvSpPr>
        <p:spPr>
          <a:xfrm>
            <a:off x="6661790" y="4775620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3F3F3570-D419-6B40-9D3F-3C0776D90C01}"/>
                  </a:ext>
                </a:extLst>
              </p14:cNvPr>
              <p14:cNvContentPartPr/>
              <p14:nvPr/>
            </p14:nvContentPartPr>
            <p14:xfrm>
              <a:off x="5857200" y="3166560"/>
              <a:ext cx="360" cy="3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3F3F3570-D419-6B40-9D3F-3C0776D90C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7840" y="315720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C6976DC-7B09-1DDE-A789-6CA14683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7919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188" grpId="0" animBg="1"/>
      <p:bldP spid="189" grpId="0" animBg="1"/>
      <p:bldP spid="191" grpId="0"/>
      <p:bldP spid="192" grpId="0" animBg="1"/>
      <p:bldP spid="193" grpId="0"/>
      <p:bldP spid="195" grpId="0"/>
      <p:bldP spid="205" grpId="0" animBg="1"/>
      <p:bldP spid="206" grpId="0"/>
      <p:bldP spid="225" grpId="0"/>
      <p:bldP spid="225" grpId="1"/>
      <p:bldP spid="226" grpId="0"/>
      <p:bldP spid="226" grpId="1"/>
      <p:bldP spid="227" grpId="0"/>
      <p:bldP spid="228" grpId="0"/>
      <p:bldP spid="228" grpId="1"/>
      <p:bldP spid="229" grpId="0"/>
      <p:bldP spid="230" grpId="0"/>
      <p:bldP spid="231" grpId="0"/>
      <p:bldP spid="231" grpId="1"/>
      <p:bldP spid="232" grpId="0"/>
      <p:bldP spid="233" grpId="0"/>
      <p:bldP spid="234" grpId="0"/>
      <p:bldP spid="235" grpId="0"/>
      <p:bldP spid="2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3342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3351212" y="-22593"/>
            <a:ext cx="255173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قانون المنتصف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0B107FFD-2232-6F48-BC66-B71F1B1E28C0}"/>
              </a:ext>
            </a:extLst>
          </p:cNvPr>
          <p:cNvSpPr/>
          <p:nvPr/>
        </p:nvSpPr>
        <p:spPr>
          <a:xfrm>
            <a:off x="467543" y="573284"/>
            <a:ext cx="7845065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إحداثيي منتصف القطعة التي تصل بين النقطتين (  ٣،  ١٠ ) ، ( ٣ ، ٣ )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B17674E0-F552-8149-BDE5-9B199DC3212D}"/>
              </a:ext>
            </a:extLst>
          </p:cNvPr>
          <p:cNvSpPr/>
          <p:nvPr/>
        </p:nvSpPr>
        <p:spPr>
          <a:xfrm>
            <a:off x="8255425" y="558996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تدرب ١٤</a:t>
            </a:r>
          </a:p>
        </p:txBody>
      </p:sp>
      <p:grpSp>
        <p:nvGrpSpPr>
          <p:cNvPr id="62" name="مجموعة 69">
            <a:extLst>
              <a:ext uri="{FF2B5EF4-FFF2-40B4-BE49-F238E27FC236}">
                <a16:creationId xmlns:a16="http://schemas.microsoft.com/office/drawing/2014/main" id="{3FA6A2CF-06F3-664D-9DBB-C547A4ECB67F}"/>
              </a:ext>
            </a:extLst>
          </p:cNvPr>
          <p:cNvGrpSpPr/>
          <p:nvPr/>
        </p:nvGrpSpPr>
        <p:grpSpPr>
          <a:xfrm>
            <a:off x="2597567" y="1073348"/>
            <a:ext cx="642944" cy="746595"/>
            <a:chOff x="3613810" y="972454"/>
            <a:chExt cx="642944" cy="746595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0D8507D7-5DB9-3C42-B423-56BB287C5FCD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4" name="سهم لأعلى 63">
              <a:extLst>
                <a:ext uri="{FF2B5EF4-FFF2-40B4-BE49-F238E27FC236}">
                  <a16:creationId xmlns:a16="http://schemas.microsoft.com/office/drawing/2014/main" id="{8D900441-A8D9-3945-BEAA-0BC8997B6E0E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5" name="مجموعة 70">
            <a:extLst>
              <a:ext uri="{FF2B5EF4-FFF2-40B4-BE49-F238E27FC236}">
                <a16:creationId xmlns:a16="http://schemas.microsoft.com/office/drawing/2014/main" id="{3BF2A65F-7BB7-CE4C-9AFF-54DCF387565D}"/>
              </a:ext>
            </a:extLst>
          </p:cNvPr>
          <p:cNvGrpSpPr/>
          <p:nvPr/>
        </p:nvGrpSpPr>
        <p:grpSpPr>
          <a:xfrm>
            <a:off x="2140367" y="1076989"/>
            <a:ext cx="642944" cy="746595"/>
            <a:chOff x="3200390" y="970152"/>
            <a:chExt cx="642944" cy="746595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8950A375-CFAF-0A4E-AB75-F35EC333534F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69" name="سهم لأعلى 68">
              <a:extLst>
                <a:ext uri="{FF2B5EF4-FFF2-40B4-BE49-F238E27FC236}">
                  <a16:creationId xmlns:a16="http://schemas.microsoft.com/office/drawing/2014/main" id="{9B0CCA7E-6D90-394C-8E23-DDDF20D38C70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0" name="مجموعة 71">
            <a:extLst>
              <a:ext uri="{FF2B5EF4-FFF2-40B4-BE49-F238E27FC236}">
                <a16:creationId xmlns:a16="http://schemas.microsoft.com/office/drawing/2014/main" id="{AC38B55C-D919-EC47-B418-2A9A001BA1D2}"/>
              </a:ext>
            </a:extLst>
          </p:cNvPr>
          <p:cNvGrpSpPr/>
          <p:nvPr/>
        </p:nvGrpSpPr>
        <p:grpSpPr>
          <a:xfrm>
            <a:off x="1283109" y="1031408"/>
            <a:ext cx="642944" cy="746595"/>
            <a:chOff x="2500296" y="972454"/>
            <a:chExt cx="642944" cy="746595"/>
          </a:xfrm>
        </p:grpSpPr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7C5AC2E0-BE4F-9741-923A-2700FBB229A5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2" name="سهم لأعلى 71">
              <a:extLst>
                <a:ext uri="{FF2B5EF4-FFF2-40B4-BE49-F238E27FC236}">
                  <a16:creationId xmlns:a16="http://schemas.microsoft.com/office/drawing/2014/main" id="{90273147-01A1-3D4C-B40A-11C40DE0C17F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B8CE5122-B967-7E45-A41D-139B900CB273}"/>
              </a:ext>
            </a:extLst>
          </p:cNvPr>
          <p:cNvGrpSpPr/>
          <p:nvPr/>
        </p:nvGrpSpPr>
        <p:grpSpPr>
          <a:xfrm>
            <a:off x="883057" y="1029106"/>
            <a:ext cx="642944" cy="746595"/>
            <a:chOff x="2143106" y="970152"/>
            <a:chExt cx="642944" cy="746595"/>
          </a:xfrm>
        </p:grpSpPr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95D0F240-305D-5E4B-BCBA-5E75ED63CE33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75" name="سهم لأعلى 74">
              <a:extLst>
                <a:ext uri="{FF2B5EF4-FFF2-40B4-BE49-F238E27FC236}">
                  <a16:creationId xmlns:a16="http://schemas.microsoft.com/office/drawing/2014/main" id="{9660F19B-2488-C242-92AA-13C4D9F57803}"/>
                </a:ext>
              </a:extLst>
            </p:cNvPr>
            <p:cNvSpPr/>
            <p:nvPr/>
          </p:nvSpPr>
          <p:spPr>
            <a:xfrm>
              <a:off x="2487852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6" name="خماسي 75">
            <a:extLst>
              <a:ext uri="{FF2B5EF4-FFF2-40B4-BE49-F238E27FC236}">
                <a16:creationId xmlns:a16="http://schemas.microsoft.com/office/drawing/2014/main" id="{86DE86A5-F871-434A-9AD5-F2A471344AFD}"/>
              </a:ext>
            </a:extLst>
          </p:cNvPr>
          <p:cNvSpPr/>
          <p:nvPr/>
        </p:nvSpPr>
        <p:spPr>
          <a:xfrm rot="5400000">
            <a:off x="3787038" y="1391536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7" name="خماسي 76">
            <a:extLst>
              <a:ext uri="{FF2B5EF4-FFF2-40B4-BE49-F238E27FC236}">
                <a16:creationId xmlns:a16="http://schemas.microsoft.com/office/drawing/2014/main" id="{8E4AE273-D2C7-6E41-BDEF-DA5659C12272}"/>
              </a:ext>
            </a:extLst>
          </p:cNvPr>
          <p:cNvSpPr/>
          <p:nvPr/>
        </p:nvSpPr>
        <p:spPr>
          <a:xfrm rot="5400000">
            <a:off x="5901604" y="1391536"/>
            <a:ext cx="1428760" cy="1857388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78" name="رابط مستقيم 21">
            <a:extLst>
              <a:ext uri="{FF2B5EF4-FFF2-40B4-BE49-F238E27FC236}">
                <a16:creationId xmlns:a16="http://schemas.microsoft.com/office/drawing/2014/main" id="{635C3095-7E0F-BB4A-B3C6-CA195AC70169}"/>
              </a:ext>
            </a:extLst>
          </p:cNvPr>
          <p:cNvCxnSpPr/>
          <p:nvPr/>
        </p:nvCxnSpPr>
        <p:spPr>
          <a:xfrm rot="10800000">
            <a:off x="5848614" y="2105918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63F173FD-3938-C646-B761-9D7FD5D0BDB4}"/>
              </a:ext>
            </a:extLst>
          </p:cNvPr>
          <p:cNvSpPr txBox="1"/>
          <p:nvPr/>
        </p:nvSpPr>
        <p:spPr>
          <a:xfrm>
            <a:off x="6447230" y="2099358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0" name="قوس 79">
            <a:extLst>
              <a:ext uri="{FF2B5EF4-FFF2-40B4-BE49-F238E27FC236}">
                <a16:creationId xmlns:a16="http://schemas.microsoft.com/office/drawing/2014/main" id="{563C61C7-4F14-094D-837C-5C067B692BDE}"/>
              </a:ext>
            </a:extLst>
          </p:cNvPr>
          <p:cNvSpPr/>
          <p:nvPr/>
        </p:nvSpPr>
        <p:spPr>
          <a:xfrm rot="5142879">
            <a:off x="6681826" y="1748173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4F82783-078B-9647-B9CE-2ECDA6499596}"/>
              </a:ext>
            </a:extLst>
          </p:cNvPr>
          <p:cNvSpPr txBox="1"/>
          <p:nvPr/>
        </p:nvSpPr>
        <p:spPr>
          <a:xfrm>
            <a:off x="5389488" y="189160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،</a:t>
            </a:r>
          </a:p>
        </p:txBody>
      </p:sp>
      <p:cxnSp>
        <p:nvCxnSpPr>
          <p:cNvPr id="82" name="رابط مستقيم 28">
            <a:extLst>
              <a:ext uri="{FF2B5EF4-FFF2-40B4-BE49-F238E27FC236}">
                <a16:creationId xmlns:a16="http://schemas.microsoft.com/office/drawing/2014/main" id="{30644B25-E1A4-C240-AB86-C9056E02037A}"/>
              </a:ext>
            </a:extLst>
          </p:cNvPr>
          <p:cNvCxnSpPr/>
          <p:nvPr/>
        </p:nvCxnSpPr>
        <p:spPr>
          <a:xfrm rot="10800000">
            <a:off x="3691186" y="2105914"/>
            <a:ext cx="15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5A852FB5-49B8-9540-8B8A-C86F35DE8D57}"/>
              </a:ext>
            </a:extLst>
          </p:cNvPr>
          <p:cNvSpPr txBox="1"/>
          <p:nvPr/>
        </p:nvSpPr>
        <p:spPr>
          <a:xfrm>
            <a:off x="4275514" y="209935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4" name="قوس 83">
            <a:extLst>
              <a:ext uri="{FF2B5EF4-FFF2-40B4-BE49-F238E27FC236}">
                <a16:creationId xmlns:a16="http://schemas.microsoft.com/office/drawing/2014/main" id="{C8B4E067-A4DB-5D47-A0B4-1B06E5B02CF1}"/>
              </a:ext>
            </a:extLst>
          </p:cNvPr>
          <p:cNvSpPr/>
          <p:nvPr/>
        </p:nvSpPr>
        <p:spPr>
          <a:xfrm rot="15975761">
            <a:off x="3146941" y="1881477"/>
            <a:ext cx="1264591" cy="555902"/>
          </a:xfrm>
          <a:prstGeom prst="arc">
            <a:avLst>
              <a:gd name="adj1" fmla="val 13324391"/>
              <a:gd name="adj2" fmla="val 201017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81A683EC-6C5C-DA4F-A173-FB30A70F9A54}"/>
              </a:ext>
            </a:extLst>
          </p:cNvPr>
          <p:cNvSpPr txBox="1"/>
          <p:nvPr/>
        </p:nvSpPr>
        <p:spPr>
          <a:xfrm>
            <a:off x="7604526" y="1891602"/>
            <a:ext cx="713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  =</a:t>
            </a:r>
          </a:p>
        </p:txBody>
      </p:sp>
      <p:grpSp>
        <p:nvGrpSpPr>
          <p:cNvPr id="86" name="مجموعة 52">
            <a:extLst>
              <a:ext uri="{FF2B5EF4-FFF2-40B4-BE49-F238E27FC236}">
                <a16:creationId xmlns:a16="http://schemas.microsoft.com/office/drawing/2014/main" id="{6A31ED40-2E09-9C42-AE4E-88D647B97B64}"/>
              </a:ext>
            </a:extLst>
          </p:cNvPr>
          <p:cNvGrpSpPr/>
          <p:nvPr/>
        </p:nvGrpSpPr>
        <p:grpSpPr>
          <a:xfrm>
            <a:off x="5247346" y="2905825"/>
            <a:ext cx="3068860" cy="1410149"/>
            <a:chOff x="5760844" y="3943157"/>
            <a:chExt cx="3068860" cy="1410149"/>
          </a:xfrm>
        </p:grpSpPr>
        <p:sp>
          <p:nvSpPr>
            <p:cNvPr id="87" name="قوس 86">
              <a:extLst>
                <a:ext uri="{FF2B5EF4-FFF2-40B4-BE49-F238E27FC236}">
                  <a16:creationId xmlns:a16="http://schemas.microsoft.com/office/drawing/2014/main" id="{F0C52AD0-D0C6-264B-B2EB-B69CC8545A8A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7C897A0F-6697-A04E-BE82-6DE2C1CE5F17}"/>
                </a:ext>
              </a:extLst>
            </p:cNvPr>
            <p:cNvSpPr txBox="1"/>
            <p:nvPr/>
          </p:nvSpPr>
          <p:spPr>
            <a:xfrm>
              <a:off x="6838277" y="4388232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89" name="قوس 88">
              <a:extLst>
                <a:ext uri="{FF2B5EF4-FFF2-40B4-BE49-F238E27FC236}">
                  <a16:creationId xmlns:a16="http://schemas.microsoft.com/office/drawing/2014/main" id="{B015AE62-CA1E-244E-A1AE-1CB6B2E230ED}"/>
                </a:ext>
              </a:extLst>
            </p:cNvPr>
            <p:cNvSpPr/>
            <p:nvPr/>
          </p:nvSpPr>
          <p:spPr>
            <a:xfrm rot="15975761">
              <a:off x="5406499" y="4443060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CC720B2F-EAAF-F742-9730-A1DD1605CCC2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grpSp>
        <p:nvGrpSpPr>
          <p:cNvPr id="91" name="مجموعة 47">
            <a:extLst>
              <a:ext uri="{FF2B5EF4-FFF2-40B4-BE49-F238E27FC236}">
                <a16:creationId xmlns:a16="http://schemas.microsoft.com/office/drawing/2014/main" id="{A06B617E-C70E-0A46-9DCD-28AAFBBFB1D8}"/>
              </a:ext>
            </a:extLst>
          </p:cNvPr>
          <p:cNvGrpSpPr/>
          <p:nvPr/>
        </p:nvGrpSpPr>
        <p:grpSpPr>
          <a:xfrm>
            <a:off x="6737197" y="3220350"/>
            <a:ext cx="557676" cy="783329"/>
            <a:chOff x="7471924" y="4300544"/>
            <a:chExt cx="557676" cy="783329"/>
          </a:xfrm>
        </p:grpSpPr>
        <p:cxnSp>
          <p:nvCxnSpPr>
            <p:cNvPr id="92" name="رابط مستقيم 40">
              <a:extLst>
                <a:ext uri="{FF2B5EF4-FFF2-40B4-BE49-F238E27FC236}">
                  <a16:creationId xmlns:a16="http://schemas.microsoft.com/office/drawing/2014/main" id="{7C9E8FA0-4D52-254E-A707-902712CDFC6A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3C692AC1-DDA2-6C45-ADCE-9149A9C1DEA5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1F1F0C78-E249-9B44-8473-90410B5445BC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grpSp>
        <p:nvGrpSpPr>
          <p:cNvPr id="95" name="مجموعة 48">
            <a:extLst>
              <a:ext uri="{FF2B5EF4-FFF2-40B4-BE49-F238E27FC236}">
                <a16:creationId xmlns:a16="http://schemas.microsoft.com/office/drawing/2014/main" id="{DBBC7CDD-9EDA-DD4C-84E8-02746043E84C}"/>
              </a:ext>
            </a:extLst>
          </p:cNvPr>
          <p:cNvGrpSpPr/>
          <p:nvPr/>
        </p:nvGrpSpPr>
        <p:grpSpPr>
          <a:xfrm>
            <a:off x="5574328" y="3210513"/>
            <a:ext cx="657228" cy="783329"/>
            <a:chOff x="7429062" y="4300544"/>
            <a:chExt cx="657228" cy="783329"/>
          </a:xfrm>
        </p:grpSpPr>
        <p:cxnSp>
          <p:nvCxnSpPr>
            <p:cNvPr id="96" name="رابط مستقيم 49">
              <a:extLst>
                <a:ext uri="{FF2B5EF4-FFF2-40B4-BE49-F238E27FC236}">
                  <a16:creationId xmlns:a16="http://schemas.microsoft.com/office/drawing/2014/main" id="{BF143302-6D52-F844-B88C-BA05868A478F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FA1C5A12-5CAB-1B43-A746-19C4A87A01DC}"/>
                </a:ext>
              </a:extLst>
            </p:cNvPr>
            <p:cNvSpPr txBox="1"/>
            <p:nvPr/>
          </p:nvSpPr>
          <p:spPr>
            <a:xfrm>
              <a:off x="7443808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704973CA-2FAE-4A47-A51A-BCC35542BD30}"/>
                </a:ext>
              </a:extLst>
            </p:cNvPr>
            <p:cNvSpPr txBox="1"/>
            <p:nvPr/>
          </p:nvSpPr>
          <p:spPr>
            <a:xfrm>
              <a:off x="7429062" y="4300544"/>
              <a:ext cx="6572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١٣</a:t>
              </a:r>
            </a:p>
          </p:txBody>
        </p:sp>
      </p:grpSp>
      <p:grpSp>
        <p:nvGrpSpPr>
          <p:cNvPr id="99" name="مجموعة 53">
            <a:extLst>
              <a:ext uri="{FF2B5EF4-FFF2-40B4-BE49-F238E27FC236}">
                <a16:creationId xmlns:a16="http://schemas.microsoft.com/office/drawing/2014/main" id="{CB060251-B8F4-7B4E-A502-393E27AF8901}"/>
              </a:ext>
            </a:extLst>
          </p:cNvPr>
          <p:cNvGrpSpPr/>
          <p:nvPr/>
        </p:nvGrpSpPr>
        <p:grpSpPr>
          <a:xfrm>
            <a:off x="5359123" y="4320494"/>
            <a:ext cx="2971371" cy="1424240"/>
            <a:chOff x="5858333" y="3943157"/>
            <a:chExt cx="2971371" cy="1424240"/>
          </a:xfrm>
        </p:grpSpPr>
        <p:sp>
          <p:nvSpPr>
            <p:cNvPr id="100" name="قوس 99">
              <a:extLst>
                <a:ext uri="{FF2B5EF4-FFF2-40B4-BE49-F238E27FC236}">
                  <a16:creationId xmlns:a16="http://schemas.microsoft.com/office/drawing/2014/main" id="{D700049E-02E2-4E4F-921D-7DAD3D557B27}"/>
                </a:ext>
              </a:extLst>
            </p:cNvPr>
            <p:cNvSpPr/>
            <p:nvPr/>
          </p:nvSpPr>
          <p:spPr>
            <a:xfrm rot="5142879">
              <a:off x="7193084" y="4297502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318096CF-2933-604F-82BB-A8216071CC5F}"/>
                </a:ext>
              </a:extLst>
            </p:cNvPr>
            <p:cNvSpPr txBox="1"/>
            <p:nvPr/>
          </p:nvSpPr>
          <p:spPr>
            <a:xfrm>
              <a:off x="7038645" y="4461960"/>
              <a:ext cx="356730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،</a:t>
              </a:r>
            </a:p>
          </p:txBody>
        </p:sp>
        <p:sp>
          <p:nvSpPr>
            <p:cNvPr id="102" name="قوس 101">
              <a:extLst>
                <a:ext uri="{FF2B5EF4-FFF2-40B4-BE49-F238E27FC236}">
                  <a16:creationId xmlns:a16="http://schemas.microsoft.com/office/drawing/2014/main" id="{AE0827FD-474A-2C4F-863E-BA6EDD1A41B2}"/>
                </a:ext>
              </a:extLst>
            </p:cNvPr>
            <p:cNvSpPr/>
            <p:nvPr/>
          </p:nvSpPr>
          <p:spPr>
            <a:xfrm rot="15975761">
              <a:off x="5503988" y="4457151"/>
              <a:ext cx="1264591" cy="555902"/>
            </a:xfrm>
            <a:prstGeom prst="arc">
              <a:avLst>
                <a:gd name="adj1" fmla="val 13324391"/>
                <a:gd name="adj2" fmla="val 201017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930A13B8-DA85-1C4F-BCB9-32D4D8049F87}"/>
                </a:ext>
              </a:extLst>
            </p:cNvPr>
            <p:cNvSpPr txBox="1"/>
            <p:nvPr/>
          </p:nvSpPr>
          <p:spPr>
            <a:xfrm>
              <a:off x="8115784" y="4440931"/>
              <a:ext cx="7139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م  =</a:t>
              </a:r>
            </a:p>
          </p:txBody>
        </p:sp>
      </p:grp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2A75CB5C-D3B7-B247-AD35-01DC0F7FC1EA}"/>
              </a:ext>
            </a:extLst>
          </p:cNvPr>
          <p:cNvSpPr txBox="1"/>
          <p:nvPr/>
        </p:nvSpPr>
        <p:spPr>
          <a:xfrm>
            <a:off x="6861370" y="479664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4EF8A04F-990C-2D4A-AD11-07D9B2F7744E}"/>
              </a:ext>
            </a:extLst>
          </p:cNvPr>
          <p:cNvSpPr txBox="1"/>
          <p:nvPr/>
        </p:nvSpPr>
        <p:spPr>
          <a:xfrm>
            <a:off x="6830756" y="1627868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E9B8FB0A-8559-7E4E-B22D-0CC089C37E86}"/>
              </a:ext>
            </a:extLst>
          </p:cNvPr>
          <p:cNvSpPr txBox="1"/>
          <p:nvPr/>
        </p:nvSpPr>
        <p:spPr>
          <a:xfrm>
            <a:off x="5789540" y="1627868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0000" dirty="0"/>
              <a:t>٢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A0AFD1F7-4A55-7540-B779-78C2FAE1976D}"/>
              </a:ext>
            </a:extLst>
          </p:cNvPr>
          <p:cNvSpPr txBox="1"/>
          <p:nvPr/>
        </p:nvSpPr>
        <p:spPr>
          <a:xfrm>
            <a:off x="6461058" y="1677294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B1AB1927-276E-924A-B916-C0B6E8D8BB2F}"/>
              </a:ext>
            </a:extLst>
          </p:cNvPr>
          <p:cNvSpPr txBox="1"/>
          <p:nvPr/>
        </p:nvSpPr>
        <p:spPr>
          <a:xfrm>
            <a:off x="4716192" y="1627864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0000" dirty="0"/>
              <a:t>١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345551E5-2F01-804A-86FB-A8F5421D1B2D}"/>
              </a:ext>
            </a:extLst>
          </p:cNvPr>
          <p:cNvSpPr txBox="1"/>
          <p:nvPr/>
        </p:nvSpPr>
        <p:spPr>
          <a:xfrm>
            <a:off x="4303630" y="1677290"/>
            <a:ext cx="35673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DF4CF5D3-28A7-BB4E-A92F-11E47D63B40D}"/>
              </a:ext>
            </a:extLst>
          </p:cNvPr>
          <p:cNvSpPr txBox="1"/>
          <p:nvPr/>
        </p:nvSpPr>
        <p:spPr>
          <a:xfrm>
            <a:off x="6846824" y="172334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DAC9E235-AFB8-7749-BB04-AA0C6B51DAFA}"/>
              </a:ext>
            </a:extLst>
          </p:cNvPr>
          <p:cNvSpPr txBox="1"/>
          <p:nvPr/>
        </p:nvSpPr>
        <p:spPr>
          <a:xfrm>
            <a:off x="3632112" y="1627864"/>
            <a:ext cx="64248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ص٢</a:t>
            </a:r>
            <a:endParaRPr lang="ar-SA" sz="3200" b="1" spc="-100" baseline="-30000" dirty="0"/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CDB156FA-1035-374C-8996-30C58D2CF724}"/>
              </a:ext>
            </a:extLst>
          </p:cNvPr>
          <p:cNvSpPr txBox="1"/>
          <p:nvPr/>
        </p:nvSpPr>
        <p:spPr>
          <a:xfrm>
            <a:off x="4710636" y="167728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١٠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30D537D2-5416-F542-AEE8-13D5FD5F0E70}"/>
              </a:ext>
            </a:extLst>
          </p:cNvPr>
          <p:cNvSpPr txBox="1"/>
          <p:nvPr/>
        </p:nvSpPr>
        <p:spPr>
          <a:xfrm>
            <a:off x="3470853" y="1623976"/>
            <a:ext cx="9264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8E8EDC56-9B1A-D84B-BC10-EEA308F230CF}"/>
              </a:ext>
            </a:extLst>
          </p:cNvPr>
          <p:cNvSpPr txBox="1"/>
          <p:nvPr/>
        </p:nvSpPr>
        <p:spPr>
          <a:xfrm>
            <a:off x="5622186" y="1709843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grpSp>
        <p:nvGrpSpPr>
          <p:cNvPr id="122" name="مجموعة 47">
            <a:extLst>
              <a:ext uri="{FF2B5EF4-FFF2-40B4-BE49-F238E27FC236}">
                <a16:creationId xmlns:a16="http://schemas.microsoft.com/office/drawing/2014/main" id="{DFCB3BDF-9A32-BE45-97F1-9462A9E8AE9D}"/>
              </a:ext>
            </a:extLst>
          </p:cNvPr>
          <p:cNvGrpSpPr/>
          <p:nvPr/>
        </p:nvGrpSpPr>
        <p:grpSpPr>
          <a:xfrm>
            <a:off x="5928968" y="4694429"/>
            <a:ext cx="557676" cy="783329"/>
            <a:chOff x="7471924" y="4300544"/>
            <a:chExt cx="557676" cy="783329"/>
          </a:xfrm>
        </p:grpSpPr>
        <p:cxnSp>
          <p:nvCxnSpPr>
            <p:cNvPr id="123" name="رابط مستقيم 63">
              <a:extLst>
                <a:ext uri="{FF2B5EF4-FFF2-40B4-BE49-F238E27FC236}">
                  <a16:creationId xmlns:a16="http://schemas.microsoft.com/office/drawing/2014/main" id="{C032323B-D353-0642-A092-B93E4972E852}"/>
                </a:ext>
              </a:extLst>
            </p:cNvPr>
            <p:cNvCxnSpPr/>
            <p:nvPr/>
          </p:nvCxnSpPr>
          <p:spPr>
            <a:xfrm rot="10800000">
              <a:off x="7583872" y="4655247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مربع نص 123">
              <a:extLst>
                <a:ext uri="{FF2B5EF4-FFF2-40B4-BE49-F238E27FC236}">
                  <a16:creationId xmlns:a16="http://schemas.microsoft.com/office/drawing/2014/main" id="{E1F3C86C-C2F0-9749-AAEB-AB6AC00352E1}"/>
                </a:ext>
              </a:extLst>
            </p:cNvPr>
            <p:cNvSpPr txBox="1"/>
            <p:nvPr/>
          </p:nvSpPr>
          <p:spPr>
            <a:xfrm>
              <a:off x="7472384" y="4648687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8838A42A-7639-8A42-BCA9-ECABCDCB80C2}"/>
                </a:ext>
              </a:extLst>
            </p:cNvPr>
            <p:cNvSpPr txBox="1"/>
            <p:nvPr/>
          </p:nvSpPr>
          <p:spPr>
            <a:xfrm>
              <a:off x="7471924" y="4300544"/>
              <a:ext cx="557216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١٣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F2BBCD1B-52E3-BF48-A4DF-3503E46A6A51}"/>
                  </a:ext>
                </a:extLst>
              </p14:cNvPr>
              <p14:cNvContentPartPr/>
              <p14:nvPr/>
            </p14:nvContentPartPr>
            <p14:xfrm>
              <a:off x="5973480" y="4439160"/>
              <a:ext cx="348840" cy="11808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F2BBCD1B-52E3-BF48-A4DF-3503E46A6A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4120" y="4429800"/>
                <a:ext cx="367560" cy="136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61A5544-372A-D084-6ABE-C6C30988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464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76" grpId="0" animBg="1"/>
      <p:bldP spid="77" grpId="0" animBg="1"/>
      <p:bldP spid="79" grpId="0"/>
      <p:bldP spid="80" grpId="0" animBg="1"/>
      <p:bldP spid="81" grpId="0"/>
      <p:bldP spid="83" grpId="0"/>
      <p:bldP spid="84" grpId="0" animBg="1"/>
      <p:bldP spid="85" grpId="0"/>
      <p:bldP spid="111" grpId="0"/>
      <p:bldP spid="112" grpId="0"/>
      <p:bldP spid="112" grpId="1"/>
      <p:bldP spid="113" grpId="0"/>
      <p:bldP spid="113" grpId="1"/>
      <p:bldP spid="114" grpId="0"/>
      <p:bldP spid="115" grpId="0"/>
      <p:bldP spid="115" grpId="1"/>
      <p:bldP spid="116" grpId="0"/>
      <p:bldP spid="117" grpId="0"/>
      <p:bldP spid="118" grpId="0"/>
      <p:bldP spid="118" grpId="1"/>
      <p:bldP spid="119" grpId="0"/>
      <p:bldP spid="120" grpId="0"/>
      <p:bldP spid="1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3342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3612659" y="109088"/>
            <a:ext cx="255173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قانون المنتصف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F4D650F1-6E6E-9643-974C-E2C0C1768C23}"/>
              </a:ext>
            </a:extLst>
          </p:cNvPr>
          <p:cNvSpPr/>
          <p:nvPr/>
        </p:nvSpPr>
        <p:spPr>
          <a:xfrm>
            <a:off x="-170250" y="314561"/>
            <a:ext cx="785818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على الرسم أوجد المسافة بين المنزل والمدرسة حيث طول ضلع المربع ١ كلم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78981BFD-261A-7343-BCD7-D9E93AB3FB97}"/>
              </a:ext>
            </a:extLst>
          </p:cNvPr>
          <p:cNvSpPr/>
          <p:nvPr/>
        </p:nvSpPr>
        <p:spPr>
          <a:xfrm>
            <a:off x="7687930" y="300273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تأكـــد</a:t>
            </a:r>
          </a:p>
        </p:txBody>
      </p:sp>
      <p:grpSp>
        <p:nvGrpSpPr>
          <p:cNvPr id="62" name="مجموعة 43">
            <a:extLst>
              <a:ext uri="{FF2B5EF4-FFF2-40B4-BE49-F238E27FC236}">
                <a16:creationId xmlns:a16="http://schemas.microsoft.com/office/drawing/2014/main" id="{168F0A3F-DFC1-F743-828F-8B667240331B}"/>
              </a:ext>
            </a:extLst>
          </p:cNvPr>
          <p:cNvGrpSpPr/>
          <p:nvPr/>
        </p:nvGrpSpPr>
        <p:grpSpPr>
          <a:xfrm>
            <a:off x="2973022" y="1316701"/>
            <a:ext cx="5357850" cy="623620"/>
            <a:chOff x="2571736" y="4042446"/>
            <a:chExt cx="5357850" cy="623620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B31904B7-931F-D24B-B8B4-FC78CAF1F48B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74" name="رابط مستقيم 19">
                <a:extLst>
                  <a:ext uri="{FF2B5EF4-FFF2-40B4-BE49-F238E27FC236}">
                    <a16:creationId xmlns:a16="http://schemas.microsoft.com/office/drawing/2014/main" id="{0F0D905A-36B0-CF44-A4E8-30BFB92B132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رابط مستقيم 20">
                <a:extLst>
                  <a:ext uri="{FF2B5EF4-FFF2-40B4-BE49-F238E27FC236}">
                    <a16:creationId xmlns:a16="http://schemas.microsoft.com/office/drawing/2014/main" id="{9E5930A9-84CE-7D42-9FAA-DDD567110EA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رابط مستقيم 21">
                <a:extLst>
                  <a:ext uri="{FF2B5EF4-FFF2-40B4-BE49-F238E27FC236}">
                    <a16:creationId xmlns:a16="http://schemas.microsoft.com/office/drawing/2014/main" id="{098977B2-C711-D346-8A9B-733B44359D40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رابط مستقيم 22">
                <a:extLst>
                  <a:ext uri="{FF2B5EF4-FFF2-40B4-BE49-F238E27FC236}">
                    <a16:creationId xmlns:a16="http://schemas.microsoft.com/office/drawing/2014/main" id="{5531A83A-3E68-8E40-9089-37AE649368C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مجموعة 42">
              <a:extLst>
                <a:ext uri="{FF2B5EF4-FFF2-40B4-BE49-F238E27FC236}">
                  <a16:creationId xmlns:a16="http://schemas.microsoft.com/office/drawing/2014/main" id="{E808809B-1AE3-5943-9724-9F20D5E0F82A}"/>
                </a:ext>
              </a:extLst>
            </p:cNvPr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B997B7D5-003D-6142-9FAA-3C48253F0815}"/>
                  </a:ext>
                </a:extLst>
              </p:cNvPr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7A89DF4C-DD09-AE4D-847B-96350DD39F73}"/>
                  </a:ext>
                </a:extLst>
              </p:cNvPr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CA15DA98-0309-AA49-8949-269D1DDA6DFA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6B62A58F-D43A-5449-A6AE-6AC4BCC06D96}"/>
                  </a:ext>
                </a:extLst>
              </p:cNvPr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36D17836-6FD2-B34D-8DAE-B5BE2E50AF42}"/>
                  </a:ext>
                </a:extLst>
              </p:cNvPr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04AB13B5-631B-A949-987F-87266496559F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6918C5D4-5A70-8F4B-AE0C-6EE886760507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9453BFB0-DAE0-194D-8E05-B770CBBB0356}"/>
              </a:ext>
            </a:extLst>
          </p:cNvPr>
          <p:cNvSpPr txBox="1"/>
          <p:nvPr/>
        </p:nvSpPr>
        <p:spPr>
          <a:xfrm>
            <a:off x="6544922" y="1434685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12244964-5D1B-7A4B-A2C1-2F931CF5E294}"/>
              </a:ext>
            </a:extLst>
          </p:cNvPr>
          <p:cNvSpPr txBox="1"/>
          <p:nvPr/>
        </p:nvSpPr>
        <p:spPr>
          <a:xfrm>
            <a:off x="5759104" y="1432383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FC07B3A9-2231-6341-AFD9-45F348A7C9A2}"/>
              </a:ext>
            </a:extLst>
          </p:cNvPr>
          <p:cNvSpPr txBox="1"/>
          <p:nvPr/>
        </p:nvSpPr>
        <p:spPr>
          <a:xfrm>
            <a:off x="4330344" y="1451735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5E08FDEB-DD57-0940-AA79-09FB51B1CA37}"/>
              </a:ext>
            </a:extLst>
          </p:cNvPr>
          <p:cNvSpPr txBox="1"/>
          <p:nvPr/>
        </p:nvSpPr>
        <p:spPr>
          <a:xfrm>
            <a:off x="3544526" y="1449433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F14937FB-277D-B44F-8992-E0FD972C2EE7}"/>
              </a:ext>
            </a:extLst>
          </p:cNvPr>
          <p:cNvSpPr txBox="1"/>
          <p:nvPr/>
        </p:nvSpPr>
        <p:spPr>
          <a:xfrm>
            <a:off x="6679273" y="1461864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ــ ٣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7BC741F3-1630-B346-84F0-7ED1735EF7A5}"/>
              </a:ext>
            </a:extLst>
          </p:cNvPr>
          <p:cNvSpPr txBox="1"/>
          <p:nvPr/>
        </p:nvSpPr>
        <p:spPr>
          <a:xfrm>
            <a:off x="5772701" y="1500427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4EF406D-5F01-4E4F-A796-06B33D8F5891}"/>
              </a:ext>
            </a:extLst>
          </p:cNvPr>
          <p:cNvSpPr txBox="1"/>
          <p:nvPr/>
        </p:nvSpPr>
        <p:spPr>
          <a:xfrm>
            <a:off x="4300709" y="1486743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١٢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793A63F4-E2FF-5C4C-86AA-C4454AEB37E1}"/>
              </a:ext>
            </a:extLst>
          </p:cNvPr>
          <p:cNvSpPr txBox="1"/>
          <p:nvPr/>
        </p:nvSpPr>
        <p:spPr>
          <a:xfrm>
            <a:off x="3330214" y="1470784"/>
            <a:ext cx="998979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grpSp>
        <p:nvGrpSpPr>
          <p:cNvPr id="86" name="مجموعة 58">
            <a:extLst>
              <a:ext uri="{FF2B5EF4-FFF2-40B4-BE49-F238E27FC236}">
                <a16:creationId xmlns:a16="http://schemas.microsoft.com/office/drawing/2014/main" id="{EAF253C7-0F3F-F84F-942B-402E5CAFF33D}"/>
              </a:ext>
            </a:extLst>
          </p:cNvPr>
          <p:cNvGrpSpPr/>
          <p:nvPr/>
        </p:nvGrpSpPr>
        <p:grpSpPr>
          <a:xfrm>
            <a:off x="5047026" y="2203453"/>
            <a:ext cx="3281544" cy="608656"/>
            <a:chOff x="4648042" y="4042446"/>
            <a:chExt cx="3281544" cy="608656"/>
          </a:xfrm>
        </p:grpSpPr>
        <p:grpSp>
          <p:nvGrpSpPr>
            <p:cNvPr id="87" name="مجموعة 77">
              <a:extLst>
                <a:ext uri="{FF2B5EF4-FFF2-40B4-BE49-F238E27FC236}">
                  <a16:creationId xmlns:a16="http://schemas.microsoft.com/office/drawing/2014/main" id="{F2CD8462-15FF-9A44-A2C8-163B73144954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94" name="رابط مستقيم 68">
                <a:extLst>
                  <a:ext uri="{FF2B5EF4-FFF2-40B4-BE49-F238E27FC236}">
                    <a16:creationId xmlns:a16="http://schemas.microsoft.com/office/drawing/2014/main" id="{93ED375F-B729-F34A-98DC-9C1077B300F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69">
                <a:extLst>
                  <a:ext uri="{FF2B5EF4-FFF2-40B4-BE49-F238E27FC236}">
                    <a16:creationId xmlns:a16="http://schemas.microsoft.com/office/drawing/2014/main" id="{3A6AF60E-79AF-8543-BB18-38D616BC52C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70">
                <a:extLst>
                  <a:ext uri="{FF2B5EF4-FFF2-40B4-BE49-F238E27FC236}">
                    <a16:creationId xmlns:a16="http://schemas.microsoft.com/office/drawing/2014/main" id="{B4D6A749-D711-E340-8D56-6D9B9FA06EC9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رابط مستقيم 71">
                <a:extLst>
                  <a:ext uri="{FF2B5EF4-FFF2-40B4-BE49-F238E27FC236}">
                    <a16:creationId xmlns:a16="http://schemas.microsoft.com/office/drawing/2014/main" id="{74657AB7-903A-0C43-8D13-1BF89FFD230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مجموعة 60">
              <a:extLst>
                <a:ext uri="{FF2B5EF4-FFF2-40B4-BE49-F238E27FC236}">
                  <a16:creationId xmlns:a16="http://schemas.microsoft.com/office/drawing/2014/main" id="{771E22EC-80D4-7047-9DDA-B786882E8E43}"/>
                </a:ext>
              </a:extLst>
            </p:cNvPr>
            <p:cNvGrpSpPr/>
            <p:nvPr/>
          </p:nvGrpSpPr>
          <p:grpSpPr>
            <a:xfrm>
              <a:off x="4648042" y="4143384"/>
              <a:ext cx="3281544" cy="507718"/>
              <a:chOff x="4648042" y="4643444"/>
              <a:chExt cx="3281544" cy="500072"/>
            </a:xfrm>
          </p:grpSpPr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71D353A4-6195-B344-B552-319367193675}"/>
                  </a:ext>
                </a:extLst>
              </p:cNvPr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672701F1-CA39-0F4F-AC19-9E0F94CEBDF0}"/>
                  </a:ext>
                </a:extLst>
              </p:cNvPr>
              <p:cNvSpPr txBox="1"/>
              <p:nvPr/>
            </p:nvSpPr>
            <p:spPr>
              <a:xfrm>
                <a:off x="5931624" y="4643444"/>
                <a:ext cx="106926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ــ ٤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384518B9-4D2E-134D-8288-D25B01721080}"/>
                  </a:ext>
                </a:extLst>
              </p:cNvPr>
              <p:cNvSpPr txBox="1"/>
              <p:nvPr/>
            </p:nvSpPr>
            <p:spPr>
              <a:xfrm>
                <a:off x="4648042" y="4660491"/>
                <a:ext cx="1140706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١٠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DFB4F572-276C-8747-A517-9693BA65184E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35CF4C55-7093-C143-9531-3121A67BDF5A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grpSp>
        <p:nvGrpSpPr>
          <p:cNvPr id="98" name="مجموعة 72">
            <a:extLst>
              <a:ext uri="{FF2B5EF4-FFF2-40B4-BE49-F238E27FC236}">
                <a16:creationId xmlns:a16="http://schemas.microsoft.com/office/drawing/2014/main" id="{F6374423-3525-C841-9AC8-12D363BB76C9}"/>
              </a:ext>
            </a:extLst>
          </p:cNvPr>
          <p:cNvGrpSpPr/>
          <p:nvPr/>
        </p:nvGrpSpPr>
        <p:grpSpPr>
          <a:xfrm>
            <a:off x="5259038" y="2992054"/>
            <a:ext cx="3067230" cy="608655"/>
            <a:chOff x="4862356" y="4042446"/>
            <a:chExt cx="3067230" cy="608655"/>
          </a:xfrm>
        </p:grpSpPr>
        <p:grpSp>
          <p:nvGrpSpPr>
            <p:cNvPr id="99" name="مجموعة 77">
              <a:extLst>
                <a:ext uri="{FF2B5EF4-FFF2-40B4-BE49-F238E27FC236}">
                  <a16:creationId xmlns:a16="http://schemas.microsoft.com/office/drawing/2014/main" id="{477424BE-13C5-2E44-BF3F-5698F5B7498B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113" name="رابط مستقيم 80">
                <a:extLst>
                  <a:ext uri="{FF2B5EF4-FFF2-40B4-BE49-F238E27FC236}">
                    <a16:creationId xmlns:a16="http://schemas.microsoft.com/office/drawing/2014/main" id="{16168045-39E4-B749-973C-A4C3A43BFCB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رابط مستقيم 81">
                <a:extLst>
                  <a:ext uri="{FF2B5EF4-FFF2-40B4-BE49-F238E27FC236}">
                    <a16:creationId xmlns:a16="http://schemas.microsoft.com/office/drawing/2014/main" id="{F56AEE59-8FFA-4342-9506-681BDC44392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رابط مستقيم 82">
                <a:extLst>
                  <a:ext uri="{FF2B5EF4-FFF2-40B4-BE49-F238E27FC236}">
                    <a16:creationId xmlns:a16="http://schemas.microsoft.com/office/drawing/2014/main" id="{777C92D9-E399-C64A-9EA3-3B6A3E6A1A13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رابط مستقيم 83">
                <a:extLst>
                  <a:ext uri="{FF2B5EF4-FFF2-40B4-BE49-F238E27FC236}">
                    <a16:creationId xmlns:a16="http://schemas.microsoft.com/office/drawing/2014/main" id="{A414A528-D22C-384A-9B52-10346DD3505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مجموعة 74">
              <a:extLst>
                <a:ext uri="{FF2B5EF4-FFF2-40B4-BE49-F238E27FC236}">
                  <a16:creationId xmlns:a16="http://schemas.microsoft.com/office/drawing/2014/main" id="{C77F3B55-6781-5747-9140-1CF31B5A164C}"/>
                </a:ext>
              </a:extLst>
            </p:cNvPr>
            <p:cNvGrpSpPr/>
            <p:nvPr/>
          </p:nvGrpSpPr>
          <p:grpSpPr>
            <a:xfrm>
              <a:off x="4862356" y="4143381"/>
              <a:ext cx="3067230" cy="507720"/>
              <a:chOff x="4862356" y="4643442"/>
              <a:chExt cx="3067230" cy="500074"/>
            </a:xfrm>
          </p:grpSpPr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DA6E6727-A499-0E4A-93A5-03CEB7E81A34}"/>
                  </a:ext>
                </a:extLst>
              </p:cNvPr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EEDCFC0E-9A80-FA43-9688-7D0C2BD988AE}"/>
                  </a:ext>
                </a:extLst>
              </p:cNvPr>
              <p:cNvSpPr txBox="1"/>
              <p:nvPr/>
            </p:nvSpPr>
            <p:spPr>
              <a:xfrm>
                <a:off x="6190182" y="4643442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١٦</a:t>
                </a:r>
                <a:endParaRPr lang="ar-SA" sz="3200" b="1" spc="-100" baseline="30000" dirty="0"/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50408453-2D83-4E43-89A4-0547680AF677}"/>
                  </a:ext>
                </a:extLst>
              </p:cNvPr>
              <p:cNvSpPr txBox="1"/>
              <p:nvPr/>
            </p:nvSpPr>
            <p:spPr>
              <a:xfrm>
                <a:off x="4862356" y="4660491"/>
                <a:ext cx="7120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١٠٠</a:t>
                </a:r>
                <a:endParaRPr lang="ar-SA" sz="3200" b="1" spc="-100" baseline="30000" dirty="0"/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0B1EE8BF-7CF2-D948-944B-6C14F44C2D44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3A33101A-041E-0845-A931-0715ADE127B4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grpSp>
        <p:nvGrpSpPr>
          <p:cNvPr id="117" name="مجموعة 84">
            <a:extLst>
              <a:ext uri="{FF2B5EF4-FFF2-40B4-BE49-F238E27FC236}">
                <a16:creationId xmlns:a16="http://schemas.microsoft.com/office/drawing/2014/main" id="{44DB24F6-4C28-DC40-8FCD-3067BD7B964C}"/>
              </a:ext>
            </a:extLst>
          </p:cNvPr>
          <p:cNvGrpSpPr/>
          <p:nvPr/>
        </p:nvGrpSpPr>
        <p:grpSpPr>
          <a:xfrm>
            <a:off x="6687798" y="3777872"/>
            <a:ext cx="1638682" cy="608656"/>
            <a:chOff x="6290904" y="4042446"/>
            <a:chExt cx="1638682" cy="608656"/>
          </a:xfrm>
        </p:grpSpPr>
        <p:grpSp>
          <p:nvGrpSpPr>
            <p:cNvPr id="118" name="مجموعة 77">
              <a:extLst>
                <a:ext uri="{FF2B5EF4-FFF2-40B4-BE49-F238E27FC236}">
                  <a16:creationId xmlns:a16="http://schemas.microsoft.com/office/drawing/2014/main" id="{00CCB906-4A0C-C149-96C5-D080EBEDECA0}"/>
                </a:ext>
              </a:extLst>
            </p:cNvPr>
            <p:cNvGrpSpPr/>
            <p:nvPr/>
          </p:nvGrpSpPr>
          <p:grpSpPr>
            <a:xfrm>
              <a:off x="6460892" y="4042446"/>
              <a:ext cx="754314" cy="468000"/>
              <a:chOff x="6318016" y="428604"/>
              <a:chExt cx="754314" cy="357190"/>
            </a:xfrm>
          </p:grpSpPr>
          <p:cxnSp>
            <p:nvCxnSpPr>
              <p:cNvPr id="123" name="رابط مستقيم 92">
                <a:extLst>
                  <a:ext uri="{FF2B5EF4-FFF2-40B4-BE49-F238E27FC236}">
                    <a16:creationId xmlns:a16="http://schemas.microsoft.com/office/drawing/2014/main" id="{96E4309E-00AF-D541-99AC-E1656FA7F6D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رابط مستقيم 93">
                <a:extLst>
                  <a:ext uri="{FF2B5EF4-FFF2-40B4-BE49-F238E27FC236}">
                    <a16:creationId xmlns:a16="http://schemas.microsoft.com/office/drawing/2014/main" id="{3E46D9BA-93BB-1A4C-9E4F-4C7BEA07241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رابط مستقيم 94">
                <a:extLst>
                  <a:ext uri="{FF2B5EF4-FFF2-40B4-BE49-F238E27FC236}">
                    <a16:creationId xmlns:a16="http://schemas.microsoft.com/office/drawing/2014/main" id="{9329B14C-94BE-F946-8C47-B96472F587D3}"/>
                  </a:ext>
                </a:extLst>
              </p:cNvPr>
              <p:cNvCxnSpPr/>
              <p:nvPr/>
            </p:nvCxnSpPr>
            <p:spPr>
              <a:xfrm rot="10800000">
                <a:off x="6318016" y="428604"/>
                <a:ext cx="54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رابط مستقيم 95">
                <a:extLst>
                  <a:ext uri="{FF2B5EF4-FFF2-40B4-BE49-F238E27FC236}">
                    <a16:creationId xmlns:a16="http://schemas.microsoft.com/office/drawing/2014/main" id="{01C21055-0FE4-2946-AEDA-C25D273209D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مجموعة 86">
              <a:extLst>
                <a:ext uri="{FF2B5EF4-FFF2-40B4-BE49-F238E27FC236}">
                  <a16:creationId xmlns:a16="http://schemas.microsoft.com/office/drawing/2014/main" id="{497DF4DD-F211-174C-B927-6C8BE5035EDF}"/>
                </a:ext>
              </a:extLst>
            </p:cNvPr>
            <p:cNvGrpSpPr/>
            <p:nvPr/>
          </p:nvGrpSpPr>
          <p:grpSpPr>
            <a:xfrm>
              <a:off x="6290904" y="4143384"/>
              <a:ext cx="1638682" cy="507718"/>
              <a:chOff x="6290904" y="4643444"/>
              <a:chExt cx="1638682" cy="500072"/>
            </a:xfrm>
          </p:grpSpPr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6411CCAD-B28B-314B-B460-2FB039AC66D9}"/>
                  </a:ext>
                </a:extLst>
              </p:cNvPr>
              <p:cNvSpPr txBox="1"/>
              <p:nvPr/>
            </p:nvSpPr>
            <p:spPr>
              <a:xfrm>
                <a:off x="6290904" y="4643444"/>
                <a:ext cx="741574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١١٦</a:t>
                </a:r>
                <a:endParaRPr lang="ar-SA" sz="3200" b="1" spc="-100" baseline="30000" dirty="0"/>
              </a:p>
            </p:txBody>
          </p:sp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C3B38C80-0043-C046-83B8-0CCF381A2966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C8D4FC43-525B-2045-898F-2795D7529665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6F98E09E-3790-3E46-BF4E-7B27131306A0}"/>
              </a:ext>
            </a:extLst>
          </p:cNvPr>
          <p:cNvSpPr txBox="1"/>
          <p:nvPr/>
        </p:nvSpPr>
        <p:spPr>
          <a:xfrm>
            <a:off x="6360104" y="4665721"/>
            <a:ext cx="1914078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ف  =  ١٠٫٧٧</a:t>
            </a:r>
          </a:p>
        </p:txBody>
      </p:sp>
      <p:grpSp>
        <p:nvGrpSpPr>
          <p:cNvPr id="128" name="مجموعة 127">
            <a:extLst>
              <a:ext uri="{FF2B5EF4-FFF2-40B4-BE49-F238E27FC236}">
                <a16:creationId xmlns:a16="http://schemas.microsoft.com/office/drawing/2014/main" id="{C8A5223C-DFF7-B54B-BB5A-EA5855E2ABA4}"/>
              </a:ext>
            </a:extLst>
          </p:cNvPr>
          <p:cNvGrpSpPr/>
          <p:nvPr/>
        </p:nvGrpSpPr>
        <p:grpSpPr>
          <a:xfrm>
            <a:off x="978814" y="1238990"/>
            <a:ext cx="3500462" cy="4380019"/>
            <a:chOff x="428596" y="1643050"/>
            <a:chExt cx="3500462" cy="4500594"/>
          </a:xfrm>
        </p:grpSpPr>
        <p:pic>
          <p:nvPicPr>
            <p:cNvPr id="129" name="Picture 2">
              <a:extLst>
                <a:ext uri="{FF2B5EF4-FFF2-40B4-BE49-F238E27FC236}">
                  <a16:creationId xmlns:a16="http://schemas.microsoft.com/office/drawing/2014/main" id="{ABC0A84C-85F2-8B4B-B731-FEB2227E1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10" y="2505074"/>
              <a:ext cx="2500330" cy="256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0" name="وسيلة شرح مستطيلة مستديرة الزوايا 129">
              <a:extLst>
                <a:ext uri="{FF2B5EF4-FFF2-40B4-BE49-F238E27FC236}">
                  <a16:creationId xmlns:a16="http://schemas.microsoft.com/office/drawing/2014/main" id="{49308851-DF30-8148-9FEC-823BB4D27EF6}"/>
                </a:ext>
              </a:extLst>
            </p:cNvPr>
            <p:cNvSpPr/>
            <p:nvPr/>
          </p:nvSpPr>
          <p:spPr>
            <a:xfrm>
              <a:off x="2714612" y="3214686"/>
              <a:ext cx="1214446" cy="1000132"/>
            </a:xfrm>
            <a:prstGeom prst="wedgeRoundRectCallout">
              <a:avLst>
                <a:gd name="adj1" fmla="val -104866"/>
                <a:gd name="adj2" fmla="val 4821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المنزل</a:t>
              </a:r>
            </a:p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( ١ ، ٢ )</a:t>
              </a:r>
            </a:p>
          </p:txBody>
        </p:sp>
        <p:sp>
          <p:nvSpPr>
            <p:cNvPr id="131" name="وسيلة شرح مستطيلة مستديرة الزوايا 130">
              <a:extLst>
                <a:ext uri="{FF2B5EF4-FFF2-40B4-BE49-F238E27FC236}">
                  <a16:creationId xmlns:a16="http://schemas.microsoft.com/office/drawing/2014/main" id="{41056D3E-9534-D548-985B-85E8CA4D92FB}"/>
                </a:ext>
              </a:extLst>
            </p:cNvPr>
            <p:cNvSpPr/>
            <p:nvPr/>
          </p:nvSpPr>
          <p:spPr>
            <a:xfrm>
              <a:off x="428596" y="1643050"/>
              <a:ext cx="1428760" cy="1000132"/>
            </a:xfrm>
            <a:prstGeom prst="wedgeRoundRectCallout">
              <a:avLst>
                <a:gd name="adj1" fmla="val 30192"/>
                <a:gd name="adj2" fmla="val 9678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المدرسة</a:t>
              </a:r>
            </a:p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( ــ ٣ ، ١٢ )</a:t>
              </a:r>
            </a:p>
          </p:txBody>
        </p:sp>
        <p:sp>
          <p:nvSpPr>
            <p:cNvPr id="132" name="وسيلة شرح مستطيلة مستديرة الزوايا 131">
              <a:extLst>
                <a:ext uri="{FF2B5EF4-FFF2-40B4-BE49-F238E27FC236}">
                  <a16:creationId xmlns:a16="http://schemas.microsoft.com/office/drawing/2014/main" id="{E4749800-1C48-124A-A0AB-6B60B19E7579}"/>
                </a:ext>
              </a:extLst>
            </p:cNvPr>
            <p:cNvSpPr/>
            <p:nvPr/>
          </p:nvSpPr>
          <p:spPr>
            <a:xfrm>
              <a:off x="1557316" y="5143512"/>
              <a:ext cx="1214446" cy="1000132"/>
            </a:xfrm>
            <a:prstGeom prst="wedgeRoundRectCallout">
              <a:avLst>
                <a:gd name="adj1" fmla="val -23690"/>
                <a:gd name="adj2" fmla="val -11749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المسجد</a:t>
              </a:r>
            </a:p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( ٠ ، ٠ )</a:t>
              </a:r>
            </a:p>
          </p:txBody>
        </p:sp>
      </p:grp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43F97994-635D-6042-ADD7-BD3F9075CD6C}"/>
              </a:ext>
            </a:extLst>
          </p:cNvPr>
          <p:cNvSpPr txBox="1"/>
          <p:nvPr/>
        </p:nvSpPr>
        <p:spPr>
          <a:xfrm>
            <a:off x="3257529" y="5181182"/>
            <a:ext cx="5228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المسافة بين المنزل والمدرسة = ١٠٫٧٧ كلم تقريبا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4E5FDD5-84F5-1EFB-7E58-CBDF084D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06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3" grpId="0"/>
      <p:bldP spid="84" grpId="0"/>
      <p:bldP spid="85" grpId="0"/>
      <p:bldP spid="127" grpId="0"/>
      <p:bldP spid="1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</a:t>
              </a: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3342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49835" y="107282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E394323-566E-3743-BE4D-6ECB6CD03ADF}"/>
              </a:ext>
            </a:extLst>
          </p:cNvPr>
          <p:cNvSpPr txBox="1"/>
          <p:nvPr/>
        </p:nvSpPr>
        <p:spPr>
          <a:xfrm>
            <a:off x="3255483" y="-41610"/>
            <a:ext cx="2979681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المسافة بين نقطتين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E205B48F-C3EE-1740-8E60-0F3DD555D837}"/>
              </a:ext>
            </a:extLst>
          </p:cNvPr>
          <p:cNvSpPr/>
          <p:nvPr/>
        </p:nvSpPr>
        <p:spPr>
          <a:xfrm>
            <a:off x="458943" y="578333"/>
            <a:ext cx="785818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على الرسم أوجد المسافة بين المنزل والمسجد حيث طول ضلع المربع ١ كلم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BB35749F-E0F2-8C40-8355-A17CFC448AF4}"/>
              </a:ext>
            </a:extLst>
          </p:cNvPr>
          <p:cNvSpPr/>
          <p:nvPr/>
        </p:nvSpPr>
        <p:spPr>
          <a:xfrm>
            <a:off x="8096308" y="73801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تأكـــد</a:t>
            </a:r>
          </a:p>
        </p:txBody>
      </p:sp>
      <p:grpSp>
        <p:nvGrpSpPr>
          <p:cNvPr id="62" name="مجموعة 43">
            <a:extLst>
              <a:ext uri="{FF2B5EF4-FFF2-40B4-BE49-F238E27FC236}">
                <a16:creationId xmlns:a16="http://schemas.microsoft.com/office/drawing/2014/main" id="{72AECECD-C62B-5549-8C7E-2E5A460A178A}"/>
              </a:ext>
            </a:extLst>
          </p:cNvPr>
          <p:cNvGrpSpPr/>
          <p:nvPr/>
        </p:nvGrpSpPr>
        <p:grpSpPr>
          <a:xfrm>
            <a:off x="2949489" y="1503812"/>
            <a:ext cx="5357850" cy="623620"/>
            <a:chOff x="2571736" y="4042446"/>
            <a:chExt cx="5357850" cy="623620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37096EFC-DE9A-2E4E-BAAE-FE913CB377A0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74" name="رابط مستقيم 19">
                <a:extLst>
                  <a:ext uri="{FF2B5EF4-FFF2-40B4-BE49-F238E27FC236}">
                    <a16:creationId xmlns:a16="http://schemas.microsoft.com/office/drawing/2014/main" id="{606894D1-475D-324F-B03B-DF74F7E9A7A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رابط مستقيم 20">
                <a:extLst>
                  <a:ext uri="{FF2B5EF4-FFF2-40B4-BE49-F238E27FC236}">
                    <a16:creationId xmlns:a16="http://schemas.microsoft.com/office/drawing/2014/main" id="{B396FC68-1CEE-9646-AE4C-1381BDE29AB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رابط مستقيم 21">
                <a:extLst>
                  <a:ext uri="{FF2B5EF4-FFF2-40B4-BE49-F238E27FC236}">
                    <a16:creationId xmlns:a16="http://schemas.microsoft.com/office/drawing/2014/main" id="{CE1DD594-DB85-454B-86AA-9D01A79EB0E6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رابط مستقيم 22">
                <a:extLst>
                  <a:ext uri="{FF2B5EF4-FFF2-40B4-BE49-F238E27FC236}">
                    <a16:creationId xmlns:a16="http://schemas.microsoft.com/office/drawing/2014/main" id="{0F323AE7-E777-DA4D-85F5-C224C9837A45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مجموعة 42">
              <a:extLst>
                <a:ext uri="{FF2B5EF4-FFF2-40B4-BE49-F238E27FC236}">
                  <a16:creationId xmlns:a16="http://schemas.microsoft.com/office/drawing/2014/main" id="{C731789F-DA73-5146-9DFB-F9A251DBE8FD}"/>
                </a:ext>
              </a:extLst>
            </p:cNvPr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094C173-B738-794B-909B-9FA8591B1D23}"/>
                  </a:ext>
                </a:extLst>
              </p:cNvPr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711D5D70-D949-AC42-8F03-E1D506CE4EA5}"/>
                  </a:ext>
                </a:extLst>
              </p:cNvPr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9662A7A1-19F0-4D45-A108-B1F4B46B07CA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BF3EA59D-C6E7-DD4F-B80B-16E3DEBD154D}"/>
                  </a:ext>
                </a:extLst>
              </p:cNvPr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FCE26383-1E2D-5E42-9945-85075793252A}"/>
                  </a:ext>
                </a:extLst>
              </p:cNvPr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3DD6B4B-B9AC-8144-BAA3-2DBB460C6373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C6DFE801-9D4D-9542-9DFB-B22DFF31FA26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BDCE13C-73B8-974E-A564-DB40FF2844C2}"/>
              </a:ext>
            </a:extLst>
          </p:cNvPr>
          <p:cNvSpPr txBox="1"/>
          <p:nvPr/>
        </p:nvSpPr>
        <p:spPr>
          <a:xfrm>
            <a:off x="6521389" y="162179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33BA9390-B01D-3D4E-AE93-5B432AE75269}"/>
              </a:ext>
            </a:extLst>
          </p:cNvPr>
          <p:cNvSpPr txBox="1"/>
          <p:nvPr/>
        </p:nvSpPr>
        <p:spPr>
          <a:xfrm>
            <a:off x="5735571" y="1619494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09737270-6626-4E49-961F-46714E30D1CE}"/>
              </a:ext>
            </a:extLst>
          </p:cNvPr>
          <p:cNvSpPr txBox="1"/>
          <p:nvPr/>
        </p:nvSpPr>
        <p:spPr>
          <a:xfrm>
            <a:off x="4306811" y="163884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C7CD3EF-A264-3D4A-9AE6-369C879A8C95}"/>
              </a:ext>
            </a:extLst>
          </p:cNvPr>
          <p:cNvSpPr txBox="1"/>
          <p:nvPr/>
        </p:nvSpPr>
        <p:spPr>
          <a:xfrm>
            <a:off x="3520993" y="1636544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BA74CCAD-A8E9-7940-B694-3B76163D1C5D}"/>
              </a:ext>
            </a:extLst>
          </p:cNvPr>
          <p:cNvSpPr txBox="1"/>
          <p:nvPr/>
        </p:nvSpPr>
        <p:spPr>
          <a:xfrm>
            <a:off x="6526461" y="160119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3DC5ECA1-B6A0-5146-BCD7-85137D798D08}"/>
              </a:ext>
            </a:extLst>
          </p:cNvPr>
          <p:cNvSpPr txBox="1"/>
          <p:nvPr/>
        </p:nvSpPr>
        <p:spPr>
          <a:xfrm>
            <a:off x="5691327" y="156449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٠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8134C959-4F23-8E4B-BA98-8EF7B6C753E9}"/>
              </a:ext>
            </a:extLst>
          </p:cNvPr>
          <p:cNvSpPr txBox="1"/>
          <p:nvPr/>
        </p:nvSpPr>
        <p:spPr>
          <a:xfrm>
            <a:off x="4325479" y="1650774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72044DB6-32AB-2F49-B391-030D3211B5C8}"/>
              </a:ext>
            </a:extLst>
          </p:cNvPr>
          <p:cNvSpPr txBox="1"/>
          <p:nvPr/>
        </p:nvSpPr>
        <p:spPr>
          <a:xfrm>
            <a:off x="3293316" y="1677277"/>
            <a:ext cx="958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٠</a:t>
            </a:r>
          </a:p>
        </p:txBody>
      </p:sp>
      <p:grpSp>
        <p:nvGrpSpPr>
          <p:cNvPr id="86" name="مجموعة 58">
            <a:extLst>
              <a:ext uri="{FF2B5EF4-FFF2-40B4-BE49-F238E27FC236}">
                <a16:creationId xmlns:a16="http://schemas.microsoft.com/office/drawing/2014/main" id="{4B13F79D-F05B-9640-882B-02A6FCC16B6A}"/>
              </a:ext>
            </a:extLst>
          </p:cNvPr>
          <p:cNvGrpSpPr/>
          <p:nvPr/>
        </p:nvGrpSpPr>
        <p:grpSpPr>
          <a:xfrm>
            <a:off x="4878315" y="2390564"/>
            <a:ext cx="3426722" cy="608656"/>
            <a:chOff x="4502864" y="4042446"/>
            <a:chExt cx="3426722" cy="608656"/>
          </a:xfrm>
        </p:grpSpPr>
        <p:grpSp>
          <p:nvGrpSpPr>
            <p:cNvPr id="87" name="مجموعة 77">
              <a:extLst>
                <a:ext uri="{FF2B5EF4-FFF2-40B4-BE49-F238E27FC236}">
                  <a16:creationId xmlns:a16="http://schemas.microsoft.com/office/drawing/2014/main" id="{743FD6BD-A4FB-5E4A-AB9B-F0872F758E8F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94" name="رابط مستقيم 68">
                <a:extLst>
                  <a:ext uri="{FF2B5EF4-FFF2-40B4-BE49-F238E27FC236}">
                    <a16:creationId xmlns:a16="http://schemas.microsoft.com/office/drawing/2014/main" id="{B58744D4-0CC5-6640-9088-7FE025ACDAE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69">
                <a:extLst>
                  <a:ext uri="{FF2B5EF4-FFF2-40B4-BE49-F238E27FC236}">
                    <a16:creationId xmlns:a16="http://schemas.microsoft.com/office/drawing/2014/main" id="{242BD926-0FE2-184D-9E8C-C7E08CDB9F4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70">
                <a:extLst>
                  <a:ext uri="{FF2B5EF4-FFF2-40B4-BE49-F238E27FC236}">
                    <a16:creationId xmlns:a16="http://schemas.microsoft.com/office/drawing/2014/main" id="{CC75DC7B-D321-5145-9BCE-7A84681C41CE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رابط مستقيم 71">
                <a:extLst>
                  <a:ext uri="{FF2B5EF4-FFF2-40B4-BE49-F238E27FC236}">
                    <a16:creationId xmlns:a16="http://schemas.microsoft.com/office/drawing/2014/main" id="{69E13F81-D93D-2249-8C7F-3C82A59EE0E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مجموعة 60">
              <a:extLst>
                <a:ext uri="{FF2B5EF4-FFF2-40B4-BE49-F238E27FC236}">
                  <a16:creationId xmlns:a16="http://schemas.microsoft.com/office/drawing/2014/main" id="{E719624C-4E70-214A-9F03-064592ACCFDD}"/>
                </a:ext>
              </a:extLst>
            </p:cNvPr>
            <p:cNvGrpSpPr/>
            <p:nvPr/>
          </p:nvGrpSpPr>
          <p:grpSpPr>
            <a:xfrm>
              <a:off x="4502864" y="4143384"/>
              <a:ext cx="3426722" cy="507718"/>
              <a:chOff x="4502864" y="4643444"/>
              <a:chExt cx="3426722" cy="500072"/>
            </a:xfrm>
          </p:grpSpPr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E6E546DE-F20E-BA49-9D29-D3C9D83AF3F3}"/>
                  </a:ext>
                </a:extLst>
              </p:cNvPr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B2E29CAC-86A7-2D41-9851-22EB6B13F488}"/>
                  </a:ext>
                </a:extLst>
              </p:cNvPr>
              <p:cNvSpPr txBox="1"/>
              <p:nvPr/>
            </p:nvSpPr>
            <p:spPr>
              <a:xfrm>
                <a:off x="5931624" y="4643444"/>
                <a:ext cx="106926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١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8BC628B3-F102-394C-9D30-B07874F6BC36}"/>
                  </a:ext>
                </a:extLst>
              </p:cNvPr>
              <p:cNvSpPr txBox="1"/>
              <p:nvPr/>
            </p:nvSpPr>
            <p:spPr>
              <a:xfrm>
                <a:off x="4502864" y="4660491"/>
                <a:ext cx="1140706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٢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B40C0FE1-8985-E948-82CC-63606F80469B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653E195F-C857-794B-A45C-9F139B181D8F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grpSp>
        <p:nvGrpSpPr>
          <p:cNvPr id="98" name="مجموعة 72">
            <a:extLst>
              <a:ext uri="{FF2B5EF4-FFF2-40B4-BE49-F238E27FC236}">
                <a16:creationId xmlns:a16="http://schemas.microsoft.com/office/drawing/2014/main" id="{F7FB02F8-8C6F-F442-A7C4-EB3433320D71}"/>
              </a:ext>
            </a:extLst>
          </p:cNvPr>
          <p:cNvGrpSpPr/>
          <p:nvPr/>
        </p:nvGrpSpPr>
        <p:grpSpPr>
          <a:xfrm>
            <a:off x="5323533" y="3179165"/>
            <a:ext cx="2979202" cy="608655"/>
            <a:chOff x="4950384" y="4042446"/>
            <a:chExt cx="2979202" cy="608655"/>
          </a:xfrm>
        </p:grpSpPr>
        <p:grpSp>
          <p:nvGrpSpPr>
            <p:cNvPr id="99" name="مجموعة 77">
              <a:extLst>
                <a:ext uri="{FF2B5EF4-FFF2-40B4-BE49-F238E27FC236}">
                  <a16:creationId xmlns:a16="http://schemas.microsoft.com/office/drawing/2014/main" id="{51240BA5-E6D7-1A44-905C-30557328F91B}"/>
                </a:ext>
              </a:extLst>
            </p:cNvPr>
            <p:cNvGrpSpPr/>
            <p:nvPr/>
          </p:nvGrpSpPr>
          <p:grpSpPr>
            <a:xfrm>
              <a:off x="5056892" y="4042446"/>
              <a:ext cx="2158314" cy="468000"/>
              <a:chOff x="4914016" y="428604"/>
              <a:chExt cx="2158314" cy="357190"/>
            </a:xfrm>
          </p:grpSpPr>
          <p:cxnSp>
            <p:nvCxnSpPr>
              <p:cNvPr id="113" name="رابط مستقيم 80">
                <a:extLst>
                  <a:ext uri="{FF2B5EF4-FFF2-40B4-BE49-F238E27FC236}">
                    <a16:creationId xmlns:a16="http://schemas.microsoft.com/office/drawing/2014/main" id="{2F2CCD03-9FA4-6744-AA34-E861C35796CD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رابط مستقيم 81">
                <a:extLst>
                  <a:ext uri="{FF2B5EF4-FFF2-40B4-BE49-F238E27FC236}">
                    <a16:creationId xmlns:a16="http://schemas.microsoft.com/office/drawing/2014/main" id="{F80F8B19-34D4-3649-892A-06879D496B9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رابط مستقيم 82">
                <a:extLst>
                  <a:ext uri="{FF2B5EF4-FFF2-40B4-BE49-F238E27FC236}">
                    <a16:creationId xmlns:a16="http://schemas.microsoft.com/office/drawing/2014/main" id="{8270F946-EC05-9B42-8092-4DB5493FA0A4}"/>
                  </a:ext>
                </a:extLst>
              </p:cNvPr>
              <p:cNvCxnSpPr/>
              <p:nvPr/>
            </p:nvCxnSpPr>
            <p:spPr>
              <a:xfrm rot="10800000">
                <a:off x="4914016" y="428604"/>
                <a:ext cx="194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رابط مستقيم 83">
                <a:extLst>
                  <a:ext uri="{FF2B5EF4-FFF2-40B4-BE49-F238E27FC236}">
                    <a16:creationId xmlns:a16="http://schemas.microsoft.com/office/drawing/2014/main" id="{E48676CB-2DBA-9E44-8993-F9002EBF5C8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مجموعة 74">
              <a:extLst>
                <a:ext uri="{FF2B5EF4-FFF2-40B4-BE49-F238E27FC236}">
                  <a16:creationId xmlns:a16="http://schemas.microsoft.com/office/drawing/2014/main" id="{23754DBA-4A38-3943-A7D5-9D2348B3DC34}"/>
                </a:ext>
              </a:extLst>
            </p:cNvPr>
            <p:cNvGrpSpPr/>
            <p:nvPr/>
          </p:nvGrpSpPr>
          <p:grpSpPr>
            <a:xfrm>
              <a:off x="4950384" y="4143381"/>
              <a:ext cx="2979202" cy="507720"/>
              <a:chOff x="4950384" y="4643442"/>
              <a:chExt cx="2979202" cy="500074"/>
            </a:xfrm>
          </p:grpSpPr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48E3EC3D-6371-C348-A791-26AE4A425C11}"/>
                  </a:ext>
                </a:extLst>
              </p:cNvPr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064A19B2-DFDB-BE48-AC13-AA953567161A}"/>
                  </a:ext>
                </a:extLst>
              </p:cNvPr>
              <p:cNvSpPr txBox="1"/>
              <p:nvPr/>
            </p:nvSpPr>
            <p:spPr>
              <a:xfrm>
                <a:off x="6190182" y="4643442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  <a:endParaRPr lang="ar-SA" sz="3200" b="1" spc="-100" baseline="30000" dirty="0"/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E7FBF618-23BC-E64D-884A-073D961E5CE6}"/>
                  </a:ext>
                </a:extLst>
              </p:cNvPr>
              <p:cNvSpPr txBox="1"/>
              <p:nvPr/>
            </p:nvSpPr>
            <p:spPr>
              <a:xfrm>
                <a:off x="4950384" y="4660491"/>
                <a:ext cx="7120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  <a:endParaRPr lang="ar-SA" sz="3200" b="1" spc="-100" baseline="30000" dirty="0"/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EF6BB54C-F4D5-114A-8874-F53420147F59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58A31B50-3CEC-EC47-B7F8-4991C67233C7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grpSp>
        <p:nvGrpSpPr>
          <p:cNvPr id="117" name="مجموعة 84">
            <a:extLst>
              <a:ext uri="{FF2B5EF4-FFF2-40B4-BE49-F238E27FC236}">
                <a16:creationId xmlns:a16="http://schemas.microsoft.com/office/drawing/2014/main" id="{FB207EDB-2E44-2A49-A9AC-07E8A1D4A032}"/>
              </a:ext>
            </a:extLst>
          </p:cNvPr>
          <p:cNvGrpSpPr/>
          <p:nvPr/>
        </p:nvGrpSpPr>
        <p:grpSpPr>
          <a:xfrm>
            <a:off x="6664265" y="3964983"/>
            <a:ext cx="1638682" cy="608656"/>
            <a:chOff x="6290904" y="4042446"/>
            <a:chExt cx="1638682" cy="608656"/>
          </a:xfrm>
        </p:grpSpPr>
        <p:grpSp>
          <p:nvGrpSpPr>
            <p:cNvPr id="118" name="مجموعة 77">
              <a:extLst>
                <a:ext uri="{FF2B5EF4-FFF2-40B4-BE49-F238E27FC236}">
                  <a16:creationId xmlns:a16="http://schemas.microsoft.com/office/drawing/2014/main" id="{5A11C941-EA42-4D41-95C3-3173882321AC}"/>
                </a:ext>
              </a:extLst>
            </p:cNvPr>
            <p:cNvGrpSpPr/>
            <p:nvPr/>
          </p:nvGrpSpPr>
          <p:grpSpPr>
            <a:xfrm>
              <a:off x="6748892" y="4042446"/>
              <a:ext cx="466314" cy="468000"/>
              <a:chOff x="6606016" y="428604"/>
              <a:chExt cx="466314" cy="357190"/>
            </a:xfrm>
          </p:grpSpPr>
          <p:cxnSp>
            <p:nvCxnSpPr>
              <p:cNvPr id="123" name="رابط مستقيم 92">
                <a:extLst>
                  <a:ext uri="{FF2B5EF4-FFF2-40B4-BE49-F238E27FC236}">
                    <a16:creationId xmlns:a16="http://schemas.microsoft.com/office/drawing/2014/main" id="{C7ACBF16-C3C7-414B-B97C-923587B0225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رابط مستقيم 93">
                <a:extLst>
                  <a:ext uri="{FF2B5EF4-FFF2-40B4-BE49-F238E27FC236}">
                    <a16:creationId xmlns:a16="http://schemas.microsoft.com/office/drawing/2014/main" id="{A0CB14DD-4577-1F4A-A662-F3A70474FB83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رابط مستقيم 94">
                <a:extLst>
                  <a:ext uri="{FF2B5EF4-FFF2-40B4-BE49-F238E27FC236}">
                    <a16:creationId xmlns:a16="http://schemas.microsoft.com/office/drawing/2014/main" id="{E9406C39-A186-C546-A85D-103234D66454}"/>
                  </a:ext>
                </a:extLst>
              </p:cNvPr>
              <p:cNvCxnSpPr/>
              <p:nvPr/>
            </p:nvCxnSpPr>
            <p:spPr>
              <a:xfrm rot="10800000">
                <a:off x="6606016" y="428604"/>
                <a:ext cx="25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رابط مستقيم 95">
                <a:extLst>
                  <a:ext uri="{FF2B5EF4-FFF2-40B4-BE49-F238E27FC236}">
                    <a16:creationId xmlns:a16="http://schemas.microsoft.com/office/drawing/2014/main" id="{929C3A3C-7AA9-484A-803D-91F5055CF58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مجموعة 86">
              <a:extLst>
                <a:ext uri="{FF2B5EF4-FFF2-40B4-BE49-F238E27FC236}">
                  <a16:creationId xmlns:a16="http://schemas.microsoft.com/office/drawing/2014/main" id="{B68F6FCA-3FE1-F647-857B-22422D064D45}"/>
                </a:ext>
              </a:extLst>
            </p:cNvPr>
            <p:cNvGrpSpPr/>
            <p:nvPr/>
          </p:nvGrpSpPr>
          <p:grpSpPr>
            <a:xfrm>
              <a:off x="6290904" y="4143384"/>
              <a:ext cx="1638682" cy="507718"/>
              <a:chOff x="6290904" y="4643444"/>
              <a:chExt cx="1638682" cy="500072"/>
            </a:xfrm>
          </p:grpSpPr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50A77DD5-811A-2F4A-A798-893C5581BFAE}"/>
                  </a:ext>
                </a:extLst>
              </p:cNvPr>
              <p:cNvSpPr txBox="1"/>
              <p:nvPr/>
            </p:nvSpPr>
            <p:spPr>
              <a:xfrm>
                <a:off x="6290904" y="4643444"/>
                <a:ext cx="741574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٥</a:t>
                </a:r>
                <a:endParaRPr lang="ar-SA" sz="3200" b="1" spc="-100" baseline="30000" dirty="0"/>
              </a:p>
            </p:txBody>
          </p:sp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40D754A0-C4B5-6C40-83C0-5F73D150D50E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5718CFD8-79E5-DE47-B93B-FFACD90B21A8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6908E834-2A41-BA45-A273-55384C351B67}"/>
              </a:ext>
            </a:extLst>
          </p:cNvPr>
          <p:cNvSpPr txBox="1"/>
          <p:nvPr/>
        </p:nvSpPr>
        <p:spPr>
          <a:xfrm>
            <a:off x="6336571" y="4852832"/>
            <a:ext cx="1914078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ف  =  ٢٫٢٤</a:t>
            </a:r>
          </a:p>
        </p:txBody>
      </p:sp>
      <p:grpSp>
        <p:nvGrpSpPr>
          <p:cNvPr id="128" name="مجموعة 86">
            <a:extLst>
              <a:ext uri="{FF2B5EF4-FFF2-40B4-BE49-F238E27FC236}">
                <a16:creationId xmlns:a16="http://schemas.microsoft.com/office/drawing/2014/main" id="{FA57EFB2-1FD8-4B4D-B920-3E622EFEFBA5}"/>
              </a:ext>
            </a:extLst>
          </p:cNvPr>
          <p:cNvGrpSpPr/>
          <p:nvPr/>
        </p:nvGrpSpPr>
        <p:grpSpPr>
          <a:xfrm>
            <a:off x="912317" y="1298701"/>
            <a:ext cx="3500462" cy="4500594"/>
            <a:chOff x="428596" y="1643050"/>
            <a:chExt cx="3500462" cy="4500594"/>
          </a:xfrm>
        </p:grpSpPr>
        <p:pic>
          <p:nvPicPr>
            <p:cNvPr id="129" name="Picture 2">
              <a:extLst>
                <a:ext uri="{FF2B5EF4-FFF2-40B4-BE49-F238E27FC236}">
                  <a16:creationId xmlns:a16="http://schemas.microsoft.com/office/drawing/2014/main" id="{4EB889A2-A478-C548-8336-29F8EBDB6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10" y="2505074"/>
              <a:ext cx="2500330" cy="256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0" name="وسيلة شرح مستطيلة مستديرة الزوايا 129">
              <a:extLst>
                <a:ext uri="{FF2B5EF4-FFF2-40B4-BE49-F238E27FC236}">
                  <a16:creationId xmlns:a16="http://schemas.microsoft.com/office/drawing/2014/main" id="{8380C91F-2AD8-DB42-89ED-343DB8577E5B}"/>
                </a:ext>
              </a:extLst>
            </p:cNvPr>
            <p:cNvSpPr/>
            <p:nvPr/>
          </p:nvSpPr>
          <p:spPr>
            <a:xfrm>
              <a:off x="2714612" y="3214686"/>
              <a:ext cx="1214446" cy="1000132"/>
            </a:xfrm>
            <a:prstGeom prst="wedgeRoundRectCallout">
              <a:avLst>
                <a:gd name="adj1" fmla="val -104866"/>
                <a:gd name="adj2" fmla="val 4821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المنزل</a:t>
              </a:r>
            </a:p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( ١ ، ٢ )</a:t>
              </a:r>
            </a:p>
          </p:txBody>
        </p:sp>
        <p:sp>
          <p:nvSpPr>
            <p:cNvPr id="131" name="وسيلة شرح مستطيلة مستديرة الزوايا 130">
              <a:extLst>
                <a:ext uri="{FF2B5EF4-FFF2-40B4-BE49-F238E27FC236}">
                  <a16:creationId xmlns:a16="http://schemas.microsoft.com/office/drawing/2014/main" id="{4ADE3013-E7E5-254A-B188-E26696A0B469}"/>
                </a:ext>
              </a:extLst>
            </p:cNvPr>
            <p:cNvSpPr/>
            <p:nvPr/>
          </p:nvSpPr>
          <p:spPr>
            <a:xfrm>
              <a:off x="428596" y="1643050"/>
              <a:ext cx="1428760" cy="1000132"/>
            </a:xfrm>
            <a:prstGeom prst="wedgeRoundRectCallout">
              <a:avLst>
                <a:gd name="adj1" fmla="val 30192"/>
                <a:gd name="adj2" fmla="val 9678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المدرسة</a:t>
              </a:r>
            </a:p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( ــ ٣ ، ١٢ )</a:t>
              </a:r>
            </a:p>
          </p:txBody>
        </p:sp>
        <p:sp>
          <p:nvSpPr>
            <p:cNvPr id="132" name="وسيلة شرح مستطيلة مستديرة الزوايا 131">
              <a:extLst>
                <a:ext uri="{FF2B5EF4-FFF2-40B4-BE49-F238E27FC236}">
                  <a16:creationId xmlns:a16="http://schemas.microsoft.com/office/drawing/2014/main" id="{7EEFDFB6-F31E-A141-B3F5-DDB1F8768CEB}"/>
                </a:ext>
              </a:extLst>
            </p:cNvPr>
            <p:cNvSpPr/>
            <p:nvPr/>
          </p:nvSpPr>
          <p:spPr>
            <a:xfrm>
              <a:off x="1557316" y="5143512"/>
              <a:ext cx="1214446" cy="1000132"/>
            </a:xfrm>
            <a:prstGeom prst="wedgeRoundRectCallout">
              <a:avLst>
                <a:gd name="adj1" fmla="val -23690"/>
                <a:gd name="adj2" fmla="val -11749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المسجد</a:t>
              </a:r>
            </a:p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( ٠ ، ٠ )</a:t>
              </a:r>
            </a:p>
          </p:txBody>
        </p:sp>
      </p:grp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5F600EBF-26A4-5940-8B4E-F22DB3BA918C}"/>
              </a:ext>
            </a:extLst>
          </p:cNvPr>
          <p:cNvSpPr txBox="1"/>
          <p:nvPr/>
        </p:nvSpPr>
        <p:spPr>
          <a:xfrm>
            <a:off x="3409113" y="5248443"/>
            <a:ext cx="501801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المسافة بين المنزل والمسجد = ٢٫٢٤ كلم تقريبا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C3E20C4-7520-920C-EA98-5209944F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529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3" grpId="0"/>
      <p:bldP spid="84" grpId="0"/>
      <p:bldP spid="85" grpId="0"/>
      <p:bldP spid="127" grpId="0"/>
      <p:bldP spid="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6166" y="933955"/>
            <a:ext cx="4189942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3818928" y="41144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3818928" y="45862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3818928" y="50340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3804047" y="547560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3804047" y="122740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3804047" y="176540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3804047" y="22388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3804047" y="27071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3804047" y="317264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3818928" y="365986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023954" y="1308705"/>
            <a:ext cx="548047" cy="603995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3924390" y="2296039"/>
            <a:ext cx="548047" cy="603995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3957844" y="3232741"/>
            <a:ext cx="548047" cy="603995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3932752" y="5065036"/>
            <a:ext cx="548047" cy="613493"/>
            <a:chOff x="1283516" y="896752"/>
            <a:chExt cx="509409" cy="35187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3932754" y="4169445"/>
            <a:ext cx="548047" cy="603995"/>
            <a:chOff x="1283516" y="896752"/>
            <a:chExt cx="509409" cy="35187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922666" y="2494597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500" dirty="0">
                <a:solidFill>
                  <a:srgbClr val="FF0000"/>
                </a:solidFill>
                <a:latin typeface="18 Khebrat Musamim" pitchFamily="2" charset="0"/>
                <a:cs typeface="18 Khebrat Musamim" pitchFamily="2" charset="0"/>
              </a:rPr>
              <a:t>٩-٦ </a:t>
            </a:r>
          </a:p>
          <a:p>
            <a:pPr algn="ctr"/>
            <a:r>
              <a:rPr lang="ar-SA" sz="4500" dirty="0">
                <a:solidFill>
                  <a:schemeClr val="bg1"/>
                </a:solidFill>
                <a:latin typeface="Diwan Kufi" pitchFamily="2" charset="-78"/>
                <a:cs typeface="Diwan Kufi" pitchFamily="2" charset="-78"/>
              </a:rPr>
              <a:t>المسافة بين نقطتين</a:t>
            </a:r>
          </a:p>
        </p:txBody>
      </p:sp>
      <p:pic>
        <p:nvPicPr>
          <p:cNvPr id="3" name="صورة 2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D1DC66B5-46CB-1A42-803C-89EAF708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51" y="4214078"/>
            <a:ext cx="1428750" cy="147637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CF041A4-E46B-509C-6D77-B6FA71A5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229</a:t>
            </a:fld>
            <a:endParaRPr lang="ar-SA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85120F7D-8A0E-EB84-4F93-E46636C401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439592" y="1765409"/>
            <a:ext cx="4177620" cy="40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3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83022" y="894755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815023" y="394973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815023" y="446775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815023" y="49868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815023" y="543991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838194" y="113445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824738" y="15831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830637" y="198234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815023" y="245451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838194" y="29033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838194" y="341471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542276" y="2058601"/>
            <a:ext cx="545495" cy="531850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558192" y="1230850"/>
            <a:ext cx="545495" cy="531850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558192" y="4066125"/>
            <a:ext cx="545495" cy="531850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558192" y="5080198"/>
            <a:ext cx="545495" cy="531850"/>
            <a:chOff x="1331026" y="922810"/>
            <a:chExt cx="507037" cy="30984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صورة 30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17EE5F77-F80F-3B40-82D9-C605B7EF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9966" y="2247537"/>
            <a:ext cx="1101358" cy="828152"/>
          </a:xfrm>
          <a:prstGeom prst="rect">
            <a:avLst/>
          </a:prstGeom>
        </p:spPr>
      </p:pic>
      <p:pic>
        <p:nvPicPr>
          <p:cNvPr id="52" name="صورة 51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F1B26F59-DFEA-6E42-9FC8-218D8EEC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475" y="2892330"/>
            <a:ext cx="841223" cy="632548"/>
          </a:xfrm>
          <a:prstGeom prst="rect">
            <a:avLst/>
          </a:prstGeom>
        </p:spPr>
      </p:pic>
      <p:pic>
        <p:nvPicPr>
          <p:cNvPr id="53" name="صورة 52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3D6E1528-3FE8-0344-A4E3-33520B81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2626" y="3689027"/>
            <a:ext cx="728019" cy="547425"/>
          </a:xfrm>
          <a:prstGeom prst="rect">
            <a:avLst/>
          </a:prstGeom>
        </p:spPr>
      </p:pic>
      <p:pic>
        <p:nvPicPr>
          <p:cNvPr id="54" name="صورة 53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8D5D4F08-1BDD-7D4E-93E7-6E41C11A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3898" y="3949735"/>
            <a:ext cx="626597" cy="471161"/>
          </a:xfrm>
          <a:prstGeom prst="rect">
            <a:avLst/>
          </a:prstGeom>
        </p:spPr>
      </p:pic>
      <p:pic>
        <p:nvPicPr>
          <p:cNvPr id="29" name="صورة 28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6ED4DF4-AF7C-CC42-929A-E51C68D5B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947" y="4322566"/>
            <a:ext cx="1428750" cy="1476375"/>
          </a:xfrm>
          <a:prstGeom prst="rect">
            <a:avLst/>
          </a:prstGeom>
        </p:spPr>
      </p:pic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542276" y="3020139"/>
            <a:ext cx="545495" cy="531850"/>
            <a:chOff x="1331026" y="922810"/>
            <a:chExt cx="507037" cy="309842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F2D0C35-D90E-5D68-1A28-EBDBFBF0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256</a:t>
            </a:fld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BAE6B1D5-F516-8108-0B82-8B17AA081B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856969" y="1880166"/>
            <a:ext cx="3241457" cy="31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1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01274" y="204038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المسافة بين نقطتين</a:t>
            </a:r>
          </a:p>
        </p:txBody>
      </p:sp>
      <p:pic>
        <p:nvPicPr>
          <p:cNvPr id="68" name="Picture 3">
            <a:extLst>
              <a:ext uri="{FF2B5EF4-FFF2-40B4-BE49-F238E27FC236}">
                <a16:creationId xmlns:a16="http://schemas.microsoft.com/office/drawing/2014/main" id="{76C958B0-3AC2-DD4E-9AF2-3B0762E3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r="57620" b="18693"/>
          <a:stretch/>
        </p:blipFill>
        <p:spPr bwMode="auto">
          <a:xfrm>
            <a:off x="1003918" y="1121828"/>
            <a:ext cx="2878212" cy="227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686A1FD1-23D3-4B4B-A65E-9F33D900E637}"/>
              </a:ext>
            </a:extLst>
          </p:cNvPr>
          <p:cNvSpPr/>
          <p:nvPr/>
        </p:nvSpPr>
        <p:spPr>
          <a:xfrm>
            <a:off x="4823304" y="3636345"/>
            <a:ext cx="3963538" cy="792787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ما الذي يجب أن تعرفه لتستعمل نظرية فيثاغورث في تحديد المسافة بين النقطتين </a:t>
            </a:r>
            <a:r>
              <a:rPr lang="ar-SA" sz="2000" b="1" dirty="0">
                <a:solidFill>
                  <a:schemeClr val="tx1"/>
                </a:solidFill>
              </a:rPr>
              <a:t>؟</a:t>
            </a:r>
          </a:p>
        </p:txBody>
      </p:sp>
      <p:sp>
        <p:nvSpPr>
          <p:cNvPr id="70" name="دبوس زينة 69">
            <a:extLst>
              <a:ext uri="{FF2B5EF4-FFF2-40B4-BE49-F238E27FC236}">
                <a16:creationId xmlns:a16="http://schemas.microsoft.com/office/drawing/2014/main" id="{EB484970-9E4C-7949-9AA3-D72B48432BF7}"/>
              </a:ext>
            </a:extLst>
          </p:cNvPr>
          <p:cNvSpPr/>
          <p:nvPr/>
        </p:nvSpPr>
        <p:spPr>
          <a:xfrm>
            <a:off x="543749" y="3424136"/>
            <a:ext cx="3429024" cy="78581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طولي ضلعي المثلث القائم لإيجاد طول الوتر </a:t>
            </a:r>
            <a:r>
              <a:rPr lang="ar-SA" sz="2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02A0D0AD-3318-454C-9E7E-AF26C5B1E914}"/>
              </a:ext>
            </a:extLst>
          </p:cNvPr>
          <p:cNvSpPr/>
          <p:nvPr/>
        </p:nvSpPr>
        <p:spPr>
          <a:xfrm>
            <a:off x="5029037" y="4513864"/>
            <a:ext cx="3737435" cy="785818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كيف تجد المسافة بين مكة المكرمة والمدينة المنورة </a:t>
            </a:r>
            <a:r>
              <a:rPr lang="ar-SA" sz="2200" b="1" dirty="0">
                <a:solidFill>
                  <a:schemeClr val="tx1"/>
                </a:solidFill>
              </a:rPr>
              <a:t>؟</a:t>
            </a:r>
          </a:p>
        </p:txBody>
      </p:sp>
      <p:sp>
        <p:nvSpPr>
          <p:cNvPr id="72" name="دبوس زينة 71">
            <a:extLst>
              <a:ext uri="{FF2B5EF4-FFF2-40B4-BE49-F238E27FC236}">
                <a16:creationId xmlns:a16="http://schemas.microsoft.com/office/drawing/2014/main" id="{2E339655-82EE-8E41-9619-78E5F0B80880}"/>
              </a:ext>
            </a:extLst>
          </p:cNvPr>
          <p:cNvSpPr/>
          <p:nvPr/>
        </p:nvSpPr>
        <p:spPr>
          <a:xfrm>
            <a:off x="590100" y="4329745"/>
            <a:ext cx="3476088" cy="78581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بإيجاد الفرق بين الإحداثيين الصاديين .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34BF65DE-0EAA-4842-A81D-4A7C93CB738A}"/>
              </a:ext>
            </a:extLst>
          </p:cNvPr>
          <p:cNvSpPr/>
          <p:nvPr/>
        </p:nvSpPr>
        <p:spPr>
          <a:xfrm>
            <a:off x="4830848" y="5367124"/>
            <a:ext cx="3955994" cy="672960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كيف تجد المسافة بين المدينة المنورة والرياض  ؟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1E877F20-8DE6-E74F-BD79-B9D9A577CD9B}"/>
              </a:ext>
            </a:extLst>
          </p:cNvPr>
          <p:cNvSpPr/>
          <p:nvPr/>
        </p:nvSpPr>
        <p:spPr>
          <a:xfrm>
            <a:off x="655469" y="5206638"/>
            <a:ext cx="3429024" cy="756607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بإيجاد الفرق بين الإحداثيين السنيين .</a:t>
            </a:r>
          </a:p>
        </p:txBody>
      </p:sp>
      <p:pic>
        <p:nvPicPr>
          <p:cNvPr id="83" name="Picture 3">
            <a:extLst>
              <a:ext uri="{FF2B5EF4-FFF2-40B4-BE49-F238E27FC236}">
                <a16:creationId xmlns:a16="http://schemas.microsoft.com/office/drawing/2014/main" id="{13B4E13B-FC49-B04A-BBE6-455EBFB30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42558"/>
          <a:stretch/>
        </p:blipFill>
        <p:spPr bwMode="auto">
          <a:xfrm>
            <a:off x="5364088" y="1190263"/>
            <a:ext cx="3058072" cy="219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180EAFD-8027-713A-65FD-0E17966C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970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5979" y="102191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3" y="363818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المسافة بين نقطتين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393ED825-3A3B-B649-B4FA-AC1424E90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991" y="1511864"/>
            <a:ext cx="7837327" cy="421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3BBF1CB-516E-D6FE-6D12-0B65666D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837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6781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28973" y="50738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المسافة بين نقطتين</a:t>
            </a:r>
          </a:p>
        </p:txBody>
      </p:sp>
      <p:sp>
        <p:nvSpPr>
          <p:cNvPr id="195" name="دبوس زينة 194">
            <a:extLst>
              <a:ext uri="{FF2B5EF4-FFF2-40B4-BE49-F238E27FC236}">
                <a16:creationId xmlns:a16="http://schemas.microsoft.com/office/drawing/2014/main" id="{EB47DE85-DF75-884B-BF58-9E46D00FBB29}"/>
              </a:ext>
            </a:extLst>
          </p:cNvPr>
          <p:cNvSpPr/>
          <p:nvPr/>
        </p:nvSpPr>
        <p:spPr>
          <a:xfrm>
            <a:off x="1138354" y="603226"/>
            <a:ext cx="666396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المسافة بين النقطتين ( ٥  ،  ٣ )  ،  ( ١  ،  ــ ٢ )</a:t>
            </a:r>
          </a:p>
        </p:txBody>
      </p:sp>
      <p:sp>
        <p:nvSpPr>
          <p:cNvPr id="205" name="دبوس زينة 204">
            <a:extLst>
              <a:ext uri="{FF2B5EF4-FFF2-40B4-BE49-F238E27FC236}">
                <a16:creationId xmlns:a16="http://schemas.microsoft.com/office/drawing/2014/main" id="{D4228814-3DFE-1542-B0EC-1532E6CD60FE}"/>
              </a:ext>
            </a:extLst>
          </p:cNvPr>
          <p:cNvSpPr/>
          <p:nvPr/>
        </p:nvSpPr>
        <p:spPr>
          <a:xfrm>
            <a:off x="7793834" y="30636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grpSp>
        <p:nvGrpSpPr>
          <p:cNvPr id="206" name="مجموعة 205">
            <a:extLst>
              <a:ext uri="{FF2B5EF4-FFF2-40B4-BE49-F238E27FC236}">
                <a16:creationId xmlns:a16="http://schemas.microsoft.com/office/drawing/2014/main" id="{4E6456F2-B499-0F4B-95F7-9AFB2DBAB693}"/>
              </a:ext>
            </a:extLst>
          </p:cNvPr>
          <p:cNvGrpSpPr/>
          <p:nvPr/>
        </p:nvGrpSpPr>
        <p:grpSpPr>
          <a:xfrm>
            <a:off x="2993234" y="2322924"/>
            <a:ext cx="5214974" cy="640934"/>
            <a:chOff x="2714612" y="4042446"/>
            <a:chExt cx="5214974" cy="640934"/>
          </a:xfrm>
          <a:solidFill>
            <a:schemeClr val="bg1"/>
          </a:solidFill>
        </p:grpSpPr>
        <p:grpSp>
          <p:nvGrpSpPr>
            <p:cNvPr id="207" name="مجموعة 77">
              <a:extLst>
                <a:ext uri="{FF2B5EF4-FFF2-40B4-BE49-F238E27FC236}">
                  <a16:creationId xmlns:a16="http://schemas.microsoft.com/office/drawing/2014/main" id="{36516C6C-2217-4546-B9B2-93EB19DA92D2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  <a:grpFill/>
          </p:grpSpPr>
          <p:cxnSp>
            <p:nvCxnSpPr>
              <p:cNvPr id="216" name="رابط مستقيم 19">
                <a:extLst>
                  <a:ext uri="{FF2B5EF4-FFF2-40B4-BE49-F238E27FC236}">
                    <a16:creationId xmlns:a16="http://schemas.microsoft.com/office/drawing/2014/main" id="{6DDFDB15-84F5-7F4B-B038-B6DAC66DFFB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رابط مستقيم 20">
                <a:extLst>
                  <a:ext uri="{FF2B5EF4-FFF2-40B4-BE49-F238E27FC236}">
                    <a16:creationId xmlns:a16="http://schemas.microsoft.com/office/drawing/2014/main" id="{2CEFCD60-3CAD-C24F-98C6-88C63B07D04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رابط مستقيم 21">
                <a:extLst>
                  <a:ext uri="{FF2B5EF4-FFF2-40B4-BE49-F238E27FC236}">
                    <a16:creationId xmlns:a16="http://schemas.microsoft.com/office/drawing/2014/main" id="{06A1C471-1A3F-814A-8927-3AA4C5B3D59F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رابط مستقيم 22">
                <a:extLst>
                  <a:ext uri="{FF2B5EF4-FFF2-40B4-BE49-F238E27FC236}">
                    <a16:creationId xmlns:a16="http://schemas.microsoft.com/office/drawing/2014/main" id="{C4298EDD-6CD5-4844-B83A-CDADDF607E9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مجموعة 207">
              <a:extLst>
                <a:ext uri="{FF2B5EF4-FFF2-40B4-BE49-F238E27FC236}">
                  <a16:creationId xmlns:a16="http://schemas.microsoft.com/office/drawing/2014/main" id="{91F3927C-897F-0143-A563-F22359E2098F}"/>
                </a:ext>
              </a:extLst>
            </p:cNvPr>
            <p:cNvGrpSpPr/>
            <p:nvPr/>
          </p:nvGrpSpPr>
          <p:grpSpPr>
            <a:xfrm>
              <a:off x="2714612" y="4143380"/>
              <a:ext cx="5214974" cy="540000"/>
              <a:chOff x="2714612" y="4643442"/>
              <a:chExt cx="5214974" cy="531868"/>
            </a:xfrm>
            <a:grpFill/>
          </p:grpSpPr>
          <p:sp>
            <p:nvSpPr>
              <p:cNvPr id="210" name="مربع نص 209">
                <a:extLst>
                  <a:ext uri="{FF2B5EF4-FFF2-40B4-BE49-F238E27FC236}">
                    <a16:creationId xmlns:a16="http://schemas.microsoft.com/office/drawing/2014/main" id="{136062AD-46FE-304E-B5E8-164722F9A43C}"/>
                  </a:ext>
                </a:extLst>
              </p:cNvPr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211" name="مربع نص 210">
                <a:extLst>
                  <a:ext uri="{FF2B5EF4-FFF2-40B4-BE49-F238E27FC236}">
                    <a16:creationId xmlns:a16="http://schemas.microsoft.com/office/drawing/2014/main" id="{6E8E21D7-5372-F74F-A741-12E3011DF045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212" name="مربع نص 211">
                <a:extLst>
                  <a:ext uri="{FF2B5EF4-FFF2-40B4-BE49-F238E27FC236}">
                    <a16:creationId xmlns:a16="http://schemas.microsoft.com/office/drawing/2014/main" id="{5EA77CB2-C181-3940-A2A9-405CF79AF004}"/>
                  </a:ext>
                </a:extLst>
              </p:cNvPr>
              <p:cNvSpPr txBox="1"/>
              <p:nvPr/>
            </p:nvSpPr>
            <p:spPr>
              <a:xfrm>
                <a:off x="2714612" y="4660492"/>
                <a:ext cx="207170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213" name="مربع نص 212">
                <a:extLst>
                  <a:ext uri="{FF2B5EF4-FFF2-40B4-BE49-F238E27FC236}">
                    <a16:creationId xmlns:a16="http://schemas.microsoft.com/office/drawing/2014/main" id="{D8B2EC2A-0BC3-A340-A171-7BF957D20007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214" name="مربع نص 213">
                <a:extLst>
                  <a:ext uri="{FF2B5EF4-FFF2-40B4-BE49-F238E27FC236}">
                    <a16:creationId xmlns:a16="http://schemas.microsoft.com/office/drawing/2014/main" id="{71B3376A-F2B0-DA4C-9010-945B91411CBF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215" name="مربع نص 214">
                <a:extLst>
                  <a:ext uri="{FF2B5EF4-FFF2-40B4-BE49-F238E27FC236}">
                    <a16:creationId xmlns:a16="http://schemas.microsoft.com/office/drawing/2014/main" id="{DED670BE-C441-314F-9372-0E34946DF2B6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  <p:sp>
            <p:nvSpPr>
              <p:cNvPr id="209" name="مربع نص 208">
                <a:extLst>
                  <a:ext uri="{FF2B5EF4-FFF2-40B4-BE49-F238E27FC236}">
                    <a16:creationId xmlns:a16="http://schemas.microsoft.com/office/drawing/2014/main" id="{FF260250-38AB-4E4A-8DEC-674D0490BEE5}"/>
                  </a:ext>
                </a:extLst>
              </p:cNvPr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</p:grpSp>
      </p:grpSp>
      <p:sp>
        <p:nvSpPr>
          <p:cNvPr id="220" name="مربع نص 219">
            <a:extLst>
              <a:ext uri="{FF2B5EF4-FFF2-40B4-BE49-F238E27FC236}">
                <a16:creationId xmlns:a16="http://schemas.microsoft.com/office/drawing/2014/main" id="{61BD3E8C-6F38-854C-8B31-7111CE1CB874}"/>
              </a:ext>
            </a:extLst>
          </p:cNvPr>
          <p:cNvSpPr txBox="1"/>
          <p:nvPr/>
        </p:nvSpPr>
        <p:spPr>
          <a:xfrm>
            <a:off x="6422258" y="2440908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221" name="مربع نص 220">
            <a:extLst>
              <a:ext uri="{FF2B5EF4-FFF2-40B4-BE49-F238E27FC236}">
                <a16:creationId xmlns:a16="http://schemas.microsoft.com/office/drawing/2014/main" id="{6C29DF20-A4DC-3747-97B2-233226335BF7}"/>
              </a:ext>
            </a:extLst>
          </p:cNvPr>
          <p:cNvSpPr txBox="1"/>
          <p:nvPr/>
        </p:nvSpPr>
        <p:spPr>
          <a:xfrm>
            <a:off x="5636440" y="243860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222" name="مربع نص 221">
            <a:extLst>
              <a:ext uri="{FF2B5EF4-FFF2-40B4-BE49-F238E27FC236}">
                <a16:creationId xmlns:a16="http://schemas.microsoft.com/office/drawing/2014/main" id="{F93D9C95-96E5-A140-805A-DCB02FF4A459}"/>
              </a:ext>
            </a:extLst>
          </p:cNvPr>
          <p:cNvSpPr txBox="1"/>
          <p:nvPr/>
        </p:nvSpPr>
        <p:spPr>
          <a:xfrm>
            <a:off x="4207680" y="2457958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223" name="مربع نص 222">
            <a:extLst>
              <a:ext uri="{FF2B5EF4-FFF2-40B4-BE49-F238E27FC236}">
                <a16:creationId xmlns:a16="http://schemas.microsoft.com/office/drawing/2014/main" id="{EC6A7CA3-BD9C-2A47-95E6-CC0F012866CF}"/>
              </a:ext>
            </a:extLst>
          </p:cNvPr>
          <p:cNvSpPr txBox="1"/>
          <p:nvPr/>
        </p:nvSpPr>
        <p:spPr>
          <a:xfrm>
            <a:off x="3421862" y="2455656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224" name="مربع نص 223">
            <a:extLst>
              <a:ext uri="{FF2B5EF4-FFF2-40B4-BE49-F238E27FC236}">
                <a16:creationId xmlns:a16="http://schemas.microsoft.com/office/drawing/2014/main" id="{3F665623-C753-C64A-A5E6-4B4CD2C99BA8}"/>
              </a:ext>
            </a:extLst>
          </p:cNvPr>
          <p:cNvSpPr txBox="1"/>
          <p:nvPr/>
        </p:nvSpPr>
        <p:spPr>
          <a:xfrm>
            <a:off x="6543012" y="2470282"/>
            <a:ext cx="544310" cy="4388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sp>
        <p:nvSpPr>
          <p:cNvPr id="225" name="مربع نص 224">
            <a:extLst>
              <a:ext uri="{FF2B5EF4-FFF2-40B4-BE49-F238E27FC236}">
                <a16:creationId xmlns:a16="http://schemas.microsoft.com/office/drawing/2014/main" id="{08336D27-4ECA-F746-9A38-FC5DD89B4F82}"/>
              </a:ext>
            </a:extLst>
          </p:cNvPr>
          <p:cNvSpPr txBox="1"/>
          <p:nvPr/>
        </p:nvSpPr>
        <p:spPr>
          <a:xfrm>
            <a:off x="5619390" y="2528066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226" name="مربع نص 225">
            <a:extLst>
              <a:ext uri="{FF2B5EF4-FFF2-40B4-BE49-F238E27FC236}">
                <a16:creationId xmlns:a16="http://schemas.microsoft.com/office/drawing/2014/main" id="{35E465B6-3540-C948-AB0E-A53FA5B8F51D}"/>
              </a:ext>
            </a:extLst>
          </p:cNvPr>
          <p:cNvSpPr txBox="1"/>
          <p:nvPr/>
        </p:nvSpPr>
        <p:spPr>
          <a:xfrm>
            <a:off x="4364855" y="2529644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٢</a:t>
            </a:r>
          </a:p>
        </p:txBody>
      </p:sp>
      <p:sp>
        <p:nvSpPr>
          <p:cNvPr id="227" name="مربع نص 226">
            <a:extLst>
              <a:ext uri="{FF2B5EF4-FFF2-40B4-BE49-F238E27FC236}">
                <a16:creationId xmlns:a16="http://schemas.microsoft.com/office/drawing/2014/main" id="{E6602213-382A-D447-B90C-84BF2A3695ED}"/>
              </a:ext>
            </a:extLst>
          </p:cNvPr>
          <p:cNvSpPr txBox="1"/>
          <p:nvPr/>
        </p:nvSpPr>
        <p:spPr>
          <a:xfrm>
            <a:off x="3497221" y="2528066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6AED41E2-B265-1443-B3DE-2012E53BE2A1}"/>
              </a:ext>
            </a:extLst>
          </p:cNvPr>
          <p:cNvGrpSpPr/>
          <p:nvPr/>
        </p:nvGrpSpPr>
        <p:grpSpPr>
          <a:xfrm>
            <a:off x="4378569" y="1035406"/>
            <a:ext cx="642944" cy="826939"/>
            <a:chOff x="2501115" y="4042820"/>
            <a:chExt cx="642944" cy="826939"/>
          </a:xfrm>
        </p:grpSpPr>
        <p:sp>
          <p:nvSpPr>
            <p:cNvPr id="229" name="مربع نص 228">
              <a:extLst>
                <a:ext uri="{FF2B5EF4-FFF2-40B4-BE49-F238E27FC236}">
                  <a16:creationId xmlns:a16="http://schemas.microsoft.com/office/drawing/2014/main" id="{83B9F4B4-C4A2-4445-B3B9-841A55033281}"/>
                </a:ext>
              </a:extLst>
            </p:cNvPr>
            <p:cNvSpPr txBox="1"/>
            <p:nvPr/>
          </p:nvSpPr>
          <p:spPr>
            <a:xfrm>
              <a:off x="2501115" y="443887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230" name="سهم لأعلى 229">
              <a:extLst>
                <a:ext uri="{FF2B5EF4-FFF2-40B4-BE49-F238E27FC236}">
                  <a16:creationId xmlns:a16="http://schemas.microsoft.com/office/drawing/2014/main" id="{43AB5A6C-746A-0D4B-81F0-5C20B9E0E2F0}"/>
                </a:ext>
              </a:extLst>
            </p:cNvPr>
            <p:cNvSpPr/>
            <p:nvPr/>
          </p:nvSpPr>
          <p:spPr>
            <a:xfrm>
              <a:off x="2716914" y="4042820"/>
              <a:ext cx="127463" cy="38631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31" name="مجموعة 230">
            <a:extLst>
              <a:ext uri="{FF2B5EF4-FFF2-40B4-BE49-F238E27FC236}">
                <a16:creationId xmlns:a16="http://schemas.microsoft.com/office/drawing/2014/main" id="{0B3F9D98-1D82-2D4E-BD9A-F9A0D7E502A7}"/>
              </a:ext>
            </a:extLst>
          </p:cNvPr>
          <p:cNvGrpSpPr/>
          <p:nvPr/>
        </p:nvGrpSpPr>
        <p:grpSpPr>
          <a:xfrm>
            <a:off x="3533526" y="1048656"/>
            <a:ext cx="642944" cy="834060"/>
            <a:chOff x="2284266" y="4058372"/>
            <a:chExt cx="642944" cy="834060"/>
          </a:xfrm>
        </p:grpSpPr>
        <p:sp>
          <p:nvSpPr>
            <p:cNvPr id="232" name="مربع نص 231">
              <a:extLst>
                <a:ext uri="{FF2B5EF4-FFF2-40B4-BE49-F238E27FC236}">
                  <a16:creationId xmlns:a16="http://schemas.microsoft.com/office/drawing/2014/main" id="{C33BBCB6-38A8-E545-838A-508E11917F46}"/>
                </a:ext>
              </a:extLst>
            </p:cNvPr>
            <p:cNvSpPr txBox="1"/>
            <p:nvPr/>
          </p:nvSpPr>
          <p:spPr>
            <a:xfrm>
              <a:off x="2284266" y="4461545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233" name="سهم لأعلى 232">
              <a:extLst>
                <a:ext uri="{FF2B5EF4-FFF2-40B4-BE49-F238E27FC236}">
                  <a16:creationId xmlns:a16="http://schemas.microsoft.com/office/drawing/2014/main" id="{05C5AFAF-AE87-9D47-B22F-2F5D27400530}"/>
                </a:ext>
              </a:extLst>
            </p:cNvPr>
            <p:cNvSpPr/>
            <p:nvPr/>
          </p:nvSpPr>
          <p:spPr>
            <a:xfrm>
              <a:off x="2716914" y="4058372"/>
              <a:ext cx="146795" cy="37075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34" name="مجموعة 233">
            <a:extLst>
              <a:ext uri="{FF2B5EF4-FFF2-40B4-BE49-F238E27FC236}">
                <a16:creationId xmlns:a16="http://schemas.microsoft.com/office/drawing/2014/main" id="{1DD355CB-A306-274B-8BE4-B931DEDFAA90}"/>
              </a:ext>
            </a:extLst>
          </p:cNvPr>
          <p:cNvGrpSpPr/>
          <p:nvPr/>
        </p:nvGrpSpPr>
        <p:grpSpPr>
          <a:xfrm>
            <a:off x="2663238" y="1086192"/>
            <a:ext cx="642944" cy="766413"/>
            <a:chOff x="2372168" y="4093606"/>
            <a:chExt cx="642944" cy="766413"/>
          </a:xfrm>
        </p:grpSpPr>
        <p:sp>
          <p:nvSpPr>
            <p:cNvPr id="235" name="مربع نص 234">
              <a:extLst>
                <a:ext uri="{FF2B5EF4-FFF2-40B4-BE49-F238E27FC236}">
                  <a16:creationId xmlns:a16="http://schemas.microsoft.com/office/drawing/2014/main" id="{54C4447C-519C-474C-8BF8-9F764C7DBD23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236" name="سهم لأعلى 235">
              <a:extLst>
                <a:ext uri="{FF2B5EF4-FFF2-40B4-BE49-F238E27FC236}">
                  <a16:creationId xmlns:a16="http://schemas.microsoft.com/office/drawing/2014/main" id="{F9FF5325-BE1E-584C-9EE6-46D1F6A01217}"/>
                </a:ext>
              </a:extLst>
            </p:cNvPr>
            <p:cNvSpPr/>
            <p:nvPr/>
          </p:nvSpPr>
          <p:spPr>
            <a:xfrm>
              <a:off x="2716914" y="4093606"/>
              <a:ext cx="146795" cy="33552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37" name="مجموعة 236">
            <a:extLst>
              <a:ext uri="{FF2B5EF4-FFF2-40B4-BE49-F238E27FC236}">
                <a16:creationId xmlns:a16="http://schemas.microsoft.com/office/drawing/2014/main" id="{3CC97CF6-2269-D442-958E-1EFF4145A2DF}"/>
              </a:ext>
            </a:extLst>
          </p:cNvPr>
          <p:cNvGrpSpPr/>
          <p:nvPr/>
        </p:nvGrpSpPr>
        <p:grpSpPr>
          <a:xfrm>
            <a:off x="1921664" y="1048656"/>
            <a:ext cx="642944" cy="801647"/>
            <a:chOff x="2372168" y="4058372"/>
            <a:chExt cx="642944" cy="801647"/>
          </a:xfrm>
        </p:grpSpPr>
        <p:sp>
          <p:nvSpPr>
            <p:cNvPr id="238" name="مربع نص 237">
              <a:extLst>
                <a:ext uri="{FF2B5EF4-FFF2-40B4-BE49-F238E27FC236}">
                  <a16:creationId xmlns:a16="http://schemas.microsoft.com/office/drawing/2014/main" id="{21987D77-87D2-FA42-9E5D-86A8AE69EB73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239" name="سهم لأعلى 238">
              <a:extLst>
                <a:ext uri="{FF2B5EF4-FFF2-40B4-BE49-F238E27FC236}">
                  <a16:creationId xmlns:a16="http://schemas.microsoft.com/office/drawing/2014/main" id="{052335FF-BDC2-ED43-A299-1BC7228DF2E5}"/>
                </a:ext>
              </a:extLst>
            </p:cNvPr>
            <p:cNvSpPr/>
            <p:nvPr/>
          </p:nvSpPr>
          <p:spPr>
            <a:xfrm>
              <a:off x="2716914" y="4058372"/>
              <a:ext cx="146795" cy="3707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40" name="مجموعة 239">
            <a:extLst>
              <a:ext uri="{FF2B5EF4-FFF2-40B4-BE49-F238E27FC236}">
                <a16:creationId xmlns:a16="http://schemas.microsoft.com/office/drawing/2014/main" id="{A3521A47-8468-4D4B-8719-FF3283989F4A}"/>
              </a:ext>
            </a:extLst>
          </p:cNvPr>
          <p:cNvGrpSpPr/>
          <p:nvPr/>
        </p:nvGrpSpPr>
        <p:grpSpPr>
          <a:xfrm>
            <a:off x="4924362" y="3209676"/>
            <a:ext cx="3281544" cy="608655"/>
            <a:chOff x="4648042" y="4042446"/>
            <a:chExt cx="3281544" cy="608655"/>
          </a:xfrm>
          <a:solidFill>
            <a:schemeClr val="bg1"/>
          </a:solidFill>
        </p:grpSpPr>
        <p:grpSp>
          <p:nvGrpSpPr>
            <p:cNvPr id="241" name="مجموعة 77">
              <a:extLst>
                <a:ext uri="{FF2B5EF4-FFF2-40B4-BE49-F238E27FC236}">
                  <a16:creationId xmlns:a16="http://schemas.microsoft.com/office/drawing/2014/main" id="{0F9CDB19-8549-6649-A569-CDFCAC2DE797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  <a:grpFill/>
          </p:grpSpPr>
          <p:cxnSp>
            <p:nvCxnSpPr>
              <p:cNvPr id="248" name="رابط مستقيم 68">
                <a:extLst>
                  <a:ext uri="{FF2B5EF4-FFF2-40B4-BE49-F238E27FC236}">
                    <a16:creationId xmlns:a16="http://schemas.microsoft.com/office/drawing/2014/main" id="{74A7FA9F-D0A7-1243-9B7E-AF2477B1484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رابط مستقيم 69">
                <a:extLst>
                  <a:ext uri="{FF2B5EF4-FFF2-40B4-BE49-F238E27FC236}">
                    <a16:creationId xmlns:a16="http://schemas.microsoft.com/office/drawing/2014/main" id="{8792A7AA-8EFD-DF46-917D-DBAC774ACD7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رابط مستقيم 70">
                <a:extLst>
                  <a:ext uri="{FF2B5EF4-FFF2-40B4-BE49-F238E27FC236}">
                    <a16:creationId xmlns:a16="http://schemas.microsoft.com/office/drawing/2014/main" id="{29519E9F-7DBE-8F47-8B99-2A734B7FD379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رابط مستقيم 71">
                <a:extLst>
                  <a:ext uri="{FF2B5EF4-FFF2-40B4-BE49-F238E27FC236}">
                    <a16:creationId xmlns:a16="http://schemas.microsoft.com/office/drawing/2014/main" id="{48D3DE4F-B96E-9F48-A1EC-9D4B67660FA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مجموعة 241">
              <a:extLst>
                <a:ext uri="{FF2B5EF4-FFF2-40B4-BE49-F238E27FC236}">
                  <a16:creationId xmlns:a16="http://schemas.microsoft.com/office/drawing/2014/main" id="{EC7E8B2E-9120-844B-82F3-AA02F8A7A578}"/>
                </a:ext>
              </a:extLst>
            </p:cNvPr>
            <p:cNvGrpSpPr/>
            <p:nvPr/>
          </p:nvGrpSpPr>
          <p:grpSpPr>
            <a:xfrm>
              <a:off x="4648042" y="4143381"/>
              <a:ext cx="3281544" cy="507720"/>
              <a:chOff x="4648042" y="4643442"/>
              <a:chExt cx="3281544" cy="500074"/>
            </a:xfrm>
            <a:grpFill/>
          </p:grpSpPr>
          <p:sp>
            <p:nvSpPr>
              <p:cNvPr id="244" name="مربع نص 243">
                <a:extLst>
                  <a:ext uri="{FF2B5EF4-FFF2-40B4-BE49-F238E27FC236}">
                    <a16:creationId xmlns:a16="http://schemas.microsoft.com/office/drawing/2014/main" id="{470C9B61-A725-DB4D-BFC7-CE4CAA5C0FB8}"/>
                  </a:ext>
                </a:extLst>
              </p:cNvPr>
              <p:cNvSpPr txBox="1"/>
              <p:nvPr/>
            </p:nvSpPr>
            <p:spPr>
              <a:xfrm>
                <a:off x="5931624" y="4643442"/>
                <a:ext cx="1069268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ــ ٤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245" name="مربع نص 244">
                <a:extLst>
                  <a:ext uri="{FF2B5EF4-FFF2-40B4-BE49-F238E27FC236}">
                    <a16:creationId xmlns:a16="http://schemas.microsoft.com/office/drawing/2014/main" id="{AECAEE51-0980-C74F-B245-2D9965360DF1}"/>
                  </a:ext>
                </a:extLst>
              </p:cNvPr>
              <p:cNvSpPr txBox="1"/>
              <p:nvPr/>
            </p:nvSpPr>
            <p:spPr>
              <a:xfrm>
                <a:off x="4648042" y="4660491"/>
                <a:ext cx="1140706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ــ ٥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246" name="مربع نص 245">
                <a:extLst>
                  <a:ext uri="{FF2B5EF4-FFF2-40B4-BE49-F238E27FC236}">
                    <a16:creationId xmlns:a16="http://schemas.microsoft.com/office/drawing/2014/main" id="{667F9799-3381-5840-88A4-8482D80A923A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247" name="مربع نص 246">
                <a:extLst>
                  <a:ext uri="{FF2B5EF4-FFF2-40B4-BE49-F238E27FC236}">
                    <a16:creationId xmlns:a16="http://schemas.microsoft.com/office/drawing/2014/main" id="{C49F0677-0700-BD47-A61A-A21D3B6158FE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  <p:sp>
            <p:nvSpPr>
              <p:cNvPr id="243" name="مربع نص 242">
                <a:extLst>
                  <a:ext uri="{FF2B5EF4-FFF2-40B4-BE49-F238E27FC236}">
                    <a16:creationId xmlns:a16="http://schemas.microsoft.com/office/drawing/2014/main" id="{C90A2ADA-B835-CE47-A651-4BCDDEE7D243}"/>
                  </a:ext>
                </a:extLst>
              </p:cNvPr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</p:grpSp>
      </p:grpSp>
      <p:grpSp>
        <p:nvGrpSpPr>
          <p:cNvPr id="252" name="مجموعة 251">
            <a:extLst>
              <a:ext uri="{FF2B5EF4-FFF2-40B4-BE49-F238E27FC236}">
                <a16:creationId xmlns:a16="http://schemas.microsoft.com/office/drawing/2014/main" id="{9B3A8203-DD3A-B94D-8B0C-E71B3EEE45F5}"/>
              </a:ext>
            </a:extLst>
          </p:cNvPr>
          <p:cNvGrpSpPr/>
          <p:nvPr/>
        </p:nvGrpSpPr>
        <p:grpSpPr>
          <a:xfrm>
            <a:off x="5150910" y="3998277"/>
            <a:ext cx="3052694" cy="608655"/>
            <a:chOff x="4876892" y="4042446"/>
            <a:chExt cx="3052694" cy="608655"/>
          </a:xfrm>
          <a:solidFill>
            <a:schemeClr val="bg1"/>
          </a:solidFill>
        </p:grpSpPr>
        <p:grpSp>
          <p:nvGrpSpPr>
            <p:cNvPr id="253" name="مجموعة 77">
              <a:extLst>
                <a:ext uri="{FF2B5EF4-FFF2-40B4-BE49-F238E27FC236}">
                  <a16:creationId xmlns:a16="http://schemas.microsoft.com/office/drawing/2014/main" id="{51C75BA0-89A2-C74A-990A-96F46DBAABFA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  <a:grpFill/>
          </p:grpSpPr>
          <p:cxnSp>
            <p:nvCxnSpPr>
              <p:cNvPr id="260" name="رابط مستقيم 80">
                <a:extLst>
                  <a:ext uri="{FF2B5EF4-FFF2-40B4-BE49-F238E27FC236}">
                    <a16:creationId xmlns:a16="http://schemas.microsoft.com/office/drawing/2014/main" id="{94266C3E-F2A1-1245-9C81-F26923E335A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رابط مستقيم 81">
                <a:extLst>
                  <a:ext uri="{FF2B5EF4-FFF2-40B4-BE49-F238E27FC236}">
                    <a16:creationId xmlns:a16="http://schemas.microsoft.com/office/drawing/2014/main" id="{CA07119E-E581-C143-B464-05472A39A4B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رابط مستقيم 82">
                <a:extLst>
                  <a:ext uri="{FF2B5EF4-FFF2-40B4-BE49-F238E27FC236}">
                    <a16:creationId xmlns:a16="http://schemas.microsoft.com/office/drawing/2014/main" id="{02A8C90A-6707-C846-B0A6-B53DCDFB7E2E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رابط مستقيم 83">
                <a:extLst>
                  <a:ext uri="{FF2B5EF4-FFF2-40B4-BE49-F238E27FC236}">
                    <a16:creationId xmlns:a16="http://schemas.microsoft.com/office/drawing/2014/main" id="{91E38C8F-3E30-0A4D-897A-08F87D37D5F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مجموعة 253">
              <a:extLst>
                <a:ext uri="{FF2B5EF4-FFF2-40B4-BE49-F238E27FC236}">
                  <a16:creationId xmlns:a16="http://schemas.microsoft.com/office/drawing/2014/main" id="{A4B35258-7238-F244-9177-3B45CFBB5DE0}"/>
                </a:ext>
              </a:extLst>
            </p:cNvPr>
            <p:cNvGrpSpPr/>
            <p:nvPr/>
          </p:nvGrpSpPr>
          <p:grpSpPr>
            <a:xfrm>
              <a:off x="5005232" y="4143381"/>
              <a:ext cx="2924354" cy="507720"/>
              <a:chOff x="5005232" y="4643442"/>
              <a:chExt cx="2924354" cy="500074"/>
            </a:xfrm>
            <a:grpFill/>
          </p:grpSpPr>
          <p:sp>
            <p:nvSpPr>
              <p:cNvPr id="255" name="مربع نص 254">
                <a:extLst>
                  <a:ext uri="{FF2B5EF4-FFF2-40B4-BE49-F238E27FC236}">
                    <a16:creationId xmlns:a16="http://schemas.microsoft.com/office/drawing/2014/main" id="{339E93B2-39C0-EB45-99DF-EFC2D8016557}"/>
                  </a:ext>
                </a:extLst>
              </p:cNvPr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256" name="مربع نص 255">
                <a:extLst>
                  <a:ext uri="{FF2B5EF4-FFF2-40B4-BE49-F238E27FC236}">
                    <a16:creationId xmlns:a16="http://schemas.microsoft.com/office/drawing/2014/main" id="{32264BA9-58C7-E44B-B8AC-5F13696D6C44}"/>
                  </a:ext>
                </a:extLst>
              </p:cNvPr>
              <p:cNvSpPr txBox="1"/>
              <p:nvPr/>
            </p:nvSpPr>
            <p:spPr>
              <a:xfrm>
                <a:off x="6190182" y="4643442"/>
                <a:ext cx="566900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١٦</a:t>
                </a:r>
                <a:endParaRPr lang="ar-SA" sz="3200" b="1" spc="-100" baseline="30000" dirty="0"/>
              </a:p>
            </p:txBody>
          </p:sp>
          <p:sp>
            <p:nvSpPr>
              <p:cNvPr id="257" name="مربع نص 256">
                <a:extLst>
                  <a:ext uri="{FF2B5EF4-FFF2-40B4-BE49-F238E27FC236}">
                    <a16:creationId xmlns:a16="http://schemas.microsoft.com/office/drawing/2014/main" id="{D0AB2240-66A3-F14C-94CF-9C3410C23BC3}"/>
                  </a:ext>
                </a:extLst>
              </p:cNvPr>
              <p:cNvSpPr txBox="1"/>
              <p:nvPr/>
            </p:nvSpPr>
            <p:spPr>
              <a:xfrm>
                <a:off x="5005232" y="4660491"/>
                <a:ext cx="569202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٢٥</a:t>
                </a:r>
                <a:endParaRPr lang="ar-SA" sz="3200" b="1" spc="-100" baseline="30000" dirty="0"/>
              </a:p>
            </p:txBody>
          </p:sp>
          <p:sp>
            <p:nvSpPr>
              <p:cNvPr id="258" name="مربع نص 257">
                <a:extLst>
                  <a:ext uri="{FF2B5EF4-FFF2-40B4-BE49-F238E27FC236}">
                    <a16:creationId xmlns:a16="http://schemas.microsoft.com/office/drawing/2014/main" id="{B3064711-4095-894D-BDDC-7A0F71829D63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259" name="مربع نص 258">
                <a:extLst>
                  <a:ext uri="{FF2B5EF4-FFF2-40B4-BE49-F238E27FC236}">
                    <a16:creationId xmlns:a16="http://schemas.microsoft.com/office/drawing/2014/main" id="{86275AA4-EC7C-6D4F-A5ED-9AE74B145548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grpSp>
        <p:nvGrpSpPr>
          <p:cNvPr id="264" name="مجموعة 263">
            <a:extLst>
              <a:ext uri="{FF2B5EF4-FFF2-40B4-BE49-F238E27FC236}">
                <a16:creationId xmlns:a16="http://schemas.microsoft.com/office/drawing/2014/main" id="{FF510365-CBB0-6F43-9C5E-3A4ED2377B08}"/>
              </a:ext>
            </a:extLst>
          </p:cNvPr>
          <p:cNvGrpSpPr/>
          <p:nvPr/>
        </p:nvGrpSpPr>
        <p:grpSpPr>
          <a:xfrm>
            <a:off x="6739808" y="4784095"/>
            <a:ext cx="1464008" cy="608655"/>
            <a:chOff x="6465578" y="4042446"/>
            <a:chExt cx="1464008" cy="608655"/>
          </a:xfrm>
        </p:grpSpPr>
        <p:grpSp>
          <p:nvGrpSpPr>
            <p:cNvPr id="265" name="مجموعة 77">
              <a:extLst>
                <a:ext uri="{FF2B5EF4-FFF2-40B4-BE49-F238E27FC236}">
                  <a16:creationId xmlns:a16="http://schemas.microsoft.com/office/drawing/2014/main" id="{B67DECAE-3003-0B40-8A16-C4D572FE286E}"/>
                </a:ext>
              </a:extLst>
            </p:cNvPr>
            <p:cNvGrpSpPr/>
            <p:nvPr/>
          </p:nvGrpSpPr>
          <p:grpSpPr>
            <a:xfrm>
              <a:off x="6604892" y="4042446"/>
              <a:ext cx="610314" cy="468000"/>
              <a:chOff x="6462016" y="428604"/>
              <a:chExt cx="610314" cy="357190"/>
            </a:xfrm>
          </p:grpSpPr>
          <p:cxnSp>
            <p:nvCxnSpPr>
              <p:cNvPr id="270" name="رابط مستقيم 92">
                <a:extLst>
                  <a:ext uri="{FF2B5EF4-FFF2-40B4-BE49-F238E27FC236}">
                    <a16:creationId xmlns:a16="http://schemas.microsoft.com/office/drawing/2014/main" id="{521620C6-E01C-4645-A25A-EC137BAD92E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رابط مستقيم 93">
                <a:extLst>
                  <a:ext uri="{FF2B5EF4-FFF2-40B4-BE49-F238E27FC236}">
                    <a16:creationId xmlns:a16="http://schemas.microsoft.com/office/drawing/2014/main" id="{1155DF72-E007-0C4D-82C0-0E1F1A3378F7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رابط مستقيم 94">
                <a:extLst>
                  <a:ext uri="{FF2B5EF4-FFF2-40B4-BE49-F238E27FC236}">
                    <a16:creationId xmlns:a16="http://schemas.microsoft.com/office/drawing/2014/main" id="{3BD66DA8-2040-1F45-84AE-7166916E919D}"/>
                  </a:ext>
                </a:extLst>
              </p:cNvPr>
              <p:cNvCxnSpPr/>
              <p:nvPr/>
            </p:nvCxnSpPr>
            <p:spPr>
              <a:xfrm rot="10800000">
                <a:off x="6462016" y="428604"/>
                <a:ext cx="39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رابط مستقيم 95">
                <a:extLst>
                  <a:ext uri="{FF2B5EF4-FFF2-40B4-BE49-F238E27FC236}">
                    <a16:creationId xmlns:a16="http://schemas.microsoft.com/office/drawing/2014/main" id="{BAF976D4-5A53-ED42-B108-5C38BDA42E0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مجموعة 265">
              <a:extLst>
                <a:ext uri="{FF2B5EF4-FFF2-40B4-BE49-F238E27FC236}">
                  <a16:creationId xmlns:a16="http://schemas.microsoft.com/office/drawing/2014/main" id="{EABE0461-05C2-8D45-B7F2-F80F96CCB286}"/>
                </a:ext>
              </a:extLst>
            </p:cNvPr>
            <p:cNvGrpSpPr/>
            <p:nvPr/>
          </p:nvGrpSpPr>
          <p:grpSpPr>
            <a:xfrm>
              <a:off x="6465578" y="4143381"/>
              <a:ext cx="1464008" cy="507720"/>
              <a:chOff x="6465578" y="4643442"/>
              <a:chExt cx="1464008" cy="500074"/>
            </a:xfrm>
          </p:grpSpPr>
          <p:sp>
            <p:nvSpPr>
              <p:cNvPr id="267" name="مربع نص 266">
                <a:extLst>
                  <a:ext uri="{FF2B5EF4-FFF2-40B4-BE49-F238E27FC236}">
                    <a16:creationId xmlns:a16="http://schemas.microsoft.com/office/drawing/2014/main" id="{E7FDC93B-106A-F648-A1CE-76BD3600DD67}"/>
                  </a:ext>
                </a:extLst>
              </p:cNvPr>
              <p:cNvSpPr txBox="1"/>
              <p:nvPr/>
            </p:nvSpPr>
            <p:spPr>
              <a:xfrm>
                <a:off x="6465578" y="4643442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٤١</a:t>
                </a:r>
                <a:endParaRPr lang="ar-SA" sz="3200" b="1" spc="-100" baseline="30000" dirty="0"/>
              </a:p>
            </p:txBody>
          </p:sp>
          <p:sp>
            <p:nvSpPr>
              <p:cNvPr id="268" name="مربع نص 267">
                <a:extLst>
                  <a:ext uri="{FF2B5EF4-FFF2-40B4-BE49-F238E27FC236}">
                    <a16:creationId xmlns:a16="http://schemas.microsoft.com/office/drawing/2014/main" id="{C568EBEA-3113-2F4E-8256-843E07E15269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269" name="مربع نص 268">
                <a:extLst>
                  <a:ext uri="{FF2B5EF4-FFF2-40B4-BE49-F238E27FC236}">
                    <a16:creationId xmlns:a16="http://schemas.microsoft.com/office/drawing/2014/main" id="{79F21ABB-8CF3-364A-9035-F574C57280DE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274" name="مربع نص 273">
            <a:extLst>
              <a:ext uri="{FF2B5EF4-FFF2-40B4-BE49-F238E27FC236}">
                <a16:creationId xmlns:a16="http://schemas.microsoft.com/office/drawing/2014/main" id="{1B1C6DFE-501D-7649-A0A8-FA1E4683BABB}"/>
              </a:ext>
            </a:extLst>
          </p:cNvPr>
          <p:cNvSpPr txBox="1"/>
          <p:nvPr/>
        </p:nvSpPr>
        <p:spPr>
          <a:xfrm>
            <a:off x="5145801" y="5168455"/>
            <a:ext cx="1392119" cy="4351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ف  =  ٦٫٤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71FBDC6-B06F-1000-BE09-68CF4A83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826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95" grpId="0" animBg="1"/>
      <p:bldP spid="220" grpId="0"/>
      <p:bldP spid="220" grpId="1"/>
      <p:bldP spid="221" grpId="0"/>
      <p:bldP spid="221" grpId="1"/>
      <p:bldP spid="222" grpId="0"/>
      <p:bldP spid="222" grpId="1"/>
      <p:bldP spid="223" grpId="0"/>
      <p:bldP spid="223" grpId="1"/>
      <p:bldP spid="224" grpId="0"/>
      <p:bldP spid="225" grpId="0"/>
      <p:bldP spid="226" grpId="0"/>
      <p:bldP spid="227" grpId="0"/>
      <p:bldP spid="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1515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28973" y="50738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المسافة بين نقطتين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B79E747C-0878-0840-B3D9-2EF7622DFE12}"/>
              </a:ext>
            </a:extLst>
          </p:cNvPr>
          <p:cNvSpPr/>
          <p:nvPr/>
        </p:nvSpPr>
        <p:spPr>
          <a:xfrm>
            <a:off x="1545953" y="584346"/>
            <a:ext cx="6510326" cy="550305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المسافة بين النقطتين ( ٤  ،  ٢ )  ،  ( ــ ٣  ،  ــ ١ )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F240BDB5-7D95-E24E-B80D-42ADED1691DB}"/>
              </a:ext>
            </a:extLst>
          </p:cNvPr>
          <p:cNvSpPr/>
          <p:nvPr/>
        </p:nvSpPr>
        <p:spPr>
          <a:xfrm>
            <a:off x="8000981" y="63516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1" name="مجموعة 43">
            <a:extLst>
              <a:ext uri="{FF2B5EF4-FFF2-40B4-BE49-F238E27FC236}">
                <a16:creationId xmlns:a16="http://schemas.microsoft.com/office/drawing/2014/main" id="{10C036C2-43C1-E845-AC2E-20CAFC57E0B3}"/>
              </a:ext>
            </a:extLst>
          </p:cNvPr>
          <p:cNvGrpSpPr/>
          <p:nvPr/>
        </p:nvGrpSpPr>
        <p:grpSpPr>
          <a:xfrm>
            <a:off x="3286073" y="2080076"/>
            <a:ext cx="5214974" cy="640934"/>
            <a:chOff x="2714612" y="4042446"/>
            <a:chExt cx="5214974" cy="640934"/>
          </a:xfrm>
          <a:solidFill>
            <a:schemeClr val="bg1"/>
          </a:solidFill>
        </p:grpSpPr>
        <p:grpSp>
          <p:nvGrpSpPr>
            <p:cNvPr id="62" name="مجموعة 77">
              <a:extLst>
                <a:ext uri="{FF2B5EF4-FFF2-40B4-BE49-F238E27FC236}">
                  <a16:creationId xmlns:a16="http://schemas.microsoft.com/office/drawing/2014/main" id="{8044EB1B-0780-2342-ABF9-18FBF3928AAD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  <a:grpFill/>
          </p:grpSpPr>
          <p:cxnSp>
            <p:nvCxnSpPr>
              <p:cNvPr id="73" name="رابط مستقيم 19">
                <a:extLst>
                  <a:ext uri="{FF2B5EF4-FFF2-40B4-BE49-F238E27FC236}">
                    <a16:creationId xmlns:a16="http://schemas.microsoft.com/office/drawing/2014/main" id="{80475A53-8467-BF44-AD4A-C5C109EC08D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رابط مستقيم 20">
                <a:extLst>
                  <a:ext uri="{FF2B5EF4-FFF2-40B4-BE49-F238E27FC236}">
                    <a16:creationId xmlns:a16="http://schemas.microsoft.com/office/drawing/2014/main" id="{5A876CB3-82A4-B745-A7A7-7324809D4DF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رابط مستقيم 21">
                <a:extLst>
                  <a:ext uri="{FF2B5EF4-FFF2-40B4-BE49-F238E27FC236}">
                    <a16:creationId xmlns:a16="http://schemas.microsoft.com/office/drawing/2014/main" id="{0450E7A0-6E1F-F748-A2C9-1D01A03838F7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رابط مستقيم 22">
                <a:extLst>
                  <a:ext uri="{FF2B5EF4-FFF2-40B4-BE49-F238E27FC236}">
                    <a16:creationId xmlns:a16="http://schemas.microsoft.com/office/drawing/2014/main" id="{B5DAD2B5-9367-4946-A90F-69EA10DA157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مجموعة 42">
              <a:extLst>
                <a:ext uri="{FF2B5EF4-FFF2-40B4-BE49-F238E27FC236}">
                  <a16:creationId xmlns:a16="http://schemas.microsoft.com/office/drawing/2014/main" id="{A08F2D0A-FBE3-5542-8301-3F79AC910D09}"/>
                </a:ext>
              </a:extLst>
            </p:cNvPr>
            <p:cNvGrpSpPr/>
            <p:nvPr/>
          </p:nvGrpSpPr>
          <p:grpSpPr>
            <a:xfrm>
              <a:off x="2714612" y="4143380"/>
              <a:ext cx="5214974" cy="540000"/>
              <a:chOff x="2714612" y="4643442"/>
              <a:chExt cx="5214974" cy="531868"/>
            </a:xfrm>
            <a:grpFill/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BA753BF-E8EA-C548-A454-51F087CCEAFD}"/>
                  </a:ext>
                </a:extLst>
              </p:cNvPr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3DF492ED-D856-7E42-B69C-B3283BF6D457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696CB719-0159-F346-A7B1-4EF37AB9D832}"/>
                  </a:ext>
                </a:extLst>
              </p:cNvPr>
              <p:cNvSpPr txBox="1"/>
              <p:nvPr/>
            </p:nvSpPr>
            <p:spPr>
              <a:xfrm>
                <a:off x="2714612" y="4660492"/>
                <a:ext cx="207170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29BA0AE7-6914-E749-AAA3-F1A3A4DDD8EA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EC42DAC6-89B2-EF49-BFF9-DCD8B83F0624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04A723B1-69E2-6047-B24E-621675AAA5FA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6650F2FA-B08C-DD47-8FAD-9DCAD84D5A1F}"/>
                  </a:ext>
                </a:extLst>
              </p:cNvPr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</p:grp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B6569C00-7337-5442-9475-3C397A2B9F42}"/>
              </a:ext>
            </a:extLst>
          </p:cNvPr>
          <p:cNvSpPr txBox="1"/>
          <p:nvPr/>
        </p:nvSpPr>
        <p:spPr>
          <a:xfrm>
            <a:off x="6715097" y="219806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214CF48B-CFB7-2749-866A-FD3783B75C71}"/>
              </a:ext>
            </a:extLst>
          </p:cNvPr>
          <p:cNvSpPr txBox="1"/>
          <p:nvPr/>
        </p:nvSpPr>
        <p:spPr>
          <a:xfrm>
            <a:off x="5908940" y="2168259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A48D5969-AE1E-8A41-9CB7-380629DCC4F0}"/>
              </a:ext>
            </a:extLst>
          </p:cNvPr>
          <p:cNvSpPr txBox="1"/>
          <p:nvPr/>
        </p:nvSpPr>
        <p:spPr>
          <a:xfrm>
            <a:off x="4500519" y="221511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D8E936B4-51BE-A44D-A677-45E6C939C1C1}"/>
              </a:ext>
            </a:extLst>
          </p:cNvPr>
          <p:cNvSpPr txBox="1"/>
          <p:nvPr/>
        </p:nvSpPr>
        <p:spPr>
          <a:xfrm>
            <a:off x="3691430" y="2183159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F6D52985-9844-5240-804A-A79594C37137}"/>
              </a:ext>
            </a:extLst>
          </p:cNvPr>
          <p:cNvSpPr txBox="1"/>
          <p:nvPr/>
        </p:nvSpPr>
        <p:spPr>
          <a:xfrm>
            <a:off x="6722477" y="2288978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٣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94AE3DE2-2D83-6246-A921-D04C294600B9}"/>
              </a:ext>
            </a:extLst>
          </p:cNvPr>
          <p:cNvSpPr txBox="1"/>
          <p:nvPr/>
        </p:nvSpPr>
        <p:spPr>
          <a:xfrm>
            <a:off x="5922533" y="227298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AC3B40AE-4CB6-B14E-A4D3-C9905E2C17B4}"/>
              </a:ext>
            </a:extLst>
          </p:cNvPr>
          <p:cNvSpPr txBox="1"/>
          <p:nvPr/>
        </p:nvSpPr>
        <p:spPr>
          <a:xfrm>
            <a:off x="4454767" y="232933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١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2CAE41E6-D302-4C4E-AF08-7CD808ED0CC7}"/>
              </a:ext>
            </a:extLst>
          </p:cNvPr>
          <p:cNvSpPr txBox="1"/>
          <p:nvPr/>
        </p:nvSpPr>
        <p:spPr>
          <a:xfrm>
            <a:off x="3718108" y="229015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grpSp>
        <p:nvGrpSpPr>
          <p:cNvPr id="86" name="مجموعة 48">
            <a:extLst>
              <a:ext uri="{FF2B5EF4-FFF2-40B4-BE49-F238E27FC236}">
                <a16:creationId xmlns:a16="http://schemas.microsoft.com/office/drawing/2014/main" id="{4701A836-7108-C845-9A8E-3F2883B2D959}"/>
              </a:ext>
            </a:extLst>
          </p:cNvPr>
          <p:cNvGrpSpPr/>
          <p:nvPr/>
        </p:nvGrpSpPr>
        <p:grpSpPr>
          <a:xfrm>
            <a:off x="4485311" y="951976"/>
            <a:ext cx="642944" cy="657781"/>
            <a:chOff x="2372168" y="4202238"/>
            <a:chExt cx="642944" cy="657781"/>
          </a:xfrm>
        </p:grpSpPr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C4282BB3-B38D-B048-B2C4-727517F49FBB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8" name="سهم لأعلى 87">
              <a:extLst>
                <a:ext uri="{FF2B5EF4-FFF2-40B4-BE49-F238E27FC236}">
                  <a16:creationId xmlns:a16="http://schemas.microsoft.com/office/drawing/2014/main" id="{BC78813D-77AE-6542-B385-85E07D651EE1}"/>
                </a:ext>
              </a:extLst>
            </p:cNvPr>
            <p:cNvSpPr/>
            <p:nvPr/>
          </p:nvSpPr>
          <p:spPr>
            <a:xfrm>
              <a:off x="2716914" y="4202238"/>
              <a:ext cx="166356" cy="22689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9" name="مجموعة 49">
            <a:extLst>
              <a:ext uri="{FF2B5EF4-FFF2-40B4-BE49-F238E27FC236}">
                <a16:creationId xmlns:a16="http://schemas.microsoft.com/office/drawing/2014/main" id="{F48ADE43-55B5-444E-8404-F72331BF34E0}"/>
              </a:ext>
            </a:extLst>
          </p:cNvPr>
          <p:cNvGrpSpPr/>
          <p:nvPr/>
        </p:nvGrpSpPr>
        <p:grpSpPr>
          <a:xfrm>
            <a:off x="3886149" y="914614"/>
            <a:ext cx="642944" cy="692841"/>
            <a:chOff x="2372168" y="4167178"/>
            <a:chExt cx="642944" cy="692841"/>
          </a:xfrm>
        </p:grpSpPr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FCD79CD6-F0A5-354F-80E2-21DB2871AD27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91" name="سهم لأعلى 90">
              <a:extLst>
                <a:ext uri="{FF2B5EF4-FFF2-40B4-BE49-F238E27FC236}">
                  <a16:creationId xmlns:a16="http://schemas.microsoft.com/office/drawing/2014/main" id="{17158F13-100F-7740-A158-64D778FA85F1}"/>
                </a:ext>
              </a:extLst>
            </p:cNvPr>
            <p:cNvSpPr/>
            <p:nvPr/>
          </p:nvSpPr>
          <p:spPr>
            <a:xfrm>
              <a:off x="2716914" y="4167178"/>
              <a:ext cx="178328" cy="26195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2" name="مجموعة 52">
            <a:extLst>
              <a:ext uri="{FF2B5EF4-FFF2-40B4-BE49-F238E27FC236}">
                <a16:creationId xmlns:a16="http://schemas.microsoft.com/office/drawing/2014/main" id="{B7BAB999-BB32-A146-9BA3-31DF9D7B0B5A}"/>
              </a:ext>
            </a:extLst>
          </p:cNvPr>
          <p:cNvGrpSpPr/>
          <p:nvPr/>
        </p:nvGrpSpPr>
        <p:grpSpPr>
          <a:xfrm>
            <a:off x="2786007" y="914614"/>
            <a:ext cx="642944" cy="695143"/>
            <a:chOff x="2372168" y="4164876"/>
            <a:chExt cx="642944" cy="695143"/>
          </a:xfrm>
        </p:grpSpPr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A8EAEF45-AE54-9848-9FA3-C29B12E4B14E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94" name="سهم لأعلى 93">
              <a:extLst>
                <a:ext uri="{FF2B5EF4-FFF2-40B4-BE49-F238E27FC236}">
                  <a16:creationId xmlns:a16="http://schemas.microsoft.com/office/drawing/2014/main" id="{1B59CA24-B46E-E148-9CD2-6D382D7DD8BE}"/>
                </a:ext>
              </a:extLst>
            </p:cNvPr>
            <p:cNvSpPr/>
            <p:nvPr/>
          </p:nvSpPr>
          <p:spPr>
            <a:xfrm>
              <a:off x="2716914" y="4164876"/>
              <a:ext cx="133283" cy="26425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5" name="مجموعة 55">
            <a:extLst>
              <a:ext uri="{FF2B5EF4-FFF2-40B4-BE49-F238E27FC236}">
                <a16:creationId xmlns:a16="http://schemas.microsoft.com/office/drawing/2014/main" id="{E4A2CBAF-0DCD-304B-9035-EDC8CAC603A8}"/>
              </a:ext>
            </a:extLst>
          </p:cNvPr>
          <p:cNvGrpSpPr/>
          <p:nvPr/>
        </p:nvGrpSpPr>
        <p:grpSpPr>
          <a:xfrm>
            <a:off x="2000189" y="951976"/>
            <a:ext cx="642944" cy="655479"/>
            <a:chOff x="2372168" y="4204540"/>
            <a:chExt cx="642944" cy="655479"/>
          </a:xfrm>
        </p:grpSpPr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3E063892-B8D6-9644-B8DC-044468339C99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97" name="سهم لأعلى 96">
              <a:extLst>
                <a:ext uri="{FF2B5EF4-FFF2-40B4-BE49-F238E27FC236}">
                  <a16:creationId xmlns:a16="http://schemas.microsoft.com/office/drawing/2014/main" id="{C1BBA50A-9B49-F943-A8E6-18CC19325438}"/>
                </a:ext>
              </a:extLst>
            </p:cNvPr>
            <p:cNvSpPr/>
            <p:nvPr/>
          </p:nvSpPr>
          <p:spPr>
            <a:xfrm>
              <a:off x="2716914" y="4204540"/>
              <a:ext cx="133283" cy="2245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8" name="مجموعة 58">
            <a:extLst>
              <a:ext uri="{FF2B5EF4-FFF2-40B4-BE49-F238E27FC236}">
                <a16:creationId xmlns:a16="http://schemas.microsoft.com/office/drawing/2014/main" id="{02561B7E-26FE-A64C-9B25-0F6B097E2096}"/>
              </a:ext>
            </a:extLst>
          </p:cNvPr>
          <p:cNvGrpSpPr/>
          <p:nvPr/>
        </p:nvGrpSpPr>
        <p:grpSpPr>
          <a:xfrm>
            <a:off x="5217201" y="2966828"/>
            <a:ext cx="3281544" cy="608655"/>
            <a:chOff x="4648042" y="4042446"/>
            <a:chExt cx="3281544" cy="608655"/>
          </a:xfrm>
        </p:grpSpPr>
        <p:grpSp>
          <p:nvGrpSpPr>
            <p:cNvPr id="99" name="مجموعة 77">
              <a:extLst>
                <a:ext uri="{FF2B5EF4-FFF2-40B4-BE49-F238E27FC236}">
                  <a16:creationId xmlns:a16="http://schemas.microsoft.com/office/drawing/2014/main" id="{1000D0EB-4259-7A4E-8AE4-4D21EA8E9359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113" name="رابط مستقيم 68">
                <a:extLst>
                  <a:ext uri="{FF2B5EF4-FFF2-40B4-BE49-F238E27FC236}">
                    <a16:creationId xmlns:a16="http://schemas.microsoft.com/office/drawing/2014/main" id="{BE1E9F7C-8937-744E-990B-ECDF111DFC4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رابط مستقيم 69">
                <a:extLst>
                  <a:ext uri="{FF2B5EF4-FFF2-40B4-BE49-F238E27FC236}">
                    <a16:creationId xmlns:a16="http://schemas.microsoft.com/office/drawing/2014/main" id="{E88ED32D-B498-F045-BC5B-33FE81F4AB88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رابط مستقيم 70">
                <a:extLst>
                  <a:ext uri="{FF2B5EF4-FFF2-40B4-BE49-F238E27FC236}">
                    <a16:creationId xmlns:a16="http://schemas.microsoft.com/office/drawing/2014/main" id="{4E789DAA-0EF3-9144-91BF-320DE278419E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رابط مستقيم 71">
                <a:extLst>
                  <a:ext uri="{FF2B5EF4-FFF2-40B4-BE49-F238E27FC236}">
                    <a16:creationId xmlns:a16="http://schemas.microsoft.com/office/drawing/2014/main" id="{252F7A1F-52A9-064D-BF8A-3F580AAC544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مجموعة 60">
              <a:extLst>
                <a:ext uri="{FF2B5EF4-FFF2-40B4-BE49-F238E27FC236}">
                  <a16:creationId xmlns:a16="http://schemas.microsoft.com/office/drawing/2014/main" id="{B8CBF20F-2964-AA46-888D-EAD7532044D8}"/>
                </a:ext>
              </a:extLst>
            </p:cNvPr>
            <p:cNvGrpSpPr/>
            <p:nvPr/>
          </p:nvGrpSpPr>
          <p:grpSpPr>
            <a:xfrm>
              <a:off x="4648042" y="4143381"/>
              <a:ext cx="3281544" cy="507720"/>
              <a:chOff x="4648042" y="4643442"/>
              <a:chExt cx="3281544" cy="500074"/>
            </a:xfrm>
          </p:grpSpPr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21403D98-4A4C-F245-8A2E-77DBBD2DBF44}"/>
                  </a:ext>
                </a:extLst>
              </p:cNvPr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706CD7E7-9BDE-DD48-BF8D-66531682A2D9}"/>
                  </a:ext>
                </a:extLst>
              </p:cNvPr>
              <p:cNvSpPr txBox="1"/>
              <p:nvPr/>
            </p:nvSpPr>
            <p:spPr>
              <a:xfrm>
                <a:off x="5931624" y="4643442"/>
                <a:ext cx="10692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ــ ٧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4DC95CFE-1F1E-4645-BABA-3978D8D27D71}"/>
                  </a:ext>
                </a:extLst>
              </p:cNvPr>
              <p:cNvSpPr txBox="1"/>
              <p:nvPr/>
            </p:nvSpPr>
            <p:spPr>
              <a:xfrm>
                <a:off x="4648042" y="4660491"/>
                <a:ext cx="1140706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ــ ٣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AAF89328-412F-964A-87D5-7033683ADFDA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105D90CB-CF00-6045-9074-C525D07E043B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grpSp>
        <p:nvGrpSpPr>
          <p:cNvPr id="117" name="مجموعة 72">
            <a:extLst>
              <a:ext uri="{FF2B5EF4-FFF2-40B4-BE49-F238E27FC236}">
                <a16:creationId xmlns:a16="http://schemas.microsoft.com/office/drawing/2014/main" id="{1F17121E-D089-A648-9D6B-0CFF6228BA73}"/>
              </a:ext>
            </a:extLst>
          </p:cNvPr>
          <p:cNvGrpSpPr/>
          <p:nvPr/>
        </p:nvGrpSpPr>
        <p:grpSpPr>
          <a:xfrm>
            <a:off x="5443749" y="3755429"/>
            <a:ext cx="3052694" cy="608655"/>
            <a:chOff x="4876892" y="4042446"/>
            <a:chExt cx="3052694" cy="608655"/>
          </a:xfrm>
        </p:grpSpPr>
        <p:grpSp>
          <p:nvGrpSpPr>
            <p:cNvPr id="118" name="مجموعة 77">
              <a:extLst>
                <a:ext uri="{FF2B5EF4-FFF2-40B4-BE49-F238E27FC236}">
                  <a16:creationId xmlns:a16="http://schemas.microsoft.com/office/drawing/2014/main" id="{B83B560D-E2D8-574E-BBCA-29EF6AAA4301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125" name="رابط مستقيم 80">
                <a:extLst>
                  <a:ext uri="{FF2B5EF4-FFF2-40B4-BE49-F238E27FC236}">
                    <a16:creationId xmlns:a16="http://schemas.microsoft.com/office/drawing/2014/main" id="{09EB5614-270B-9B4E-A913-BD120287FC6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رابط مستقيم 81">
                <a:extLst>
                  <a:ext uri="{FF2B5EF4-FFF2-40B4-BE49-F238E27FC236}">
                    <a16:creationId xmlns:a16="http://schemas.microsoft.com/office/drawing/2014/main" id="{03EA87CF-C8E2-3D41-9E0E-C1F20AC129E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رابط مستقيم 82">
                <a:extLst>
                  <a:ext uri="{FF2B5EF4-FFF2-40B4-BE49-F238E27FC236}">
                    <a16:creationId xmlns:a16="http://schemas.microsoft.com/office/drawing/2014/main" id="{E7819621-3DCD-C246-8F81-C70CB81AC798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83">
                <a:extLst>
                  <a:ext uri="{FF2B5EF4-FFF2-40B4-BE49-F238E27FC236}">
                    <a16:creationId xmlns:a16="http://schemas.microsoft.com/office/drawing/2014/main" id="{7EB98F6A-771E-A942-A099-95626A5142F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مجموعة 74">
              <a:extLst>
                <a:ext uri="{FF2B5EF4-FFF2-40B4-BE49-F238E27FC236}">
                  <a16:creationId xmlns:a16="http://schemas.microsoft.com/office/drawing/2014/main" id="{BC82569E-DABE-D941-A09A-729F75CE53EC}"/>
                </a:ext>
              </a:extLst>
            </p:cNvPr>
            <p:cNvGrpSpPr/>
            <p:nvPr/>
          </p:nvGrpSpPr>
          <p:grpSpPr>
            <a:xfrm>
              <a:off x="5005232" y="4143381"/>
              <a:ext cx="2924354" cy="507720"/>
              <a:chOff x="5005232" y="4643442"/>
              <a:chExt cx="2924354" cy="500074"/>
            </a:xfrm>
          </p:grpSpPr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83FDA77F-DD6C-AF43-BCB1-D9D2F536D19D}"/>
                  </a:ext>
                </a:extLst>
              </p:cNvPr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1CFE34FF-1E32-6D4F-8005-DDE2DBD7AD79}"/>
                  </a:ext>
                </a:extLst>
              </p:cNvPr>
              <p:cNvSpPr txBox="1"/>
              <p:nvPr/>
            </p:nvSpPr>
            <p:spPr>
              <a:xfrm>
                <a:off x="6190182" y="4643442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٤٩</a:t>
                </a:r>
                <a:endParaRPr lang="ar-SA" sz="3200" b="1" spc="-100" baseline="30000" dirty="0"/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AA17D4DC-C759-0C41-ADC5-4F0E537BED81}"/>
                  </a:ext>
                </a:extLst>
              </p:cNvPr>
              <p:cNvSpPr txBox="1"/>
              <p:nvPr/>
            </p:nvSpPr>
            <p:spPr>
              <a:xfrm>
                <a:off x="5005232" y="4660491"/>
                <a:ext cx="5692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٩</a:t>
                </a:r>
                <a:endParaRPr lang="ar-SA" sz="3200" b="1" spc="-100" baseline="30000" dirty="0"/>
              </a:p>
            </p:txBody>
          </p:sp>
          <p:sp>
            <p:nvSpPr>
              <p:cNvPr id="123" name="مربع نص 122">
                <a:extLst>
                  <a:ext uri="{FF2B5EF4-FFF2-40B4-BE49-F238E27FC236}">
                    <a16:creationId xmlns:a16="http://schemas.microsoft.com/office/drawing/2014/main" id="{FF550F79-06D7-CD4E-9E11-9F6A60C0E14D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24" name="مربع نص 123">
                <a:extLst>
                  <a:ext uri="{FF2B5EF4-FFF2-40B4-BE49-F238E27FC236}">
                    <a16:creationId xmlns:a16="http://schemas.microsoft.com/office/drawing/2014/main" id="{74EFF89F-F721-AD41-8D45-5B46EB596D10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grpSp>
        <p:nvGrpSpPr>
          <p:cNvPr id="129" name="مجموعة 84">
            <a:extLst>
              <a:ext uri="{FF2B5EF4-FFF2-40B4-BE49-F238E27FC236}">
                <a16:creationId xmlns:a16="http://schemas.microsoft.com/office/drawing/2014/main" id="{DD1165E3-EAE5-BF47-A46A-7CF22E661362}"/>
              </a:ext>
            </a:extLst>
          </p:cNvPr>
          <p:cNvGrpSpPr/>
          <p:nvPr/>
        </p:nvGrpSpPr>
        <p:grpSpPr>
          <a:xfrm>
            <a:off x="7032647" y="4541247"/>
            <a:ext cx="1464008" cy="608655"/>
            <a:chOff x="6465578" y="4042446"/>
            <a:chExt cx="1464008" cy="608655"/>
          </a:xfrm>
        </p:grpSpPr>
        <p:grpSp>
          <p:nvGrpSpPr>
            <p:cNvPr id="130" name="مجموعة 77">
              <a:extLst>
                <a:ext uri="{FF2B5EF4-FFF2-40B4-BE49-F238E27FC236}">
                  <a16:creationId xmlns:a16="http://schemas.microsoft.com/office/drawing/2014/main" id="{CB6A95D6-AB1D-D541-B114-B4435716AF45}"/>
                </a:ext>
              </a:extLst>
            </p:cNvPr>
            <p:cNvGrpSpPr/>
            <p:nvPr/>
          </p:nvGrpSpPr>
          <p:grpSpPr>
            <a:xfrm>
              <a:off x="6604892" y="4042446"/>
              <a:ext cx="610314" cy="468000"/>
              <a:chOff x="6462016" y="428604"/>
              <a:chExt cx="610314" cy="357190"/>
            </a:xfrm>
          </p:grpSpPr>
          <p:cxnSp>
            <p:nvCxnSpPr>
              <p:cNvPr id="135" name="رابط مستقيم 92">
                <a:extLst>
                  <a:ext uri="{FF2B5EF4-FFF2-40B4-BE49-F238E27FC236}">
                    <a16:creationId xmlns:a16="http://schemas.microsoft.com/office/drawing/2014/main" id="{C2FB9E0E-A2A8-4F41-9122-1FA9E75FBB3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93">
                <a:extLst>
                  <a:ext uri="{FF2B5EF4-FFF2-40B4-BE49-F238E27FC236}">
                    <a16:creationId xmlns:a16="http://schemas.microsoft.com/office/drawing/2014/main" id="{43E77BEF-8C97-9445-8153-720E2053E83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رابط مستقيم 94">
                <a:extLst>
                  <a:ext uri="{FF2B5EF4-FFF2-40B4-BE49-F238E27FC236}">
                    <a16:creationId xmlns:a16="http://schemas.microsoft.com/office/drawing/2014/main" id="{6FBD6416-9D04-6A44-AF31-B55355C9CDA9}"/>
                  </a:ext>
                </a:extLst>
              </p:cNvPr>
              <p:cNvCxnSpPr/>
              <p:nvPr/>
            </p:nvCxnSpPr>
            <p:spPr>
              <a:xfrm rot="10800000">
                <a:off x="6462016" y="428604"/>
                <a:ext cx="39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رابط مستقيم 95">
                <a:extLst>
                  <a:ext uri="{FF2B5EF4-FFF2-40B4-BE49-F238E27FC236}">
                    <a16:creationId xmlns:a16="http://schemas.microsoft.com/office/drawing/2014/main" id="{B45229E3-C085-C345-AFF0-AAB8FC09C1A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مجموعة 86">
              <a:extLst>
                <a:ext uri="{FF2B5EF4-FFF2-40B4-BE49-F238E27FC236}">
                  <a16:creationId xmlns:a16="http://schemas.microsoft.com/office/drawing/2014/main" id="{B1668C74-9750-FF4A-A301-49CBFAEED2C9}"/>
                </a:ext>
              </a:extLst>
            </p:cNvPr>
            <p:cNvGrpSpPr/>
            <p:nvPr/>
          </p:nvGrpSpPr>
          <p:grpSpPr>
            <a:xfrm>
              <a:off x="6465578" y="4143381"/>
              <a:ext cx="1464008" cy="507720"/>
              <a:chOff x="6465578" y="4643442"/>
              <a:chExt cx="1464008" cy="500074"/>
            </a:xfrm>
          </p:grpSpPr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CB8C6A05-68CF-FF40-B363-DD492268B2C4}"/>
                  </a:ext>
                </a:extLst>
              </p:cNvPr>
              <p:cNvSpPr txBox="1"/>
              <p:nvPr/>
            </p:nvSpPr>
            <p:spPr>
              <a:xfrm>
                <a:off x="6465578" y="4643442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٥٨</a:t>
                </a:r>
                <a:endParaRPr lang="ar-SA" sz="3200" b="1" spc="-100" baseline="30000" dirty="0"/>
              </a:p>
            </p:txBody>
          </p:sp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404AD316-9B27-B443-AAA1-5A206E6E7A2F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FA2C16EC-D5B1-7F41-8C70-166C70777241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A5591920-D29C-6649-B8BF-DE273679831A}"/>
              </a:ext>
            </a:extLst>
          </p:cNvPr>
          <p:cNvSpPr txBox="1"/>
          <p:nvPr/>
        </p:nvSpPr>
        <p:spPr>
          <a:xfrm>
            <a:off x="5190744" y="4950109"/>
            <a:ext cx="1663308" cy="4351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ف  =  ٧٫٦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784A4E6-850E-2932-08B8-3C2927AA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996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2" grpId="0"/>
      <p:bldP spid="83" grpId="0"/>
      <p:bldP spid="84" grpId="0"/>
      <p:bldP spid="85" grpId="0"/>
      <p:bldP spid="1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1515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28973" y="50738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المسافة بين نقطتين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52538538-ABAE-764D-AD6A-3F7F11E01BFF}"/>
              </a:ext>
            </a:extLst>
          </p:cNvPr>
          <p:cNvSpPr/>
          <p:nvPr/>
        </p:nvSpPr>
        <p:spPr>
          <a:xfrm>
            <a:off x="1043038" y="575348"/>
            <a:ext cx="7024304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المسافة بين النقطتين ( ــ ٧  ،  ــ ٢ )  ،  ( ــ ٥  ،  ــ٨ )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F55BEFE9-3C1A-7347-8079-DB460C49BE87}"/>
              </a:ext>
            </a:extLst>
          </p:cNvPr>
          <p:cNvSpPr/>
          <p:nvPr/>
        </p:nvSpPr>
        <p:spPr>
          <a:xfrm>
            <a:off x="8067342" y="561060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1" name="مجموعة 43">
            <a:extLst>
              <a:ext uri="{FF2B5EF4-FFF2-40B4-BE49-F238E27FC236}">
                <a16:creationId xmlns:a16="http://schemas.microsoft.com/office/drawing/2014/main" id="{9C1548AC-E8B2-F142-95EB-8A0B2B8851F9}"/>
              </a:ext>
            </a:extLst>
          </p:cNvPr>
          <p:cNvGrpSpPr/>
          <p:nvPr/>
        </p:nvGrpSpPr>
        <p:grpSpPr>
          <a:xfrm>
            <a:off x="3066682" y="2577620"/>
            <a:ext cx="5500726" cy="608656"/>
            <a:chOff x="2428860" y="4042446"/>
            <a:chExt cx="5500726" cy="608656"/>
          </a:xfrm>
          <a:solidFill>
            <a:schemeClr val="bg1"/>
          </a:solidFill>
        </p:grpSpPr>
        <p:grpSp>
          <p:nvGrpSpPr>
            <p:cNvPr id="62" name="مجموعة 77">
              <a:extLst>
                <a:ext uri="{FF2B5EF4-FFF2-40B4-BE49-F238E27FC236}">
                  <a16:creationId xmlns:a16="http://schemas.microsoft.com/office/drawing/2014/main" id="{D5E69B2C-9EAF-D84C-A101-8A8D462FCF04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  <a:grpFill/>
          </p:grpSpPr>
          <p:cxnSp>
            <p:nvCxnSpPr>
              <p:cNvPr id="73" name="رابط مستقيم 19">
                <a:extLst>
                  <a:ext uri="{FF2B5EF4-FFF2-40B4-BE49-F238E27FC236}">
                    <a16:creationId xmlns:a16="http://schemas.microsoft.com/office/drawing/2014/main" id="{49E8678D-700A-434E-8268-6A0FE1A83F3D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رابط مستقيم 20">
                <a:extLst>
                  <a:ext uri="{FF2B5EF4-FFF2-40B4-BE49-F238E27FC236}">
                    <a16:creationId xmlns:a16="http://schemas.microsoft.com/office/drawing/2014/main" id="{D63E3C2C-D59F-0D4F-A031-C5C0C22BFD75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رابط مستقيم 21">
                <a:extLst>
                  <a:ext uri="{FF2B5EF4-FFF2-40B4-BE49-F238E27FC236}">
                    <a16:creationId xmlns:a16="http://schemas.microsoft.com/office/drawing/2014/main" id="{E0DE70C8-8930-0344-A0CB-9A7CBF2EEFDE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رابط مستقيم 22">
                <a:extLst>
                  <a:ext uri="{FF2B5EF4-FFF2-40B4-BE49-F238E27FC236}">
                    <a16:creationId xmlns:a16="http://schemas.microsoft.com/office/drawing/2014/main" id="{4013E67A-F98B-434D-A29B-470918A1575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مجموعة 42">
              <a:extLst>
                <a:ext uri="{FF2B5EF4-FFF2-40B4-BE49-F238E27FC236}">
                  <a16:creationId xmlns:a16="http://schemas.microsoft.com/office/drawing/2014/main" id="{AD17FBB8-DD16-A64D-B473-959CF9EE189C}"/>
                </a:ext>
              </a:extLst>
            </p:cNvPr>
            <p:cNvGrpSpPr/>
            <p:nvPr/>
          </p:nvGrpSpPr>
          <p:grpSpPr>
            <a:xfrm>
              <a:off x="2428860" y="4143380"/>
              <a:ext cx="5500726" cy="507722"/>
              <a:chOff x="2428860" y="4643440"/>
              <a:chExt cx="5500726" cy="500076"/>
            </a:xfrm>
            <a:grpFill/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E1338168-E34E-564C-A31E-EB0BB9180CA0}"/>
                  </a:ext>
                </a:extLst>
              </p:cNvPr>
              <p:cNvSpPr txBox="1"/>
              <p:nvPr/>
            </p:nvSpPr>
            <p:spPr>
              <a:xfrm>
                <a:off x="4786314" y="4643440"/>
                <a:ext cx="2214578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   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D450E3E3-373E-0140-A848-8666DAE482F8}"/>
                  </a:ext>
                </a:extLst>
              </p:cNvPr>
              <p:cNvSpPr txBox="1"/>
              <p:nvPr/>
            </p:nvSpPr>
            <p:spPr>
              <a:xfrm>
                <a:off x="5885078" y="4682777"/>
                <a:ext cx="472872" cy="428633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D718C8B6-25DF-1545-84A3-25B8529A92BE}"/>
                  </a:ext>
                </a:extLst>
              </p:cNvPr>
              <p:cNvSpPr txBox="1"/>
              <p:nvPr/>
            </p:nvSpPr>
            <p:spPr>
              <a:xfrm>
                <a:off x="2428860" y="4660490"/>
                <a:ext cx="2214578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B5C92C5C-2308-A04F-90F7-4B6FC49CCBB2}"/>
                  </a:ext>
                </a:extLst>
              </p:cNvPr>
              <p:cNvSpPr txBox="1"/>
              <p:nvPr/>
            </p:nvSpPr>
            <p:spPr>
              <a:xfrm>
                <a:off x="3500430" y="4682773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8A4422FE-B20B-CF45-9787-8E74DC5BFCC2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0B9BD6CA-21EA-0448-9FBC-3A09FEEC3D3A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709146B0-CC10-AD4A-9C87-D209154F23F8}"/>
                  </a:ext>
                </a:extLst>
              </p:cNvPr>
              <p:cNvSpPr txBox="1"/>
              <p:nvPr/>
            </p:nvSpPr>
            <p:spPr>
              <a:xfrm>
                <a:off x="4572000" y="4714882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</p:grp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DC7CCF5B-6E3C-9343-B3F4-1247B5EFCF86}"/>
              </a:ext>
            </a:extLst>
          </p:cNvPr>
          <p:cNvSpPr txBox="1"/>
          <p:nvPr/>
        </p:nvSpPr>
        <p:spPr>
          <a:xfrm>
            <a:off x="6781458" y="2695604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0F5081F3-8630-184A-97F3-D361184EE7D0}"/>
              </a:ext>
            </a:extLst>
          </p:cNvPr>
          <p:cNvSpPr txBox="1"/>
          <p:nvPr/>
        </p:nvSpPr>
        <p:spPr>
          <a:xfrm>
            <a:off x="5852764" y="269330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173F4617-DCF2-824B-A442-15410835504E}"/>
              </a:ext>
            </a:extLst>
          </p:cNvPr>
          <p:cNvSpPr txBox="1"/>
          <p:nvPr/>
        </p:nvSpPr>
        <p:spPr>
          <a:xfrm>
            <a:off x="4424004" y="2712654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DCF58F8F-18A5-9F48-A191-E7B53BB135D6}"/>
              </a:ext>
            </a:extLst>
          </p:cNvPr>
          <p:cNvSpPr txBox="1"/>
          <p:nvPr/>
        </p:nvSpPr>
        <p:spPr>
          <a:xfrm>
            <a:off x="3654126" y="2734883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D88C6142-6E51-8B46-AADA-232806183A0D}"/>
              </a:ext>
            </a:extLst>
          </p:cNvPr>
          <p:cNvSpPr txBox="1"/>
          <p:nvPr/>
        </p:nvSpPr>
        <p:spPr>
          <a:xfrm>
            <a:off x="6876674" y="276905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٥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D83D9E75-CBB3-C545-BA12-96AB605D38EF}"/>
              </a:ext>
            </a:extLst>
          </p:cNvPr>
          <p:cNvSpPr txBox="1"/>
          <p:nvPr/>
        </p:nvSpPr>
        <p:spPr>
          <a:xfrm>
            <a:off x="5691607" y="2721252"/>
            <a:ext cx="970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ــ ٧ )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80D9F333-7DBF-1B48-95DE-186737A0AAD6}"/>
              </a:ext>
            </a:extLst>
          </p:cNvPr>
          <p:cNvSpPr txBox="1"/>
          <p:nvPr/>
        </p:nvSpPr>
        <p:spPr>
          <a:xfrm>
            <a:off x="4580477" y="275764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٨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77EBD13E-DE4A-CC4F-B9D2-DEA8A3C3DFCB}"/>
              </a:ext>
            </a:extLst>
          </p:cNvPr>
          <p:cNvSpPr txBox="1"/>
          <p:nvPr/>
        </p:nvSpPr>
        <p:spPr>
          <a:xfrm>
            <a:off x="3407596" y="2728280"/>
            <a:ext cx="958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ــ ٢ )</a:t>
            </a:r>
          </a:p>
        </p:txBody>
      </p:sp>
      <p:grpSp>
        <p:nvGrpSpPr>
          <p:cNvPr id="86" name="مجموعة 48">
            <a:extLst>
              <a:ext uri="{FF2B5EF4-FFF2-40B4-BE49-F238E27FC236}">
                <a16:creationId xmlns:a16="http://schemas.microsoft.com/office/drawing/2014/main" id="{34321897-7A1C-0345-878E-65467B18F700}"/>
              </a:ext>
            </a:extLst>
          </p:cNvPr>
          <p:cNvGrpSpPr/>
          <p:nvPr/>
        </p:nvGrpSpPr>
        <p:grpSpPr>
          <a:xfrm>
            <a:off x="4424004" y="1033472"/>
            <a:ext cx="642944" cy="1073829"/>
            <a:chOff x="2372168" y="3786190"/>
            <a:chExt cx="642944" cy="1073829"/>
          </a:xfrm>
        </p:grpSpPr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B08838B8-A5A0-154D-BCDC-36466E68EBDC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8" name="سهم لأعلى 87">
              <a:extLst>
                <a:ext uri="{FF2B5EF4-FFF2-40B4-BE49-F238E27FC236}">
                  <a16:creationId xmlns:a16="http://schemas.microsoft.com/office/drawing/2014/main" id="{5D8F3D9A-E858-974B-BA19-0C9098154FD1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9" name="مجموعة 49">
            <a:extLst>
              <a:ext uri="{FF2B5EF4-FFF2-40B4-BE49-F238E27FC236}">
                <a16:creationId xmlns:a16="http://schemas.microsoft.com/office/drawing/2014/main" id="{393B9E8D-CACA-F64E-B329-BDD7289C0C94}"/>
              </a:ext>
            </a:extLst>
          </p:cNvPr>
          <p:cNvGrpSpPr/>
          <p:nvPr/>
        </p:nvGrpSpPr>
        <p:grpSpPr>
          <a:xfrm>
            <a:off x="3638186" y="1031170"/>
            <a:ext cx="642944" cy="1073829"/>
            <a:chOff x="2372168" y="3786190"/>
            <a:chExt cx="642944" cy="1073829"/>
          </a:xfrm>
        </p:grpSpPr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A0974EB6-4C30-104A-9A2C-56BAE5C1A6B5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91" name="سهم لأعلى 90">
              <a:extLst>
                <a:ext uri="{FF2B5EF4-FFF2-40B4-BE49-F238E27FC236}">
                  <a16:creationId xmlns:a16="http://schemas.microsoft.com/office/drawing/2014/main" id="{CB34D9E6-5460-C84B-A79B-03E6E2DC31FA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2" name="مجموعة 52">
            <a:extLst>
              <a:ext uri="{FF2B5EF4-FFF2-40B4-BE49-F238E27FC236}">
                <a16:creationId xmlns:a16="http://schemas.microsoft.com/office/drawing/2014/main" id="{77635962-AD32-084E-BFD8-61C0531D147A}"/>
              </a:ext>
            </a:extLst>
          </p:cNvPr>
          <p:cNvGrpSpPr/>
          <p:nvPr/>
        </p:nvGrpSpPr>
        <p:grpSpPr>
          <a:xfrm>
            <a:off x="2423740" y="1033472"/>
            <a:ext cx="642944" cy="1073829"/>
            <a:chOff x="2372168" y="3786190"/>
            <a:chExt cx="642944" cy="1073829"/>
          </a:xfrm>
        </p:grpSpPr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3D870E19-7E0F-B84B-B979-2697C4D76683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94" name="سهم لأعلى 93">
              <a:extLst>
                <a:ext uri="{FF2B5EF4-FFF2-40B4-BE49-F238E27FC236}">
                  <a16:creationId xmlns:a16="http://schemas.microsoft.com/office/drawing/2014/main" id="{2135CDCD-1BE9-FA40-A705-9068D9867DE7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5" name="مجموعة 55">
            <a:extLst>
              <a:ext uri="{FF2B5EF4-FFF2-40B4-BE49-F238E27FC236}">
                <a16:creationId xmlns:a16="http://schemas.microsoft.com/office/drawing/2014/main" id="{BCD40A3F-96D2-154C-98E8-1E530878BBCA}"/>
              </a:ext>
            </a:extLst>
          </p:cNvPr>
          <p:cNvGrpSpPr/>
          <p:nvPr/>
        </p:nvGrpSpPr>
        <p:grpSpPr>
          <a:xfrm>
            <a:off x="1637922" y="1031170"/>
            <a:ext cx="642944" cy="1073829"/>
            <a:chOff x="2372168" y="3786190"/>
            <a:chExt cx="642944" cy="1073829"/>
          </a:xfrm>
        </p:grpSpPr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00247079-5694-A84F-9B2C-EAB72BA3560D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97" name="سهم لأعلى 96">
              <a:extLst>
                <a:ext uri="{FF2B5EF4-FFF2-40B4-BE49-F238E27FC236}">
                  <a16:creationId xmlns:a16="http://schemas.microsoft.com/office/drawing/2014/main" id="{DF6AB113-F662-B34C-B9FA-3C0FED0980F0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8" name="مجموعة 58">
            <a:extLst>
              <a:ext uri="{FF2B5EF4-FFF2-40B4-BE49-F238E27FC236}">
                <a16:creationId xmlns:a16="http://schemas.microsoft.com/office/drawing/2014/main" id="{F247D554-72B3-7140-ABC7-DFE387DFEE83}"/>
              </a:ext>
            </a:extLst>
          </p:cNvPr>
          <p:cNvGrpSpPr/>
          <p:nvPr/>
        </p:nvGrpSpPr>
        <p:grpSpPr>
          <a:xfrm>
            <a:off x="5283562" y="3464372"/>
            <a:ext cx="3281544" cy="608655"/>
            <a:chOff x="4648042" y="4042446"/>
            <a:chExt cx="3281544" cy="608655"/>
          </a:xfrm>
          <a:solidFill>
            <a:schemeClr val="bg1"/>
          </a:solidFill>
        </p:grpSpPr>
        <p:grpSp>
          <p:nvGrpSpPr>
            <p:cNvPr id="99" name="مجموعة 77">
              <a:extLst>
                <a:ext uri="{FF2B5EF4-FFF2-40B4-BE49-F238E27FC236}">
                  <a16:creationId xmlns:a16="http://schemas.microsoft.com/office/drawing/2014/main" id="{BF42B004-3E05-F946-BCE6-F7AB8CE61543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  <a:grpFill/>
          </p:grpSpPr>
          <p:cxnSp>
            <p:nvCxnSpPr>
              <p:cNvPr id="113" name="رابط مستقيم 68">
                <a:extLst>
                  <a:ext uri="{FF2B5EF4-FFF2-40B4-BE49-F238E27FC236}">
                    <a16:creationId xmlns:a16="http://schemas.microsoft.com/office/drawing/2014/main" id="{DC09C697-2D3B-304E-9EFC-0AA4F66297E9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رابط مستقيم 69">
                <a:extLst>
                  <a:ext uri="{FF2B5EF4-FFF2-40B4-BE49-F238E27FC236}">
                    <a16:creationId xmlns:a16="http://schemas.microsoft.com/office/drawing/2014/main" id="{4FD1A9C0-EFAC-2A4F-B3AF-055AC41A4F4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رابط مستقيم 70">
                <a:extLst>
                  <a:ext uri="{FF2B5EF4-FFF2-40B4-BE49-F238E27FC236}">
                    <a16:creationId xmlns:a16="http://schemas.microsoft.com/office/drawing/2014/main" id="{C7946C63-D35A-BC44-BEE1-68C9DDA993E0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رابط مستقيم 71">
                <a:extLst>
                  <a:ext uri="{FF2B5EF4-FFF2-40B4-BE49-F238E27FC236}">
                    <a16:creationId xmlns:a16="http://schemas.microsoft.com/office/drawing/2014/main" id="{64B63BD2-441F-444B-A4D0-A15A03FC850F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مجموعة 60">
              <a:extLst>
                <a:ext uri="{FF2B5EF4-FFF2-40B4-BE49-F238E27FC236}">
                  <a16:creationId xmlns:a16="http://schemas.microsoft.com/office/drawing/2014/main" id="{142CBAD8-28FF-7F43-BD0A-4A2EC02CF38D}"/>
                </a:ext>
              </a:extLst>
            </p:cNvPr>
            <p:cNvGrpSpPr/>
            <p:nvPr/>
          </p:nvGrpSpPr>
          <p:grpSpPr>
            <a:xfrm>
              <a:off x="4648042" y="4143381"/>
              <a:ext cx="3281544" cy="507720"/>
              <a:chOff x="4648042" y="4643442"/>
              <a:chExt cx="3281544" cy="500074"/>
            </a:xfrm>
            <a:grpFill/>
          </p:grpSpPr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9C56A14F-CD99-BE41-9C24-3E8121928EC0}"/>
                  </a:ext>
                </a:extLst>
              </p:cNvPr>
              <p:cNvSpPr txBox="1"/>
              <p:nvPr/>
            </p:nvSpPr>
            <p:spPr>
              <a:xfrm>
                <a:off x="5931624" y="4643442"/>
                <a:ext cx="1069268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٢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B0970E13-760E-5641-9B8D-1BB4FD43B8C5}"/>
                  </a:ext>
                </a:extLst>
              </p:cNvPr>
              <p:cNvSpPr txBox="1"/>
              <p:nvPr/>
            </p:nvSpPr>
            <p:spPr>
              <a:xfrm>
                <a:off x="4648042" y="4660491"/>
                <a:ext cx="1140706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ــ ٦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E989EDFE-C892-3A4B-BF9D-D827D5D90C87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D4883B64-E595-104A-AF99-5A3A7CD73131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49187E71-D714-A74B-AF30-0CEAE62774E5}"/>
                  </a:ext>
                </a:extLst>
              </p:cNvPr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</p:grpSp>
      </p:grpSp>
      <p:grpSp>
        <p:nvGrpSpPr>
          <p:cNvPr id="117" name="مجموعة 72">
            <a:extLst>
              <a:ext uri="{FF2B5EF4-FFF2-40B4-BE49-F238E27FC236}">
                <a16:creationId xmlns:a16="http://schemas.microsoft.com/office/drawing/2014/main" id="{56B12C73-4E9E-634C-9F1B-7AFA7C0A2294}"/>
              </a:ext>
            </a:extLst>
          </p:cNvPr>
          <p:cNvGrpSpPr/>
          <p:nvPr/>
        </p:nvGrpSpPr>
        <p:grpSpPr>
          <a:xfrm>
            <a:off x="5510110" y="4252973"/>
            <a:ext cx="3052694" cy="608655"/>
            <a:chOff x="4876892" y="4042446"/>
            <a:chExt cx="3052694" cy="608655"/>
          </a:xfrm>
        </p:grpSpPr>
        <p:grpSp>
          <p:nvGrpSpPr>
            <p:cNvPr id="118" name="مجموعة 77">
              <a:extLst>
                <a:ext uri="{FF2B5EF4-FFF2-40B4-BE49-F238E27FC236}">
                  <a16:creationId xmlns:a16="http://schemas.microsoft.com/office/drawing/2014/main" id="{AA67F3A5-1FFC-5147-AC9F-99E907D79A78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125" name="رابط مستقيم 80">
                <a:extLst>
                  <a:ext uri="{FF2B5EF4-FFF2-40B4-BE49-F238E27FC236}">
                    <a16:creationId xmlns:a16="http://schemas.microsoft.com/office/drawing/2014/main" id="{159BA703-C5B5-C443-8964-E982349BC2C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رابط مستقيم 81">
                <a:extLst>
                  <a:ext uri="{FF2B5EF4-FFF2-40B4-BE49-F238E27FC236}">
                    <a16:creationId xmlns:a16="http://schemas.microsoft.com/office/drawing/2014/main" id="{22D68DF6-89B3-F247-8138-EA7787D69AB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رابط مستقيم 82">
                <a:extLst>
                  <a:ext uri="{FF2B5EF4-FFF2-40B4-BE49-F238E27FC236}">
                    <a16:creationId xmlns:a16="http://schemas.microsoft.com/office/drawing/2014/main" id="{9C2D06C8-890B-B94B-8BD9-2E0FEAEAEE5F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83">
                <a:extLst>
                  <a:ext uri="{FF2B5EF4-FFF2-40B4-BE49-F238E27FC236}">
                    <a16:creationId xmlns:a16="http://schemas.microsoft.com/office/drawing/2014/main" id="{26DA1E5B-DE9D-3247-BD28-191B87369AB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مجموعة 74">
              <a:extLst>
                <a:ext uri="{FF2B5EF4-FFF2-40B4-BE49-F238E27FC236}">
                  <a16:creationId xmlns:a16="http://schemas.microsoft.com/office/drawing/2014/main" id="{E4A23472-85CB-264F-94CB-F50F155DC96C}"/>
                </a:ext>
              </a:extLst>
            </p:cNvPr>
            <p:cNvGrpSpPr/>
            <p:nvPr/>
          </p:nvGrpSpPr>
          <p:grpSpPr>
            <a:xfrm>
              <a:off x="5005232" y="4143381"/>
              <a:ext cx="2924354" cy="507720"/>
              <a:chOff x="5005232" y="4643442"/>
              <a:chExt cx="2924354" cy="500074"/>
            </a:xfrm>
          </p:grpSpPr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70B2838F-9331-CD47-9DBA-04F9672254ED}"/>
                  </a:ext>
                </a:extLst>
              </p:cNvPr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B30C272D-1C2B-3E45-A6AF-657823D02548}"/>
                  </a:ext>
                </a:extLst>
              </p:cNvPr>
              <p:cNvSpPr txBox="1"/>
              <p:nvPr/>
            </p:nvSpPr>
            <p:spPr>
              <a:xfrm>
                <a:off x="6190182" y="4643442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</a:t>
                </a:r>
                <a:endParaRPr lang="ar-SA" sz="3200" b="1" spc="-100" baseline="30000" dirty="0"/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7FD13D03-72AD-8045-8B3C-C83E55601E83}"/>
                  </a:ext>
                </a:extLst>
              </p:cNvPr>
              <p:cNvSpPr txBox="1"/>
              <p:nvPr/>
            </p:nvSpPr>
            <p:spPr>
              <a:xfrm>
                <a:off x="5005232" y="4660491"/>
                <a:ext cx="5692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٣٦</a:t>
                </a:r>
                <a:endParaRPr lang="ar-SA" sz="3200" b="1" spc="-100" baseline="30000" dirty="0"/>
              </a:p>
            </p:txBody>
          </p:sp>
          <p:sp>
            <p:nvSpPr>
              <p:cNvPr id="123" name="مربع نص 122">
                <a:extLst>
                  <a:ext uri="{FF2B5EF4-FFF2-40B4-BE49-F238E27FC236}">
                    <a16:creationId xmlns:a16="http://schemas.microsoft.com/office/drawing/2014/main" id="{A81341F0-CB35-1648-B9E0-E0534CD79528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24" name="مربع نص 123">
                <a:extLst>
                  <a:ext uri="{FF2B5EF4-FFF2-40B4-BE49-F238E27FC236}">
                    <a16:creationId xmlns:a16="http://schemas.microsoft.com/office/drawing/2014/main" id="{D1E9DE01-7C8E-5F46-9649-59AFF972A793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grpSp>
        <p:nvGrpSpPr>
          <p:cNvPr id="129" name="مجموعة 84">
            <a:extLst>
              <a:ext uri="{FF2B5EF4-FFF2-40B4-BE49-F238E27FC236}">
                <a16:creationId xmlns:a16="http://schemas.microsoft.com/office/drawing/2014/main" id="{9EB9DDDB-2F46-E94B-AE15-0C1FEFA34C52}"/>
              </a:ext>
            </a:extLst>
          </p:cNvPr>
          <p:cNvGrpSpPr/>
          <p:nvPr/>
        </p:nvGrpSpPr>
        <p:grpSpPr>
          <a:xfrm>
            <a:off x="5852393" y="4918268"/>
            <a:ext cx="1694479" cy="608651"/>
            <a:chOff x="6312926" y="4042446"/>
            <a:chExt cx="1694479" cy="608651"/>
          </a:xfrm>
          <a:solidFill>
            <a:schemeClr val="bg1"/>
          </a:solidFill>
        </p:grpSpPr>
        <p:grpSp>
          <p:nvGrpSpPr>
            <p:cNvPr id="130" name="مجموعة 77">
              <a:extLst>
                <a:ext uri="{FF2B5EF4-FFF2-40B4-BE49-F238E27FC236}">
                  <a16:creationId xmlns:a16="http://schemas.microsoft.com/office/drawing/2014/main" id="{E339B263-0C1E-2343-99D6-74B131F6325E}"/>
                </a:ext>
              </a:extLst>
            </p:cNvPr>
            <p:cNvGrpSpPr/>
            <p:nvPr/>
          </p:nvGrpSpPr>
          <p:grpSpPr>
            <a:xfrm>
              <a:off x="6604892" y="4042446"/>
              <a:ext cx="610314" cy="468000"/>
              <a:chOff x="6462016" y="428604"/>
              <a:chExt cx="610314" cy="357190"/>
            </a:xfrm>
            <a:grpFill/>
          </p:grpSpPr>
          <p:cxnSp>
            <p:nvCxnSpPr>
              <p:cNvPr id="135" name="رابط مستقيم 92">
                <a:extLst>
                  <a:ext uri="{FF2B5EF4-FFF2-40B4-BE49-F238E27FC236}">
                    <a16:creationId xmlns:a16="http://schemas.microsoft.com/office/drawing/2014/main" id="{8CF79113-BF16-3340-89CA-310081F0482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93">
                <a:extLst>
                  <a:ext uri="{FF2B5EF4-FFF2-40B4-BE49-F238E27FC236}">
                    <a16:creationId xmlns:a16="http://schemas.microsoft.com/office/drawing/2014/main" id="{89DBCBC1-CA56-CF4C-A9DC-5E9B6DA68A43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رابط مستقيم 94">
                <a:extLst>
                  <a:ext uri="{FF2B5EF4-FFF2-40B4-BE49-F238E27FC236}">
                    <a16:creationId xmlns:a16="http://schemas.microsoft.com/office/drawing/2014/main" id="{27073E75-A922-C442-85AE-C4545DE7B0A3}"/>
                  </a:ext>
                </a:extLst>
              </p:cNvPr>
              <p:cNvCxnSpPr/>
              <p:nvPr/>
            </p:nvCxnSpPr>
            <p:spPr>
              <a:xfrm rot="10800000">
                <a:off x="6462016" y="428604"/>
                <a:ext cx="396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رابط مستقيم 95">
                <a:extLst>
                  <a:ext uri="{FF2B5EF4-FFF2-40B4-BE49-F238E27FC236}">
                    <a16:creationId xmlns:a16="http://schemas.microsoft.com/office/drawing/2014/main" id="{C789F690-7214-C546-8D75-16D2B4AEC1A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مجموعة 86">
              <a:extLst>
                <a:ext uri="{FF2B5EF4-FFF2-40B4-BE49-F238E27FC236}">
                  <a16:creationId xmlns:a16="http://schemas.microsoft.com/office/drawing/2014/main" id="{6F58BB89-725D-9F4D-B5A1-5C2737C037E6}"/>
                </a:ext>
              </a:extLst>
            </p:cNvPr>
            <p:cNvGrpSpPr/>
            <p:nvPr/>
          </p:nvGrpSpPr>
          <p:grpSpPr>
            <a:xfrm>
              <a:off x="6312926" y="4179409"/>
              <a:ext cx="1694479" cy="471688"/>
              <a:chOff x="6312926" y="4678931"/>
              <a:chExt cx="1694479" cy="464585"/>
            </a:xfrm>
            <a:grpFill/>
          </p:grpSpPr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519A2BB6-1920-FF4B-A2B0-369C0D586F05}"/>
                  </a:ext>
                </a:extLst>
              </p:cNvPr>
              <p:cNvSpPr txBox="1"/>
              <p:nvPr/>
            </p:nvSpPr>
            <p:spPr>
              <a:xfrm>
                <a:off x="6312926" y="4678931"/>
                <a:ext cx="634631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٤٠</a:t>
                </a:r>
                <a:endParaRPr lang="ar-SA" sz="3200" b="1" spc="-100" baseline="30000" dirty="0"/>
              </a:p>
            </p:txBody>
          </p:sp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573CD0C3-B9C9-FE48-8FBC-424C5FF29580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6F86BB1A-EC32-6543-BDBA-7DC25A515650}"/>
                  </a:ext>
                </a:extLst>
              </p:cNvPr>
              <p:cNvSpPr txBox="1"/>
              <p:nvPr/>
            </p:nvSpPr>
            <p:spPr>
              <a:xfrm>
                <a:off x="7534533" y="469439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92BBCDF5-71AB-F04C-91D2-200FF09B3228}"/>
              </a:ext>
            </a:extLst>
          </p:cNvPr>
          <p:cNvSpPr txBox="1"/>
          <p:nvPr/>
        </p:nvSpPr>
        <p:spPr>
          <a:xfrm>
            <a:off x="1943828" y="4853337"/>
            <a:ext cx="1914078" cy="4351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ف  =٦٫٣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97F398A-C2BA-5415-F2BD-F27F930C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448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2" grpId="0"/>
      <p:bldP spid="83" grpId="0"/>
      <p:bldP spid="84" grpId="0"/>
      <p:bldP spid="85" grpId="0"/>
      <p:bldP spid="1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1515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28973" y="50738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المسافة بين نقطتين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8C5908BE-711A-114E-B13D-56B6CCD1BCA4}"/>
              </a:ext>
            </a:extLst>
          </p:cNvPr>
          <p:cNvSpPr/>
          <p:nvPr/>
        </p:nvSpPr>
        <p:spPr>
          <a:xfrm>
            <a:off x="1257921" y="573284"/>
            <a:ext cx="6752932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المسافة بين النقطتين ( ٦  ،  ــ ٢ )  ،  (  ١٢  ،   ٨  )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FB93F584-0C6A-5547-A741-E68C57516A2E}"/>
              </a:ext>
            </a:extLst>
          </p:cNvPr>
          <p:cNvSpPr/>
          <p:nvPr/>
        </p:nvSpPr>
        <p:spPr>
          <a:xfrm>
            <a:off x="8010853" y="479616"/>
            <a:ext cx="942948" cy="72232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تأكد ١</a:t>
            </a:r>
          </a:p>
        </p:txBody>
      </p:sp>
      <p:grpSp>
        <p:nvGrpSpPr>
          <p:cNvPr id="61" name="مجموعة 43">
            <a:extLst>
              <a:ext uri="{FF2B5EF4-FFF2-40B4-BE49-F238E27FC236}">
                <a16:creationId xmlns:a16="http://schemas.microsoft.com/office/drawing/2014/main" id="{5B918260-C5AA-3A48-BD76-B8A39E2FCF56}"/>
              </a:ext>
            </a:extLst>
          </p:cNvPr>
          <p:cNvGrpSpPr/>
          <p:nvPr/>
        </p:nvGrpSpPr>
        <p:grpSpPr>
          <a:xfrm>
            <a:off x="3153069" y="2575556"/>
            <a:ext cx="5357850" cy="623620"/>
            <a:chOff x="2571736" y="4042446"/>
            <a:chExt cx="5357850" cy="623620"/>
          </a:xfrm>
          <a:solidFill>
            <a:schemeClr val="bg1"/>
          </a:solidFill>
        </p:grpSpPr>
        <p:grpSp>
          <p:nvGrpSpPr>
            <p:cNvPr id="62" name="مجموعة 77">
              <a:extLst>
                <a:ext uri="{FF2B5EF4-FFF2-40B4-BE49-F238E27FC236}">
                  <a16:creationId xmlns:a16="http://schemas.microsoft.com/office/drawing/2014/main" id="{4536204C-8996-524E-BC54-D89586E9FF50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  <a:grpFill/>
          </p:grpSpPr>
          <p:cxnSp>
            <p:nvCxnSpPr>
              <p:cNvPr id="73" name="رابط مستقيم 19">
                <a:extLst>
                  <a:ext uri="{FF2B5EF4-FFF2-40B4-BE49-F238E27FC236}">
                    <a16:creationId xmlns:a16="http://schemas.microsoft.com/office/drawing/2014/main" id="{3C7F922E-B046-C149-9B13-56B18630FB4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رابط مستقيم 20">
                <a:extLst>
                  <a:ext uri="{FF2B5EF4-FFF2-40B4-BE49-F238E27FC236}">
                    <a16:creationId xmlns:a16="http://schemas.microsoft.com/office/drawing/2014/main" id="{D2C5CFA9-FE22-7049-AC28-0F8DC56E8AA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رابط مستقيم 21">
                <a:extLst>
                  <a:ext uri="{FF2B5EF4-FFF2-40B4-BE49-F238E27FC236}">
                    <a16:creationId xmlns:a16="http://schemas.microsoft.com/office/drawing/2014/main" id="{EEF9DB6A-1C2B-8647-AB40-A012514E3289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رابط مستقيم 22">
                <a:extLst>
                  <a:ext uri="{FF2B5EF4-FFF2-40B4-BE49-F238E27FC236}">
                    <a16:creationId xmlns:a16="http://schemas.microsoft.com/office/drawing/2014/main" id="{F1F5C298-7CF5-7D4D-A8A4-C9A74E59E36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مجموعة 42">
              <a:extLst>
                <a:ext uri="{FF2B5EF4-FFF2-40B4-BE49-F238E27FC236}">
                  <a16:creationId xmlns:a16="http://schemas.microsoft.com/office/drawing/2014/main" id="{E3E0C704-0D5B-0943-AC08-3B92FDAA6378}"/>
                </a:ext>
              </a:extLst>
            </p:cNvPr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  <a:grpFill/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E970AFDA-4DB6-A54F-B850-96BCA0691B35}"/>
                  </a:ext>
                </a:extLst>
              </p:cNvPr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7364E879-1A71-2740-9C1C-4C0D3F37689F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770B290F-3EE7-DC40-B50A-2CBFB35D3803}"/>
                  </a:ext>
                </a:extLst>
              </p:cNvPr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       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D90F0ABF-8CA8-F547-BE22-776B6EA6DCB6}"/>
                  </a:ext>
                </a:extLst>
              </p:cNvPr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73932697-7BBD-3548-B4A8-C9905B3D9CD3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6E37278A-3AA7-EF48-AC57-34805DF86C9D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A646C536-8948-0E46-B1A6-A93DDB2DC2E9}"/>
                  </a:ext>
                </a:extLst>
              </p:cNvPr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</p:grp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95ABED94-D7A3-3E4A-AEA9-D33E6D4E8B4D}"/>
              </a:ext>
            </a:extLst>
          </p:cNvPr>
          <p:cNvSpPr txBox="1"/>
          <p:nvPr/>
        </p:nvSpPr>
        <p:spPr>
          <a:xfrm>
            <a:off x="6724969" y="269354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0E4C1858-8933-A54D-AF16-5A5B577E4F71}"/>
              </a:ext>
            </a:extLst>
          </p:cNvPr>
          <p:cNvSpPr txBox="1"/>
          <p:nvPr/>
        </p:nvSpPr>
        <p:spPr>
          <a:xfrm>
            <a:off x="5939151" y="2691238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D62E513C-9824-5F44-AF99-4ACA0E89E7BA}"/>
              </a:ext>
            </a:extLst>
          </p:cNvPr>
          <p:cNvSpPr txBox="1"/>
          <p:nvPr/>
        </p:nvSpPr>
        <p:spPr>
          <a:xfrm>
            <a:off x="4510391" y="271059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٢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8DDA2407-AE8B-8C4B-A02E-F8ED06259D25}"/>
              </a:ext>
            </a:extLst>
          </p:cNvPr>
          <p:cNvSpPr txBox="1"/>
          <p:nvPr/>
        </p:nvSpPr>
        <p:spPr>
          <a:xfrm>
            <a:off x="3724573" y="2708288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  <a:r>
              <a:rPr lang="ar-SA" sz="3200" b="1" spc="-100" baseline="-32000" dirty="0"/>
              <a:t>١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97EE6965-619A-A843-BFB5-F53D63D0EAA8}"/>
              </a:ext>
            </a:extLst>
          </p:cNvPr>
          <p:cNvSpPr txBox="1"/>
          <p:nvPr/>
        </p:nvSpPr>
        <p:spPr>
          <a:xfrm>
            <a:off x="6789077" y="2772998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١٢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7E6C89A3-2963-434A-9729-7DF34E9989A0}"/>
              </a:ext>
            </a:extLst>
          </p:cNvPr>
          <p:cNvSpPr txBox="1"/>
          <p:nvPr/>
        </p:nvSpPr>
        <p:spPr>
          <a:xfrm>
            <a:off x="5966343" y="2742866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904E4C82-03BC-2A4B-A330-53C016EE94EC}"/>
              </a:ext>
            </a:extLst>
          </p:cNvPr>
          <p:cNvSpPr txBox="1"/>
          <p:nvPr/>
        </p:nvSpPr>
        <p:spPr>
          <a:xfrm>
            <a:off x="4611323" y="2757628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٨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0E2B6D27-E80D-4A46-AF76-C73FEDF022AE}"/>
              </a:ext>
            </a:extLst>
          </p:cNvPr>
          <p:cNvSpPr txBox="1"/>
          <p:nvPr/>
        </p:nvSpPr>
        <p:spPr>
          <a:xfrm>
            <a:off x="3410912" y="2728852"/>
            <a:ext cx="958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( ــ ٢ )</a:t>
            </a:r>
          </a:p>
        </p:txBody>
      </p:sp>
      <p:grpSp>
        <p:nvGrpSpPr>
          <p:cNvPr id="86" name="مجموعة 48">
            <a:extLst>
              <a:ext uri="{FF2B5EF4-FFF2-40B4-BE49-F238E27FC236}">
                <a16:creationId xmlns:a16="http://schemas.microsoft.com/office/drawing/2014/main" id="{80B2AF0A-823B-9849-9181-0882A0993022}"/>
              </a:ext>
            </a:extLst>
          </p:cNvPr>
          <p:cNvGrpSpPr/>
          <p:nvPr/>
        </p:nvGrpSpPr>
        <p:grpSpPr>
          <a:xfrm>
            <a:off x="4495183" y="1031408"/>
            <a:ext cx="642944" cy="1073829"/>
            <a:chOff x="2372168" y="3786190"/>
            <a:chExt cx="642944" cy="1073829"/>
          </a:xfrm>
        </p:grpSpPr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36188485-8658-9F4A-8021-F3BF9915E1C2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88" name="سهم لأعلى 87">
              <a:extLst>
                <a:ext uri="{FF2B5EF4-FFF2-40B4-BE49-F238E27FC236}">
                  <a16:creationId xmlns:a16="http://schemas.microsoft.com/office/drawing/2014/main" id="{69D7B27A-05AC-3E40-AE87-6463BE5DB44A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9" name="مجموعة 49">
            <a:extLst>
              <a:ext uri="{FF2B5EF4-FFF2-40B4-BE49-F238E27FC236}">
                <a16:creationId xmlns:a16="http://schemas.microsoft.com/office/drawing/2014/main" id="{D0EC3E1A-DC43-C44E-866F-19DB8939C388}"/>
              </a:ext>
            </a:extLst>
          </p:cNvPr>
          <p:cNvGrpSpPr/>
          <p:nvPr/>
        </p:nvGrpSpPr>
        <p:grpSpPr>
          <a:xfrm>
            <a:off x="3796011" y="1029106"/>
            <a:ext cx="642944" cy="1073829"/>
            <a:chOff x="2372168" y="3786190"/>
            <a:chExt cx="642944" cy="1073829"/>
          </a:xfrm>
        </p:grpSpPr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C94ED35A-CF07-864B-AC5B-ED31869CEBBB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١</a:t>
              </a:r>
            </a:p>
          </p:txBody>
        </p:sp>
        <p:sp>
          <p:nvSpPr>
            <p:cNvPr id="91" name="سهم لأعلى 90">
              <a:extLst>
                <a:ext uri="{FF2B5EF4-FFF2-40B4-BE49-F238E27FC236}">
                  <a16:creationId xmlns:a16="http://schemas.microsoft.com/office/drawing/2014/main" id="{170BEFF7-4963-5C45-B545-2AC15C444D63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2" name="مجموعة 52">
            <a:extLst>
              <a:ext uri="{FF2B5EF4-FFF2-40B4-BE49-F238E27FC236}">
                <a16:creationId xmlns:a16="http://schemas.microsoft.com/office/drawing/2014/main" id="{F2D42306-3A10-784A-B76B-1282C33046B6}"/>
              </a:ext>
            </a:extLst>
          </p:cNvPr>
          <p:cNvGrpSpPr/>
          <p:nvPr/>
        </p:nvGrpSpPr>
        <p:grpSpPr>
          <a:xfrm>
            <a:off x="2552989" y="1031408"/>
            <a:ext cx="642944" cy="1073829"/>
            <a:chOff x="2372168" y="3786190"/>
            <a:chExt cx="642944" cy="1073829"/>
          </a:xfrm>
        </p:grpSpPr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03A52089-5EAF-2748-831D-57B5973E8D4C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94" name="سهم لأعلى 93">
              <a:extLst>
                <a:ext uri="{FF2B5EF4-FFF2-40B4-BE49-F238E27FC236}">
                  <a16:creationId xmlns:a16="http://schemas.microsoft.com/office/drawing/2014/main" id="{243C23E3-CBAC-2D49-8860-9BD9FF61C22F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5" name="مجموعة 55">
            <a:extLst>
              <a:ext uri="{FF2B5EF4-FFF2-40B4-BE49-F238E27FC236}">
                <a16:creationId xmlns:a16="http://schemas.microsoft.com/office/drawing/2014/main" id="{9F9DEC6D-2A56-3641-BE4C-CB534E1890A9}"/>
              </a:ext>
            </a:extLst>
          </p:cNvPr>
          <p:cNvGrpSpPr/>
          <p:nvPr/>
        </p:nvGrpSpPr>
        <p:grpSpPr>
          <a:xfrm>
            <a:off x="1767171" y="1029106"/>
            <a:ext cx="642944" cy="1073829"/>
            <a:chOff x="2372168" y="3786190"/>
            <a:chExt cx="642944" cy="1073829"/>
          </a:xfrm>
        </p:grpSpPr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A257C388-8C67-2540-9042-3C365DFF15C3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ص</a:t>
              </a:r>
              <a:r>
                <a:rPr lang="ar-SA" sz="3200" b="1" spc="-100" baseline="-32000" dirty="0"/>
                <a:t>٢</a:t>
              </a:r>
            </a:p>
          </p:txBody>
        </p:sp>
        <p:sp>
          <p:nvSpPr>
            <p:cNvPr id="97" name="سهم لأعلى 96">
              <a:extLst>
                <a:ext uri="{FF2B5EF4-FFF2-40B4-BE49-F238E27FC236}">
                  <a16:creationId xmlns:a16="http://schemas.microsoft.com/office/drawing/2014/main" id="{A988FE11-2197-4C4D-B1DB-66A8A459254E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8" name="مجموعة 58">
            <a:extLst>
              <a:ext uri="{FF2B5EF4-FFF2-40B4-BE49-F238E27FC236}">
                <a16:creationId xmlns:a16="http://schemas.microsoft.com/office/drawing/2014/main" id="{5A273FA9-4276-B74F-8E85-B60EF88E7033}"/>
              </a:ext>
            </a:extLst>
          </p:cNvPr>
          <p:cNvGrpSpPr/>
          <p:nvPr/>
        </p:nvGrpSpPr>
        <p:grpSpPr>
          <a:xfrm>
            <a:off x="5227073" y="3462308"/>
            <a:ext cx="3281544" cy="608655"/>
            <a:chOff x="4648042" y="4042446"/>
            <a:chExt cx="3281544" cy="608655"/>
          </a:xfrm>
          <a:solidFill>
            <a:schemeClr val="bg1"/>
          </a:solidFill>
        </p:grpSpPr>
        <p:grpSp>
          <p:nvGrpSpPr>
            <p:cNvPr id="99" name="مجموعة 77">
              <a:extLst>
                <a:ext uri="{FF2B5EF4-FFF2-40B4-BE49-F238E27FC236}">
                  <a16:creationId xmlns:a16="http://schemas.microsoft.com/office/drawing/2014/main" id="{985414D5-D662-0C4B-8CA0-0E12C569056A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  <a:grpFill/>
          </p:grpSpPr>
          <p:cxnSp>
            <p:nvCxnSpPr>
              <p:cNvPr id="113" name="رابط مستقيم 68">
                <a:extLst>
                  <a:ext uri="{FF2B5EF4-FFF2-40B4-BE49-F238E27FC236}">
                    <a16:creationId xmlns:a16="http://schemas.microsoft.com/office/drawing/2014/main" id="{70D2C57E-7641-FF49-8675-E18D8C56BA9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رابط مستقيم 69">
                <a:extLst>
                  <a:ext uri="{FF2B5EF4-FFF2-40B4-BE49-F238E27FC236}">
                    <a16:creationId xmlns:a16="http://schemas.microsoft.com/office/drawing/2014/main" id="{D2472F18-8467-B944-B803-82F227CC065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رابط مستقيم 70">
                <a:extLst>
                  <a:ext uri="{FF2B5EF4-FFF2-40B4-BE49-F238E27FC236}">
                    <a16:creationId xmlns:a16="http://schemas.microsoft.com/office/drawing/2014/main" id="{417BDB43-D254-334F-B740-C0A320FC0AD4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رابط مستقيم 71">
                <a:extLst>
                  <a:ext uri="{FF2B5EF4-FFF2-40B4-BE49-F238E27FC236}">
                    <a16:creationId xmlns:a16="http://schemas.microsoft.com/office/drawing/2014/main" id="{224D65EF-2D33-CF42-9FD7-21CD23CBACF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مجموعة 60">
              <a:extLst>
                <a:ext uri="{FF2B5EF4-FFF2-40B4-BE49-F238E27FC236}">
                  <a16:creationId xmlns:a16="http://schemas.microsoft.com/office/drawing/2014/main" id="{7EAE9B32-C145-6244-82BC-ADBCFCA5A25B}"/>
                </a:ext>
              </a:extLst>
            </p:cNvPr>
            <p:cNvGrpSpPr/>
            <p:nvPr/>
          </p:nvGrpSpPr>
          <p:grpSpPr>
            <a:xfrm>
              <a:off x="4648042" y="4143381"/>
              <a:ext cx="3281544" cy="507720"/>
              <a:chOff x="4648042" y="4643442"/>
              <a:chExt cx="3281544" cy="500074"/>
            </a:xfrm>
            <a:grpFill/>
          </p:grpSpPr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292DFB64-7ED3-DD4B-AACE-092B9BB3D31D}"/>
                  </a:ext>
                </a:extLst>
              </p:cNvPr>
              <p:cNvSpPr txBox="1"/>
              <p:nvPr/>
            </p:nvSpPr>
            <p:spPr>
              <a:xfrm>
                <a:off x="5931624" y="4643442"/>
                <a:ext cx="1069268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٦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B8BF1B07-FD61-BF48-B8F6-360F69375C98}"/>
                  </a:ext>
                </a:extLst>
              </p:cNvPr>
              <p:cNvSpPr txBox="1"/>
              <p:nvPr/>
            </p:nvSpPr>
            <p:spPr>
              <a:xfrm>
                <a:off x="4648042" y="4660491"/>
                <a:ext cx="1140706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١٠ )</a:t>
                </a:r>
                <a:r>
                  <a:rPr lang="ar-SA" sz="3200" b="1" spc="-100" baseline="30000" dirty="0"/>
                  <a:t>٢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85A3950B-EEE1-1148-A744-93BC8940A909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A6F0D1D2-140A-264D-BBFF-16AAA3C80A31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21BCCDFE-44B8-1844-9397-CAC58709C434}"/>
                  </a:ext>
                </a:extLst>
              </p:cNvPr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</p:grpSp>
      </p:grpSp>
      <p:grpSp>
        <p:nvGrpSpPr>
          <p:cNvPr id="117" name="مجموعة 72">
            <a:extLst>
              <a:ext uri="{FF2B5EF4-FFF2-40B4-BE49-F238E27FC236}">
                <a16:creationId xmlns:a16="http://schemas.microsoft.com/office/drawing/2014/main" id="{1028F5EB-43FD-494F-BD76-A28F103ABEA2}"/>
              </a:ext>
            </a:extLst>
          </p:cNvPr>
          <p:cNvGrpSpPr/>
          <p:nvPr/>
        </p:nvGrpSpPr>
        <p:grpSpPr>
          <a:xfrm>
            <a:off x="5439085" y="4250909"/>
            <a:ext cx="3067230" cy="608655"/>
            <a:chOff x="4862356" y="4042446"/>
            <a:chExt cx="3067230" cy="608655"/>
          </a:xfrm>
          <a:solidFill>
            <a:schemeClr val="bg1"/>
          </a:solidFill>
        </p:grpSpPr>
        <p:grpSp>
          <p:nvGrpSpPr>
            <p:cNvPr id="118" name="مجموعة 77">
              <a:extLst>
                <a:ext uri="{FF2B5EF4-FFF2-40B4-BE49-F238E27FC236}">
                  <a16:creationId xmlns:a16="http://schemas.microsoft.com/office/drawing/2014/main" id="{9B8F09E9-BC58-A945-BB2B-35E34679F783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  <a:grpFill/>
          </p:grpSpPr>
          <p:cxnSp>
            <p:nvCxnSpPr>
              <p:cNvPr id="125" name="رابط مستقيم 80">
                <a:extLst>
                  <a:ext uri="{FF2B5EF4-FFF2-40B4-BE49-F238E27FC236}">
                    <a16:creationId xmlns:a16="http://schemas.microsoft.com/office/drawing/2014/main" id="{D2AC4B83-F9A3-244E-8AF3-0738C51AFD1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رابط مستقيم 81">
                <a:extLst>
                  <a:ext uri="{FF2B5EF4-FFF2-40B4-BE49-F238E27FC236}">
                    <a16:creationId xmlns:a16="http://schemas.microsoft.com/office/drawing/2014/main" id="{9E756143-5E54-7C4F-B6CB-FC0E09DEC2E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رابط مستقيم 82">
                <a:extLst>
                  <a:ext uri="{FF2B5EF4-FFF2-40B4-BE49-F238E27FC236}">
                    <a16:creationId xmlns:a16="http://schemas.microsoft.com/office/drawing/2014/main" id="{51C66D8C-10FC-6047-9D80-74869069F20C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83">
                <a:extLst>
                  <a:ext uri="{FF2B5EF4-FFF2-40B4-BE49-F238E27FC236}">
                    <a16:creationId xmlns:a16="http://schemas.microsoft.com/office/drawing/2014/main" id="{5F31152D-81F1-EA4A-88E2-829B8C701DD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مجموعة 74">
              <a:extLst>
                <a:ext uri="{FF2B5EF4-FFF2-40B4-BE49-F238E27FC236}">
                  <a16:creationId xmlns:a16="http://schemas.microsoft.com/office/drawing/2014/main" id="{5DB42854-F0E9-B14C-A564-7DCC7AA0C643}"/>
                </a:ext>
              </a:extLst>
            </p:cNvPr>
            <p:cNvGrpSpPr/>
            <p:nvPr/>
          </p:nvGrpSpPr>
          <p:grpSpPr>
            <a:xfrm>
              <a:off x="4862356" y="4143381"/>
              <a:ext cx="3067230" cy="507720"/>
              <a:chOff x="4862356" y="4643442"/>
              <a:chExt cx="3067230" cy="500074"/>
            </a:xfrm>
            <a:grpFill/>
          </p:grpSpPr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45F1AAFA-5F19-4545-9CBD-528618961091}"/>
                  </a:ext>
                </a:extLst>
              </p:cNvPr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8419A7AC-E866-3B4B-BEDE-582E6008A3E5}"/>
                  </a:ext>
                </a:extLst>
              </p:cNvPr>
              <p:cNvSpPr txBox="1"/>
              <p:nvPr/>
            </p:nvSpPr>
            <p:spPr>
              <a:xfrm>
                <a:off x="6190182" y="4643442"/>
                <a:ext cx="566900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٣٦</a:t>
                </a:r>
                <a:endParaRPr lang="ar-SA" sz="3200" b="1" spc="-100" baseline="30000" dirty="0"/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3E06F2BB-97CE-934B-8A4B-FC6B4BE45CC6}"/>
                  </a:ext>
                </a:extLst>
              </p:cNvPr>
              <p:cNvSpPr txBox="1"/>
              <p:nvPr/>
            </p:nvSpPr>
            <p:spPr>
              <a:xfrm>
                <a:off x="4862356" y="4660491"/>
                <a:ext cx="712078" cy="424398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١٠٠</a:t>
                </a:r>
                <a:endParaRPr lang="ar-SA" sz="3200" b="1" spc="-100" baseline="30000" dirty="0"/>
              </a:p>
            </p:txBody>
          </p:sp>
          <p:sp>
            <p:nvSpPr>
              <p:cNvPr id="123" name="مربع نص 122">
                <a:extLst>
                  <a:ext uri="{FF2B5EF4-FFF2-40B4-BE49-F238E27FC236}">
                    <a16:creationId xmlns:a16="http://schemas.microsoft.com/office/drawing/2014/main" id="{E30DE61E-CFC4-6745-8F6B-165C5F2ABF1D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24" name="مربع نص 123">
                <a:extLst>
                  <a:ext uri="{FF2B5EF4-FFF2-40B4-BE49-F238E27FC236}">
                    <a16:creationId xmlns:a16="http://schemas.microsoft.com/office/drawing/2014/main" id="{BFCB24FC-4AAE-624F-A548-81193418664F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grpSp>
        <p:nvGrpSpPr>
          <p:cNvPr id="129" name="مجموعة 84">
            <a:extLst>
              <a:ext uri="{FF2B5EF4-FFF2-40B4-BE49-F238E27FC236}">
                <a16:creationId xmlns:a16="http://schemas.microsoft.com/office/drawing/2014/main" id="{59EC47D5-4239-F849-A78C-EEFDF467CE91}"/>
              </a:ext>
            </a:extLst>
          </p:cNvPr>
          <p:cNvGrpSpPr/>
          <p:nvPr/>
        </p:nvGrpSpPr>
        <p:grpSpPr>
          <a:xfrm>
            <a:off x="5924345" y="4926360"/>
            <a:ext cx="1722531" cy="608659"/>
            <a:chOff x="6207055" y="4042446"/>
            <a:chExt cx="1722531" cy="608659"/>
          </a:xfrm>
        </p:grpSpPr>
        <p:grpSp>
          <p:nvGrpSpPr>
            <p:cNvPr id="130" name="مجموعة 77">
              <a:extLst>
                <a:ext uri="{FF2B5EF4-FFF2-40B4-BE49-F238E27FC236}">
                  <a16:creationId xmlns:a16="http://schemas.microsoft.com/office/drawing/2014/main" id="{B2B6767E-F970-A248-B600-F372ADFB6F5E}"/>
                </a:ext>
              </a:extLst>
            </p:cNvPr>
            <p:cNvGrpSpPr/>
            <p:nvPr/>
          </p:nvGrpSpPr>
          <p:grpSpPr>
            <a:xfrm>
              <a:off x="6460892" y="4042446"/>
              <a:ext cx="754314" cy="468000"/>
              <a:chOff x="6318016" y="428604"/>
              <a:chExt cx="754314" cy="357190"/>
            </a:xfrm>
          </p:grpSpPr>
          <p:cxnSp>
            <p:nvCxnSpPr>
              <p:cNvPr id="135" name="رابط مستقيم 92">
                <a:extLst>
                  <a:ext uri="{FF2B5EF4-FFF2-40B4-BE49-F238E27FC236}">
                    <a16:creationId xmlns:a16="http://schemas.microsoft.com/office/drawing/2014/main" id="{EC34D688-D9D5-544B-B7E8-6D827C4CABD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93">
                <a:extLst>
                  <a:ext uri="{FF2B5EF4-FFF2-40B4-BE49-F238E27FC236}">
                    <a16:creationId xmlns:a16="http://schemas.microsoft.com/office/drawing/2014/main" id="{9A472E6B-52C4-DC48-AB3B-17DFD77AC80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رابط مستقيم 94">
                <a:extLst>
                  <a:ext uri="{FF2B5EF4-FFF2-40B4-BE49-F238E27FC236}">
                    <a16:creationId xmlns:a16="http://schemas.microsoft.com/office/drawing/2014/main" id="{ADAFB3E8-77FD-3C47-A875-13675421F984}"/>
                  </a:ext>
                </a:extLst>
              </p:cNvPr>
              <p:cNvCxnSpPr/>
              <p:nvPr/>
            </p:nvCxnSpPr>
            <p:spPr>
              <a:xfrm rot="10800000">
                <a:off x="6318016" y="428604"/>
                <a:ext cx="54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رابط مستقيم 95">
                <a:extLst>
                  <a:ext uri="{FF2B5EF4-FFF2-40B4-BE49-F238E27FC236}">
                    <a16:creationId xmlns:a16="http://schemas.microsoft.com/office/drawing/2014/main" id="{4940E68A-7AE9-9141-980E-5AFE2036639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مجموعة 86">
              <a:extLst>
                <a:ext uri="{FF2B5EF4-FFF2-40B4-BE49-F238E27FC236}">
                  <a16:creationId xmlns:a16="http://schemas.microsoft.com/office/drawing/2014/main" id="{8F3FCFA2-BF47-6B42-99AA-86CCE8A4808E}"/>
                </a:ext>
              </a:extLst>
            </p:cNvPr>
            <p:cNvGrpSpPr/>
            <p:nvPr/>
          </p:nvGrpSpPr>
          <p:grpSpPr>
            <a:xfrm>
              <a:off x="6207055" y="4142542"/>
              <a:ext cx="1722531" cy="508563"/>
              <a:chOff x="6207055" y="4642612"/>
              <a:chExt cx="1722531" cy="500904"/>
            </a:xfrm>
          </p:grpSpPr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11E5EEFC-D059-B448-A88B-5ACBD246B470}"/>
                  </a:ext>
                </a:extLst>
              </p:cNvPr>
              <p:cNvSpPr txBox="1"/>
              <p:nvPr/>
            </p:nvSpPr>
            <p:spPr>
              <a:xfrm>
                <a:off x="6207055" y="4642612"/>
                <a:ext cx="741574" cy="424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١٣٦</a:t>
                </a:r>
                <a:endParaRPr lang="ar-SA" sz="3200" b="1" spc="-100" baseline="30000" dirty="0"/>
              </a:p>
            </p:txBody>
          </p:sp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CAF3FCE8-9B18-A142-A28B-27F7D7E72A11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</a:p>
            </p:txBody>
          </p: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DD9B8775-84A1-4944-9697-6CA1A4FA109C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ف</a:t>
                </a:r>
              </a:p>
            </p:txBody>
          </p:sp>
        </p:grpSp>
      </p:grp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B97BE770-DC29-F74C-B640-C54FB45BDB92}"/>
              </a:ext>
            </a:extLst>
          </p:cNvPr>
          <p:cNvSpPr txBox="1"/>
          <p:nvPr/>
        </p:nvSpPr>
        <p:spPr>
          <a:xfrm>
            <a:off x="1435431" y="4701619"/>
            <a:ext cx="1914078" cy="4351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ف  =  ١١٫٧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A3AD5904-09ED-BA41-87E6-65A537CAB989}"/>
                  </a:ext>
                </a:extLst>
              </p14:cNvPr>
              <p14:cNvContentPartPr/>
              <p14:nvPr/>
            </p14:nvContentPartPr>
            <p14:xfrm>
              <a:off x="2891880" y="463320"/>
              <a:ext cx="1554480" cy="31140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A3AD5904-09ED-BA41-87E6-65A537CAB9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2520" y="453960"/>
                <a:ext cx="1573200" cy="330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25B4A84-8EA5-979F-A921-C9ED8F95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235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073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2" grpId="0"/>
      <p:bldP spid="83" grpId="0"/>
      <p:bldP spid="84" grpId="0"/>
      <p:bldP spid="85" grpId="0"/>
      <p:bldP spid="139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2123</Words>
  <Application>Microsoft Macintosh PowerPoint</Application>
  <PresentationFormat>عرض على الشاشة (4:3)</PresentationFormat>
  <Paragraphs>982</Paragraphs>
  <Slides>30</Slides>
  <Notes>28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7" baseType="lpstr">
      <vt:lpstr>18 Khebrat Musamim</vt:lpstr>
      <vt:lpstr>Arial</vt:lpstr>
      <vt:lpstr>Beirut</vt:lpstr>
      <vt:lpstr>Calibri</vt:lpstr>
      <vt:lpstr>Comic Sans MS</vt:lpstr>
      <vt:lpstr>Diwan Kufi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96</cp:revision>
  <dcterms:created xsi:type="dcterms:W3CDTF">2012-11-18T13:54:27Z</dcterms:created>
  <dcterms:modified xsi:type="dcterms:W3CDTF">2022-08-10T22:55:35Z</dcterms:modified>
</cp:coreProperties>
</file>