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CA0"/>
    <a:srgbClr val="9AE3EC"/>
    <a:srgbClr val="F1989E"/>
    <a:srgbClr val="FFECFF"/>
    <a:srgbClr val="FBA9D1"/>
    <a:srgbClr val="D2F3A4"/>
    <a:srgbClr val="AEE696"/>
    <a:srgbClr val="883994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23" Type="http://schemas.openxmlformats.org/officeDocument/2006/relationships/image" Target="../media/image14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5.emf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6.emf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emf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8.JP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9.emf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21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Relationship Id="rId2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image" Target="../media/image23.emf"/><Relationship Id="rId21" Type="http://schemas.microsoft.com/office/2007/relationships/hdphoto" Target="../media/hdphoto8.wdp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17" Type="http://schemas.openxmlformats.org/officeDocument/2006/relationships/image" Target="../media/image7.jpeg"/><Relationship Id="rId2" Type="http://schemas.openxmlformats.org/officeDocument/2006/relationships/image" Target="../media/image22.emf"/><Relationship Id="rId16" Type="http://schemas.microsoft.com/office/2007/relationships/hdphoto" Target="../media/hdphoto6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4.emf"/><Relationship Id="rId9" Type="http://schemas.openxmlformats.org/officeDocument/2006/relationships/image" Target="../media/image3.png"/><Relationship Id="rId14" Type="http://schemas.microsoft.com/office/2007/relationships/hdphoto" Target="../media/hdphoto5.wdp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5.emf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/>
          <p:cNvSpPr/>
          <p:nvPr/>
        </p:nvSpPr>
        <p:spPr>
          <a:xfrm>
            <a:off x="7858497" y="2548241"/>
            <a:ext cx="2115581" cy="3078836"/>
          </a:xfrm>
          <a:prstGeom prst="round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الملمتر والسنتمتر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842" b="941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37" b="7179"/>
          <a:stretch/>
        </p:blipFill>
        <p:spPr>
          <a:xfrm>
            <a:off x="1845522" y="1307368"/>
            <a:ext cx="4180022" cy="316656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202360" y="1877838"/>
            <a:ext cx="254097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أقيس الأطوال مقربة إلى أقرب سنتمتر أو إلى أقرب ملمتر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374925" y="2889585"/>
            <a:ext cx="997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الطول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773597" y="3602517"/>
            <a:ext cx="2123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السنتمتر ( سم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909766" y="4353399"/>
            <a:ext cx="19203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الملمتر ( ملم )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355" b="98243" l="9585" r="96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2948" r="2094"/>
          <a:stretch/>
        </p:blipFill>
        <p:spPr>
          <a:xfrm>
            <a:off x="6034018" y="4183245"/>
            <a:ext cx="1704412" cy="24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5" grpId="0" animBg="1"/>
      <p:bldP spid="12" grpId="0"/>
      <p:bldP spid="14" grpId="0"/>
      <p:bldP spid="41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73528" y="1931041"/>
            <a:ext cx="4653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الطول</a:t>
            </a:r>
            <a:r>
              <a:rPr lang="ar-SA" sz="2800" b="1" dirty="0" smtClean="0">
                <a:solidFill>
                  <a:srgbClr val="A07CA0"/>
                </a:solidFill>
              </a:rPr>
              <a:t>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هو قياس للمسافة بين نقطتين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17910" y="3144156"/>
            <a:ext cx="70381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يمكنني تقدير وقياس الطول باستعمال وحدات غير قياسية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425201" y="4194429"/>
            <a:ext cx="650496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وحدات القياس المترية لقياس الأطوال ، إحدى هذه الوحدات هي </a:t>
            </a:r>
            <a:r>
              <a:rPr lang="ar-SA" sz="2800" b="1" dirty="0" smtClean="0">
                <a:solidFill>
                  <a:srgbClr val="00B050"/>
                </a:solidFill>
              </a:rPr>
              <a:t>السنتمتر (سم)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، ويساوي عرض السبابة تقريباً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>
          <a:xfrm>
            <a:off x="2150933" y="3921609"/>
            <a:ext cx="1215886" cy="174125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>
          <a:xfrm>
            <a:off x="2243727" y="1100729"/>
            <a:ext cx="2080130" cy="19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96165" y="3421145"/>
            <a:ext cx="4902001" cy="349200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3657375" y="1433908"/>
            <a:ext cx="4653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الطول وأقيسه بالسنتمترات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440450" y="2342234"/>
            <a:ext cx="13803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05856" y="2333518"/>
            <a:ext cx="41499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أقدر مقارنة بعرض أصبعي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بكم أصبع أقدر طول قلم الرصاص ؟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40449" y="4099945"/>
            <a:ext cx="13803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607476" y="4084556"/>
            <a:ext cx="49912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أقيس مستعملاً أصبعي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عرض أصبعي لقياس طول قلم الرصاص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250968" y="5086731"/>
            <a:ext cx="53476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هل كان تقديري لطول القلم قريباً من الطول الذي حصلت عليه بالقياس باستعمال الأصبع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657375" y="1433908"/>
            <a:ext cx="4653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الطول وأقيسه بالسنتمترات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440450" y="2342234"/>
            <a:ext cx="13803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103416" y="2333518"/>
            <a:ext cx="64524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أقيس مستعملاً المسطرة</a:t>
            </a:r>
          </a:p>
          <a:p>
            <a:r>
              <a:rPr lang="ar-SA" sz="2400" dirty="0" smtClean="0">
                <a:solidFill>
                  <a:schemeClr val="bg2">
                    <a:lumMod val="25000"/>
                  </a:schemeClr>
                </a:solidFill>
              </a:rPr>
              <a:t>أضع طرف القلم بمحاذاة الصفر عند حافة المسطرة ، ثم أجد التدريج الأقرب للطرف الآخر للقلم  </a:t>
            </a:r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561444" y="5327915"/>
            <a:ext cx="2779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كم سنتمتراً طول القلم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057497" y="5858679"/>
            <a:ext cx="7292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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هل قياس طول القلم بعرض أصبعي قريب من قياسه بالسنتمترات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72924" y="5332954"/>
            <a:ext cx="45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684167" y="5790553"/>
            <a:ext cx="758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68366" y="3514745"/>
            <a:ext cx="6132742" cy="16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9" grpId="0"/>
      <p:bldP spid="50" grpId="0"/>
      <p:bldP spid="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440450" y="1353607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نشـــــــاط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657375" y="1433908"/>
            <a:ext cx="4653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أقدر الطول وأقيسه بالسنتمترات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440450" y="2342234"/>
            <a:ext cx="13803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الخطوة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206188" y="2308410"/>
            <a:ext cx="64524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الملمتر (ملم)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(أصغر من السنتمتر ، ويستعمل في قياس الأطوال الصغيرة جداً)  </a:t>
            </a:r>
          </a:p>
          <a:p>
            <a:pPr algn="ctr"/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سنتمتر =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ملمترات  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4993324" y="5609097"/>
            <a:ext cx="39072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كم ملمتراً طول مشبك الورق؟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56612" y="5634842"/>
            <a:ext cx="6400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33687" y="3631826"/>
            <a:ext cx="6424096" cy="17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6631897" y="1657912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أفــــــكــــر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834001" y="2223869"/>
            <a:ext cx="50378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أيهما أدق ، القياس بالملمترات أم بالسنتمترات ؟ أوضح إجابتي مستفيداً من الشرح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44276" y="3486024"/>
            <a:ext cx="45427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بالملمترات 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لأن الملمتر أصغر من السنتمتر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12945" b="8077"/>
          <a:stretch/>
        </p:blipFill>
        <p:spPr>
          <a:xfrm>
            <a:off x="7347613" y="2320579"/>
            <a:ext cx="2403601" cy="33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67437" y="1150115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143630" y="1207489"/>
            <a:ext cx="6392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أقدر طول كل مما يأتي ، ثم أقيسة إلى أقرب ملمتر وإلى أقرب سنتمتر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815645" y="2741787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ملم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47232" y="3222906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910457" y="2741787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ملم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837572" y="3190144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232773" y="5764563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ملم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897632" y="5764563"/>
            <a:ext cx="10550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3341" y="1965325"/>
            <a:ext cx="2476800" cy="20434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53362" y="1834168"/>
            <a:ext cx="2451000" cy="210166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00288" y="4161956"/>
            <a:ext cx="7198201" cy="15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7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31" y="4168673"/>
            <a:ext cx="3563286" cy="15190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20" y="2176257"/>
            <a:ext cx="3181904" cy="13888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64" y="2171886"/>
            <a:ext cx="3289364" cy="131648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67437" y="1150115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154615" y="1207489"/>
            <a:ext cx="2381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أختار أفضل تقدير :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6323178" y="2883780"/>
            <a:ext cx="1376640" cy="65621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3627459" y="2910097"/>
            <a:ext cx="1376640" cy="65621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3918750" y="5031468"/>
            <a:ext cx="1376640" cy="65621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1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2" y="1841078"/>
            <a:ext cx="9514878" cy="107075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الملمتر والسنتمتر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10469096" y="3577838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4" name="مخطط انسيابي: محطة طرفية 43"/>
          <p:cNvSpPr/>
          <p:nvPr/>
        </p:nvSpPr>
        <p:spPr>
          <a:xfrm>
            <a:off x="8667437" y="1150115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154615" y="1207489"/>
            <a:ext cx="2381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أختار أفضل تقدير :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682345" y="3247334"/>
            <a:ext cx="45427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عدد الملمترات 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سنتمترات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ملمتر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329</Words>
  <Application>Microsoft Office PowerPoint</Application>
  <PresentationFormat>شاشة عريضة</PresentationFormat>
  <Paragraphs>99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124</cp:revision>
  <dcterms:created xsi:type="dcterms:W3CDTF">2022-12-02T21:48:32Z</dcterms:created>
  <dcterms:modified xsi:type="dcterms:W3CDTF">2023-03-05T06:41:03Z</dcterms:modified>
</cp:coreProperties>
</file>