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89E"/>
    <a:srgbClr val="883994"/>
    <a:srgbClr val="A07CA0"/>
    <a:srgbClr val="9AE3EC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2.jpe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40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microsoft.com/office/2007/relationships/hdphoto" Target="../media/hdphoto13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6.emf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15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26" Type="http://schemas.openxmlformats.org/officeDocument/2006/relationships/image" Target="../media/image21.emf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20.jpe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emf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24.emf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23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microsoft.com/office/2007/relationships/hdphoto" Target="../media/hdphoto12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26.jpeg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5" Type="http://schemas.microsoft.com/office/2007/relationships/hdphoto" Target="../media/hdphoto12.wdp"/><Relationship Id="rId2" Type="http://schemas.openxmlformats.org/officeDocument/2006/relationships/audio" Target="../media/audio3.wav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7.emf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8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31.emf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30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2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35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4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37.emf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36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39.JP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38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92" y="1040553"/>
            <a:ext cx="3230328" cy="4721646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6004862" y="1675785"/>
            <a:ext cx="2115581" cy="3078836"/>
          </a:xfrm>
          <a:prstGeom prst="round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وحدات الطول المترية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08947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34925" y="3683633"/>
            <a:ext cx="254097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أختار الأدوات والوحدات المناسبة لتقدير أطوال الأشياء وقياسها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142703" y="3178733"/>
            <a:ext cx="1633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المتر ( م )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949348" y="1895573"/>
            <a:ext cx="2123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السنتمتر ( سم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098111" y="2560013"/>
            <a:ext cx="19203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الملمتر ( ملم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960855" y="3834925"/>
            <a:ext cx="2136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الكيلومتر ( كلم )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295285" y="2514293"/>
            <a:ext cx="1814649" cy="25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5" grpId="0" animBg="1"/>
      <p:bldP spid="12" grpId="0"/>
      <p:bldP spid="14" grpId="0"/>
      <p:bldP spid="41" grpId="0"/>
      <p:bldP spid="47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89473" y="1231878"/>
            <a:ext cx="7791601" cy="450080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000" b="99875" l="0" r="93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" r="6708"/>
          <a:stretch/>
        </p:blipFill>
        <p:spPr>
          <a:xfrm>
            <a:off x="9096207" y="2125887"/>
            <a:ext cx="1401505" cy="3184967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7525730" y="3350330"/>
            <a:ext cx="1254597" cy="4117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1847125" y="3838743"/>
            <a:ext cx="3379398" cy="12053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41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8646406" y="3390026"/>
            <a:ext cx="17590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سمك القطعة النقدية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ملمتر تقريباً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475250" y="3826035"/>
            <a:ext cx="2012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عرض السبابة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سنتمتر تقريباً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459925" y="3877109"/>
            <a:ext cx="17590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عرض الباب متر واحد تقريباً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984249" y="4153885"/>
            <a:ext cx="17590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أمشي كيلومتراً واحداً خلال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دقيقة تقريباً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9523" y="1680591"/>
            <a:ext cx="712787" cy="156325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8198" y="1614231"/>
            <a:ext cx="748200" cy="1946467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85557" y="1534878"/>
            <a:ext cx="1020915" cy="2112906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81329" y="1534878"/>
            <a:ext cx="1238400" cy="24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912127" y="2071918"/>
            <a:ext cx="48520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أستعمل </a:t>
            </a:r>
            <a:r>
              <a:rPr lang="ar-SA" sz="2800" b="1" dirty="0" smtClean="0">
                <a:solidFill>
                  <a:srgbClr val="FF0000"/>
                </a:solidFill>
              </a:rPr>
              <a:t>السنتمتر (سم)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 </a:t>
            </a:r>
            <a:r>
              <a:rPr lang="ar-SA" sz="2800" b="1" dirty="0" smtClean="0">
                <a:solidFill>
                  <a:srgbClr val="FF0000"/>
                </a:solidFill>
              </a:rPr>
              <a:t>الملمتر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(ملم)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لقياس الأطوال الصغيرة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2123991" y="1790576"/>
            <a:ext cx="2540622" cy="3623653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4609480" y="3582835"/>
            <a:ext cx="55626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ولقياس الأطوال والمسافات الكبيرة ، يستعمل </a:t>
            </a:r>
            <a:r>
              <a:rPr lang="ar-SA" sz="2800" b="1" dirty="0" smtClean="0">
                <a:solidFill>
                  <a:srgbClr val="FF0000"/>
                </a:solidFill>
              </a:rPr>
              <a:t>المتر (م)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 </a:t>
            </a:r>
            <a:r>
              <a:rPr lang="ar-SA" sz="2800" b="1" dirty="0" smtClean="0">
                <a:solidFill>
                  <a:srgbClr val="FF0000"/>
                </a:solidFill>
              </a:rPr>
              <a:t>الكيلومتر (كلم)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855837" y="1341017"/>
            <a:ext cx="457764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يركض أحمد حول مضمار مرة يومياً. </a:t>
            </a:r>
          </a:p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فهل أقيس هذه المسافة بالملمترات ، أم بالسنتمترات ، أم بالأمتار ، أم بالكيلومترات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626401" y="1265174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46" y="4239665"/>
            <a:ext cx="2277618" cy="236872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3333" l="8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7" b="16687"/>
          <a:stretch/>
        </p:blipFill>
        <p:spPr>
          <a:xfrm>
            <a:off x="7535175" y="3270823"/>
            <a:ext cx="2671661" cy="2172033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8014847" y="3521356"/>
            <a:ext cx="17123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883994"/>
                </a:solidFill>
              </a:rPr>
              <a:t>الملمتر والسنتمتر وحدات صغيرة جداً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3333" l="8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7" b="16687"/>
          <a:stretch/>
        </p:blipFill>
        <p:spPr>
          <a:xfrm>
            <a:off x="2517818" y="3821127"/>
            <a:ext cx="3227432" cy="2650083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3017087" y="4333512"/>
            <a:ext cx="22490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F0"/>
                </a:solidFill>
              </a:rPr>
              <a:t>أما الكيلومتر فوحدة كبيرة جداً لا تقاس بها المسافة حول المضمار </a:t>
            </a:r>
            <a:endParaRPr lang="ar-SA" sz="2400" b="1" dirty="0">
              <a:solidFill>
                <a:srgbClr val="00B0F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>
            <a:off x="3879331" y="3530661"/>
            <a:ext cx="2154901" cy="3077726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3333" l="8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7" b="16687"/>
          <a:stretch/>
        </p:blipFill>
        <p:spPr>
          <a:xfrm>
            <a:off x="6180613" y="3242256"/>
            <a:ext cx="3801735" cy="2654369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6679597" y="3899759"/>
            <a:ext cx="28607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فالمتر وحدة مناسبة لقياس المسافة التي يركضها أحمد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35418" y="1270077"/>
            <a:ext cx="1929652" cy="22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1" grpId="0"/>
      <p:bldP spid="4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664078" y="1252832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25" y="1244123"/>
            <a:ext cx="444457" cy="44445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4841464" y="1280481"/>
            <a:ext cx="27698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أختار وحدة القياس المناسبة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41326" y="1840816"/>
            <a:ext cx="46677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حشرات :</a:t>
            </a:r>
            <a:r>
              <a:rPr lang="ar-SA" sz="2400" b="1" dirty="0" smtClean="0"/>
              <a:t> في مزرعة حسام خلية نحل ، اختار الوحدة المناسبة لقياس طول النحلة .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549178" y="2804544"/>
            <a:ext cx="50946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883994"/>
                </a:solidFill>
              </a:rPr>
              <a:t>لتحديد الوحدة المناسبة لقياس طول النحلة وهل هي الملمتر أم السنتمتر أم المتر ، أم الكيلومتر أتابع التعليل الآتي : </a:t>
            </a:r>
            <a:endParaRPr lang="ar-SA" sz="2000" b="1" dirty="0">
              <a:solidFill>
                <a:srgbClr val="883994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4571" r="10643" b="6920"/>
          <a:stretch/>
        </p:blipFill>
        <p:spPr>
          <a:xfrm flipH="1">
            <a:off x="2610280" y="4024670"/>
            <a:ext cx="1415150" cy="182381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994854" y="3922087"/>
            <a:ext cx="3232156" cy="46166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المتر والكيلومتر وحدات كبيرة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52417" y="4592117"/>
            <a:ext cx="4618613" cy="46166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كما يستعمل السنتمتر لقياس الأطوال الصغيرة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087322" y="5244353"/>
            <a:ext cx="4948802" cy="46166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أما الملمتر فيستعمل لقياس الأطوال الصغيرة جداً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513579" y="5884842"/>
            <a:ext cx="4085424" cy="46166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يستعمل الملمتر لقياس طول النحلة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63549" y="1770273"/>
            <a:ext cx="1573800" cy="164253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47837" y="1975909"/>
            <a:ext cx="1785043" cy="13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45" grpId="0" animBg="1"/>
      <p:bldP spid="4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99" y="3499879"/>
            <a:ext cx="1172687" cy="179906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919" y="2668986"/>
            <a:ext cx="2819997" cy="231584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664078" y="1252832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25" y="1244123"/>
            <a:ext cx="444457" cy="44445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088020" y="1280481"/>
            <a:ext cx="14021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أقدر الطول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402939" y="1951919"/>
            <a:ext cx="60296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الوثب الطويل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بقي الرقم العالمي في الوثب الطويل ثابتاً لسنوات عديدة . ما التقدير الأفضل للمسافة التي وثبها صاحب الرقم العالمي ،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 أم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كلم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84033" y="3927283"/>
            <a:ext cx="47674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عرض الباب حوالي متر واحد ، لذلك من المنطقي أن يقفز المتسابق مسافة قدرها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أمثال عرض الباب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7990948" y="3348558"/>
            <a:ext cx="1002162" cy="455676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فــكــر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766562" y="5237040"/>
            <a:ext cx="35756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883994"/>
                </a:solidFill>
              </a:rPr>
              <a:t>لذا فإن </a:t>
            </a:r>
            <a:r>
              <a:rPr lang="ku-Arab-IQ" sz="2400" b="1" dirty="0" smtClean="0">
                <a:solidFill>
                  <a:srgbClr val="883994"/>
                </a:solidFill>
              </a:rPr>
              <a:t>٩ </a:t>
            </a:r>
            <a:r>
              <a:rPr lang="ar-SA" sz="2400" b="1" dirty="0" smtClean="0">
                <a:solidFill>
                  <a:srgbClr val="883994"/>
                </a:solidFill>
              </a:rPr>
              <a:t>م تقدير معقول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840063" y="5798328"/>
            <a:ext cx="3246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بينما </a:t>
            </a:r>
            <a:r>
              <a:rPr lang="ku-Arab-IQ" sz="2400" b="1" dirty="0" smtClean="0">
                <a:solidFill>
                  <a:srgbClr val="C00000"/>
                </a:solidFill>
              </a:rPr>
              <a:t>٩ </a:t>
            </a:r>
            <a:r>
              <a:rPr lang="ar-SA" sz="2400" b="1" dirty="0" smtClean="0">
                <a:solidFill>
                  <a:srgbClr val="C00000"/>
                </a:solidFill>
              </a:rPr>
              <a:t>كلم تقدير غير معقول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 animBg="1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54381" y="993095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513129" y="1022022"/>
            <a:ext cx="74197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الوحدة الأنسب (الملمتر ،السنتمتر ،المتر ،الكيلومتر) لقياس كل من الأطوال الآتية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31019" y="1928172"/>
            <a:ext cx="8514001" cy="6208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27019" y="3089681"/>
            <a:ext cx="5418001" cy="55613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87927" y="3715712"/>
            <a:ext cx="5701801" cy="138386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34620" y="5501421"/>
            <a:ext cx="6063001" cy="685467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8745228" y="2450759"/>
            <a:ext cx="105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الملمتر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929990" y="2448538"/>
            <a:ext cx="799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415313" y="2450759"/>
            <a:ext cx="13162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الكيلومتر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098577" y="2450759"/>
            <a:ext cx="105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السنتمتر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728212" y="3140086"/>
            <a:ext cx="105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7857291" y="4991513"/>
            <a:ext cx="2194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747472" y="4997740"/>
            <a:ext cx="1336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  <p:bldP spid="49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631655" y="2076703"/>
            <a:ext cx="76492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الوحدة الأنسب (الملمتر ،السنتمتر ،المتر ،الكيلومتر) لقياس كل من الأطوال الآتية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737732" y="3268222"/>
            <a:ext cx="105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895703" y="3269702"/>
            <a:ext cx="12185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الكيلومتر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396643" y="3270840"/>
            <a:ext cx="13162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السنتمتر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836748" y="3268222"/>
            <a:ext cx="105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الملمتر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023020" y="3991260"/>
            <a:ext cx="14632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كلم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7317697" y="5785248"/>
            <a:ext cx="2194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5165255" y="5900732"/>
            <a:ext cx="761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06095" y="2710261"/>
            <a:ext cx="8978401" cy="6466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41095" y="3896274"/>
            <a:ext cx="7043401" cy="54966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18643" y="4563779"/>
            <a:ext cx="5314801" cy="1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  <p:bldP spid="49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19" y="3982008"/>
            <a:ext cx="9010458" cy="115992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90" y="2487022"/>
            <a:ext cx="8752054" cy="133620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الطول 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١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99216" y="1207489"/>
            <a:ext cx="5630126" cy="89294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t="10921" r="18889" b="11111"/>
          <a:stretch/>
        </p:blipFill>
        <p:spPr>
          <a:xfrm>
            <a:off x="2011238" y="583816"/>
            <a:ext cx="1708066" cy="212298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8522842" y="3174711"/>
            <a:ext cx="4666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5340955" y="3176129"/>
            <a:ext cx="4666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2335846" y="3178251"/>
            <a:ext cx="4666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334354" y="5363163"/>
            <a:ext cx="89139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أنظر إلى أقرب تدريج أو عدد ( من الأعداد التي تمثل السنتمترات ) إلى حافة ذلك الشيء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/>
      <p:bldP spid="51" grpId="0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441</Words>
  <Application>Microsoft Office PowerPoint</Application>
  <PresentationFormat>شاشة عريضة</PresentationFormat>
  <Paragraphs>99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141</cp:revision>
  <dcterms:created xsi:type="dcterms:W3CDTF">2022-12-02T21:48:32Z</dcterms:created>
  <dcterms:modified xsi:type="dcterms:W3CDTF">2023-03-05T06:36:17Z</dcterms:modified>
</cp:coreProperties>
</file>