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hyperlink" Target="https://youtu.be/yRRWqqaq8fs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ar.oryxlearning.com/grade/3rd-grade/maths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drive.google.com/drive/folders/1M0-x5ImGbQBD_kWVY-906Eyvnq1WExxR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3.png"/><Relationship Id="rId13" Type="http://schemas.openxmlformats.org/officeDocument/2006/relationships/hyperlink" Target="https://youtu.be/yRRWqqaq8fs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drive.google.com/drive/folders/1M0-x5ImGbQBD_kWVY-906Eyvnq1WExxR" TargetMode="External"/><Relationship Id="rId18" Type="http://schemas.openxmlformats.org/officeDocument/2006/relationships/image" Target="../media/image5.jpeg"/><Relationship Id="rId19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3.png"/><Relationship Id="rId12" Type="http://schemas.openxmlformats.org/officeDocument/2006/relationships/hyperlink" Target="https://youtu.be/yRRWqqaq8fs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drive.google.com/drive/folders/1M0-x5ImGbQBD_kWVY-906Eyvnq1WExxR" TargetMode="External"/><Relationship Id="rId17" Type="http://schemas.openxmlformats.org/officeDocument/2006/relationships/image" Target="../media/image5.jpeg"/><Relationship Id="rId18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3.png"/><Relationship Id="rId12" Type="http://schemas.openxmlformats.org/officeDocument/2006/relationships/hyperlink" Target="https://youtu.be/yRRWqqaq8fs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drive.google.com/drive/folders/1M0-x5ImGbQBD_kWVY-906Eyvnq1WExxR" TargetMode="External"/><Relationship Id="rId17" Type="http://schemas.openxmlformats.org/officeDocument/2006/relationships/image" Target="../media/image5.jpeg"/><Relationship Id="rId18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3.png"/><Relationship Id="rId12" Type="http://schemas.openxmlformats.org/officeDocument/2006/relationships/hyperlink" Target="https://youtu.be/yRRWqqaq8fs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drive.google.com/drive/folders/1M0-x5ImGbQBD_kWVY-906Eyvnq1WExxR" TargetMode="External"/><Relationship Id="rId17" Type="http://schemas.openxmlformats.org/officeDocument/2006/relationships/image" Target="../media/image5.jpeg"/><Relationship Id="rId18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3.png"/><Relationship Id="rId12" Type="http://schemas.openxmlformats.org/officeDocument/2006/relationships/hyperlink" Target="https://youtu.be/yRRWqqaq8fs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drive.google.com/drive/folders/1M0-x5ImGbQBD_kWVY-906Eyvnq1WExxR" TargetMode="External"/><Relationship Id="rId17" Type="http://schemas.openxmlformats.org/officeDocument/2006/relationships/image" Target="../media/image5.jpeg"/><Relationship Id="rId18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53" name="الفصل التاسع"/>
          <p:cNvSpPr txBox="1"/>
          <p:nvPr/>
        </p:nvSpPr>
        <p:spPr>
          <a:xfrm>
            <a:off x="8087108" y="2373917"/>
            <a:ext cx="6755284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التاسع</a:t>
            </a:r>
            <a:r>
              <a:t> </a:t>
            </a:r>
          </a:p>
        </p:txBody>
      </p:sp>
      <p:sp>
        <p:nvSpPr>
          <p:cNvPr id="154" name="القيمة المنزلية"/>
          <p:cNvSpPr txBox="1"/>
          <p:nvPr/>
        </p:nvSpPr>
        <p:spPr>
          <a:xfrm>
            <a:off x="8373430" y="4418617"/>
            <a:ext cx="6182640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القيمة المنزلية</a:t>
            </a:r>
          </a:p>
        </p:txBody>
      </p:sp>
      <p:sp>
        <p:nvSpPr>
          <p:cNvPr id="155" name="(٩-١)      الآحاد والعشرات"/>
          <p:cNvSpPr txBox="1"/>
          <p:nvPr/>
        </p:nvSpPr>
        <p:spPr>
          <a:xfrm>
            <a:off x="5966907" y="6840306"/>
            <a:ext cx="10995685" cy="2095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(٩-١)      الآحاد والعشرات</a:t>
            </a:r>
          </a:p>
        </p:txBody>
      </p:sp>
      <p:grpSp>
        <p:nvGrpSpPr>
          <p:cNvPr id="170" name="تجميع"/>
          <p:cNvGrpSpPr/>
          <p:nvPr/>
        </p:nvGrpSpPr>
        <p:grpSpPr>
          <a:xfrm>
            <a:off x="288522" y="3396267"/>
            <a:ext cx="1721564" cy="7968773"/>
            <a:chOff x="0" y="0"/>
            <a:chExt cx="1721562" cy="7968771"/>
          </a:xfrm>
        </p:grpSpPr>
        <p:grpSp>
          <p:nvGrpSpPr>
            <p:cNvPr id="158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156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57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59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0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1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2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3" name="IMG_4024.jpeg" descr="IMG_4024.jpe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6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164" name="IMG_4015.jpeg" descr="IMG_4015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5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69" name="IMG_0291.jpeg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168" name="IMG_0291.jpeg" descr="IMG_0291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67" name="IMG_0291.jpeg" descr="IMG_0291.jpeg"/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2"/>
      <p:bldP build="whole" bldLvl="1" animBg="1" rev="0" advAuto="0" spid="153" grpId="1"/>
      <p:bldP build="whole" bldLvl="1" animBg="1" rev="0" advAuto="0" spid="155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0308.png" descr="IMG_0308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7961"/>
          <a:stretch>
            <a:fillRect/>
          </a:stretch>
        </p:blipFill>
        <p:spPr>
          <a:xfrm>
            <a:off x="7381368" y="-1395816"/>
            <a:ext cx="14929075" cy="4424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0309.png" descr="IMG_0309.png"/>
          <p:cNvPicPr>
            <a:picLocks noChangeAspect="1"/>
          </p:cNvPicPr>
          <p:nvPr/>
        </p:nvPicPr>
        <p:blipFill>
          <a:blip r:embed="rId3">
            <a:extLst/>
          </a:blip>
          <a:srcRect l="0" t="55577" r="0" b="0"/>
          <a:stretch>
            <a:fillRect/>
          </a:stretch>
        </p:blipFill>
        <p:spPr>
          <a:xfrm>
            <a:off x="5578393" y="4155870"/>
            <a:ext cx="17007575" cy="2432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0310.png" descr="IMG_0310.png"/>
          <p:cNvPicPr>
            <a:picLocks noChangeAspect="1"/>
          </p:cNvPicPr>
          <p:nvPr/>
        </p:nvPicPr>
        <p:blipFill>
          <a:blip r:embed="rId4">
            <a:extLst/>
          </a:blip>
          <a:srcRect l="0" t="19856" r="0" b="0"/>
          <a:stretch>
            <a:fillRect/>
          </a:stretch>
        </p:blipFill>
        <p:spPr>
          <a:xfrm>
            <a:off x="6175690" y="7379031"/>
            <a:ext cx="16410210" cy="423501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٤"/>
          <p:cNvSpPr txBox="1"/>
          <p:nvPr/>
        </p:nvSpPr>
        <p:spPr>
          <a:xfrm>
            <a:off x="10614857" y="3894046"/>
            <a:ext cx="932193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</a:t>
            </a:r>
          </a:p>
        </p:txBody>
      </p:sp>
      <p:sp>
        <p:nvSpPr>
          <p:cNvPr id="176" name="١"/>
          <p:cNvSpPr txBox="1"/>
          <p:nvPr/>
        </p:nvSpPr>
        <p:spPr>
          <a:xfrm>
            <a:off x="7636024" y="3894046"/>
            <a:ext cx="1126590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</a:t>
            </a:r>
          </a:p>
        </p:txBody>
      </p:sp>
      <p:sp>
        <p:nvSpPr>
          <p:cNvPr id="177" name="١٤"/>
          <p:cNvSpPr txBox="1"/>
          <p:nvPr/>
        </p:nvSpPr>
        <p:spPr>
          <a:xfrm>
            <a:off x="9127022" y="5278772"/>
            <a:ext cx="969710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١٤</a:t>
            </a:r>
          </a:p>
        </p:txBody>
      </p:sp>
      <p:sp>
        <p:nvSpPr>
          <p:cNvPr id="178" name="٨"/>
          <p:cNvSpPr txBox="1"/>
          <p:nvPr/>
        </p:nvSpPr>
        <p:spPr>
          <a:xfrm>
            <a:off x="10999263" y="8186616"/>
            <a:ext cx="1095572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٨</a:t>
            </a:r>
          </a:p>
        </p:txBody>
      </p:sp>
      <p:sp>
        <p:nvSpPr>
          <p:cNvPr id="179" name="١"/>
          <p:cNvSpPr txBox="1"/>
          <p:nvPr/>
        </p:nvSpPr>
        <p:spPr>
          <a:xfrm>
            <a:off x="7651802" y="8186616"/>
            <a:ext cx="1475222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</a:t>
            </a:r>
          </a:p>
        </p:txBody>
      </p:sp>
      <p:sp>
        <p:nvSpPr>
          <p:cNvPr id="180" name="١٨"/>
          <p:cNvSpPr txBox="1"/>
          <p:nvPr/>
        </p:nvSpPr>
        <p:spPr>
          <a:xfrm>
            <a:off x="9127022" y="9496557"/>
            <a:ext cx="980568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١٨</a:t>
            </a:r>
          </a:p>
        </p:txBody>
      </p:sp>
      <p:grpSp>
        <p:nvGrpSpPr>
          <p:cNvPr id="195" name="تجميع"/>
          <p:cNvGrpSpPr/>
          <p:nvPr/>
        </p:nvGrpSpPr>
        <p:grpSpPr>
          <a:xfrm>
            <a:off x="337908" y="3400656"/>
            <a:ext cx="1718966" cy="7956751"/>
            <a:chOff x="0" y="0"/>
            <a:chExt cx="1718965" cy="7956749"/>
          </a:xfrm>
        </p:grpSpPr>
        <p:grpSp>
          <p:nvGrpSpPr>
            <p:cNvPr id="183" name="تجميع"/>
            <p:cNvGrpSpPr/>
            <p:nvPr/>
          </p:nvGrpSpPr>
          <p:grpSpPr>
            <a:xfrm>
              <a:off x="79931" y="-1"/>
              <a:ext cx="1567174" cy="7956751"/>
              <a:chOff x="0" y="0"/>
              <a:chExt cx="1567172" cy="7956749"/>
            </a:xfrm>
          </p:grpSpPr>
          <p:sp>
            <p:nvSpPr>
              <p:cNvPr id="181" name="مستطيل مستدير الزوايا"/>
              <p:cNvSpPr/>
              <p:nvPr/>
            </p:nvSpPr>
            <p:spPr>
              <a:xfrm>
                <a:off x="0" y="0"/>
                <a:ext cx="1567173" cy="116429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82" name="مستطيل"/>
              <p:cNvSpPr/>
              <p:nvPr/>
            </p:nvSpPr>
            <p:spPr>
              <a:xfrm>
                <a:off x="77503" y="645558"/>
                <a:ext cx="1419751" cy="7311192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84" name="صورة 20" descr="صورة 20">
              <a:hlinkClick r:id="rId5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6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4889" y="2896854"/>
              <a:ext cx="1157441" cy="95367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85" name="IMG_4017.jpeg" descr="IMG_4017.jpeg">
              <a:hlinkClick r:id="rId7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8">
              <a:extLst/>
            </a:blip>
            <a:srcRect l="12156" t="15711" r="12156" b="0"/>
            <a:stretch>
              <a:fillRect/>
            </a:stretch>
          </p:blipFill>
          <p:spPr>
            <a:xfrm>
              <a:off x="269754" y="3906264"/>
              <a:ext cx="1131673" cy="953678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86" name="IMG_4020.jpeg" descr="IMG_4020.jpeg">
              <a:hlinkClick r:id="rId9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5960" y="4921712"/>
              <a:ext cx="1002830" cy="953678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87" name="IMG_4023.png" descr="IMG_4023.png">
              <a:hlinkClick r:id="rId11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2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181" y="5921835"/>
              <a:ext cx="1020009" cy="95367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88" name="IMG_4024.jpeg" descr="IMG_4024.jpeg">
              <a:hlinkClick r:id="rId13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4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121" y="833277"/>
              <a:ext cx="865228" cy="865228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91" name="تجميع"/>
            <p:cNvGrpSpPr/>
            <p:nvPr/>
          </p:nvGrpSpPr>
          <p:grpSpPr>
            <a:xfrm>
              <a:off x="0" y="6812681"/>
              <a:ext cx="1718966" cy="1059521"/>
              <a:chOff x="0" y="0"/>
              <a:chExt cx="1718965" cy="1059519"/>
            </a:xfrm>
          </p:grpSpPr>
          <p:pic>
            <p:nvPicPr>
              <p:cNvPr id="189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1606" y="105842"/>
                <a:ext cx="1002519" cy="95367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90" name="نشاط"/>
              <p:cNvSpPr txBox="1"/>
              <p:nvPr/>
            </p:nvSpPr>
            <p:spPr>
              <a:xfrm>
                <a:off x="0" y="0"/>
                <a:ext cx="1718966" cy="6797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94" name="IMG_0291.jpeg">
              <a:hlinkClick r:id="rId17" invalidUrl="" action="" tgtFrame="" tooltip="" history="1" highlightClick="0" endSnd="0"/>
            </p:cNvPr>
            <p:cNvGrpSpPr/>
            <p:nvPr/>
          </p:nvGrpSpPr>
          <p:grpSpPr>
            <a:xfrm>
              <a:off x="289677" y="1751857"/>
              <a:ext cx="1186389" cy="1316251"/>
              <a:chOff x="0" y="0"/>
              <a:chExt cx="1186388" cy="1316249"/>
            </a:xfrm>
          </p:grpSpPr>
          <p:pic>
            <p:nvPicPr>
              <p:cNvPr id="193" name="IMG_0291.jpeg" descr="IMG_0291.jpeg"/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2389" cy="98605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92" name="IMG_0291.jpeg" descr="IMG_0291.jpeg"/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tretch>
                <a:fillRect/>
              </a:stretch>
            </p:blipFill>
            <p:spPr>
              <a:xfrm>
                <a:off x="-1" y="0"/>
                <a:ext cx="1186390" cy="1316250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  <p:bldP build="whole" bldLvl="1" animBg="1" rev="0" advAuto="0" spid="176" grpId="2"/>
      <p:bldP build="whole" bldLvl="1" animBg="1" rev="0" advAuto="0" spid="177" grpId="3"/>
      <p:bldP build="whole" bldLvl="1" animBg="1" rev="0" advAuto="0" spid="178" grpId="4"/>
      <p:bldP build="whole" bldLvl="1" animBg="1" rev="0" advAuto="0" spid="179" grpId="5"/>
      <p:bldP build="whole" bldLvl="1" animBg="1" rev="0" advAuto="0" spid="180" grpId="6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G_0311.png" descr="IMG_03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391" y="0"/>
            <a:ext cx="23311622" cy="7497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0308.png" descr="IMG_0308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7961"/>
          <a:stretch>
            <a:fillRect/>
          </a:stretch>
        </p:blipFill>
        <p:spPr>
          <a:xfrm>
            <a:off x="7381368" y="-1395816"/>
            <a:ext cx="14929075" cy="4424614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١"/>
          <p:cNvSpPr txBox="1"/>
          <p:nvPr/>
        </p:nvSpPr>
        <p:spPr>
          <a:xfrm>
            <a:off x="15774764" y="3932106"/>
            <a:ext cx="1523308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</a:t>
            </a:r>
          </a:p>
        </p:txBody>
      </p:sp>
      <p:sp>
        <p:nvSpPr>
          <p:cNvPr id="200" name="٢"/>
          <p:cNvSpPr txBox="1"/>
          <p:nvPr/>
        </p:nvSpPr>
        <p:spPr>
          <a:xfrm>
            <a:off x="12191999" y="3932106"/>
            <a:ext cx="612586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</a:t>
            </a:r>
          </a:p>
        </p:txBody>
      </p:sp>
      <p:sp>
        <p:nvSpPr>
          <p:cNvPr id="201" name="٢١"/>
          <p:cNvSpPr txBox="1"/>
          <p:nvPr/>
        </p:nvSpPr>
        <p:spPr>
          <a:xfrm>
            <a:off x="4201112" y="3748602"/>
            <a:ext cx="963677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٢١</a:t>
            </a:r>
          </a:p>
        </p:txBody>
      </p:sp>
      <p:sp>
        <p:nvSpPr>
          <p:cNvPr id="202" name="٢"/>
          <p:cNvSpPr txBox="1"/>
          <p:nvPr/>
        </p:nvSpPr>
        <p:spPr>
          <a:xfrm>
            <a:off x="16013732" y="5735372"/>
            <a:ext cx="1045369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</a:t>
            </a:r>
          </a:p>
        </p:txBody>
      </p:sp>
      <p:sp>
        <p:nvSpPr>
          <p:cNvPr id="203" name="٥"/>
          <p:cNvSpPr txBox="1"/>
          <p:nvPr/>
        </p:nvSpPr>
        <p:spPr>
          <a:xfrm>
            <a:off x="11816933" y="5735372"/>
            <a:ext cx="1362718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٥</a:t>
            </a:r>
          </a:p>
        </p:txBody>
      </p:sp>
      <p:sp>
        <p:nvSpPr>
          <p:cNvPr id="204" name="٥٢"/>
          <p:cNvSpPr txBox="1"/>
          <p:nvPr/>
        </p:nvSpPr>
        <p:spPr>
          <a:xfrm>
            <a:off x="4201112" y="5735372"/>
            <a:ext cx="1103631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٥٢</a:t>
            </a:r>
          </a:p>
        </p:txBody>
      </p:sp>
      <p:grpSp>
        <p:nvGrpSpPr>
          <p:cNvPr id="219" name="تجميع"/>
          <p:cNvGrpSpPr/>
          <p:nvPr/>
        </p:nvGrpSpPr>
        <p:grpSpPr>
          <a:xfrm>
            <a:off x="408740" y="3247282"/>
            <a:ext cx="1721563" cy="7968773"/>
            <a:chOff x="0" y="0"/>
            <a:chExt cx="1721562" cy="7968771"/>
          </a:xfrm>
        </p:grpSpPr>
        <p:grpSp>
          <p:nvGrpSpPr>
            <p:cNvPr id="207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205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206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208" name="صورة 20" descr="صورة 20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209" name="IMG_4017.jpeg" descr="IMG_4017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10" name="IMG_4020.jpeg" descr="IMG_4020.jpe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11" name="IMG_4023.png" descr="IMG_4023.pn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12" name="IMG_4024.jpeg" descr="IMG_4024.jpeg">
              <a:hlinkClick r:id="rId1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3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215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213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14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218" name="IMG_0291.jpeg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217" name="IMG_0291.jpeg" descr="IMG_0291.jpeg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16" name="IMG_0291.jpeg" descr="IMG_0291.jpeg"/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3"/>
      <p:bldP build="whole" bldLvl="1" animBg="1" rev="0" advAuto="0" spid="202" grpId="4"/>
      <p:bldP build="whole" bldLvl="1" animBg="1" rev="0" advAuto="0" spid="204" grpId="6"/>
      <p:bldP build="whole" bldLvl="1" animBg="1" rev="0" advAuto="0" spid="199" grpId="1"/>
      <p:bldP build="whole" bldLvl="1" animBg="1" rev="0" advAuto="0" spid="203" grpId="5"/>
      <p:bldP build="whole" bldLvl="1" animBg="1" rev="0" advAuto="0" spid="20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G_0315.png" descr="IMG_03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44198" y="-1419859"/>
            <a:ext cx="13324840" cy="4290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0316.png" descr="IMG_03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59245" y="3293145"/>
            <a:ext cx="20690549" cy="7338734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٣"/>
          <p:cNvSpPr txBox="1"/>
          <p:nvPr/>
        </p:nvSpPr>
        <p:spPr>
          <a:xfrm>
            <a:off x="9571054" y="3523366"/>
            <a:ext cx="959236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</a:t>
            </a:r>
          </a:p>
        </p:txBody>
      </p:sp>
      <p:sp>
        <p:nvSpPr>
          <p:cNvPr id="224" name="١"/>
          <p:cNvSpPr txBox="1"/>
          <p:nvPr/>
        </p:nvSpPr>
        <p:spPr>
          <a:xfrm>
            <a:off x="6421825" y="3523366"/>
            <a:ext cx="465392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</a:t>
            </a:r>
          </a:p>
        </p:txBody>
      </p:sp>
      <p:sp>
        <p:nvSpPr>
          <p:cNvPr id="225" name="١٣"/>
          <p:cNvSpPr txBox="1"/>
          <p:nvPr/>
        </p:nvSpPr>
        <p:spPr>
          <a:xfrm>
            <a:off x="7688179" y="4653412"/>
            <a:ext cx="1081914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١٣</a:t>
            </a:r>
          </a:p>
        </p:txBody>
      </p:sp>
      <p:sp>
        <p:nvSpPr>
          <p:cNvPr id="226" name="٦"/>
          <p:cNvSpPr txBox="1"/>
          <p:nvPr/>
        </p:nvSpPr>
        <p:spPr>
          <a:xfrm>
            <a:off x="8215914" y="8620597"/>
            <a:ext cx="1456569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</a:t>
            </a:r>
          </a:p>
        </p:txBody>
      </p:sp>
      <p:sp>
        <p:nvSpPr>
          <p:cNvPr id="227" name="٢"/>
          <p:cNvSpPr txBox="1"/>
          <p:nvPr/>
        </p:nvSpPr>
        <p:spPr>
          <a:xfrm>
            <a:off x="5416255" y="8620597"/>
            <a:ext cx="612585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</a:t>
            </a:r>
          </a:p>
        </p:txBody>
      </p:sp>
      <p:sp>
        <p:nvSpPr>
          <p:cNvPr id="228" name="٢٦"/>
          <p:cNvSpPr txBox="1"/>
          <p:nvPr/>
        </p:nvSpPr>
        <p:spPr>
          <a:xfrm>
            <a:off x="7656810" y="9582339"/>
            <a:ext cx="1113283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٢٦</a:t>
            </a:r>
          </a:p>
        </p:txBody>
      </p:sp>
      <p:grpSp>
        <p:nvGrpSpPr>
          <p:cNvPr id="243" name="تجميع"/>
          <p:cNvGrpSpPr/>
          <p:nvPr/>
        </p:nvGrpSpPr>
        <p:grpSpPr>
          <a:xfrm>
            <a:off x="-1" y="3271326"/>
            <a:ext cx="1721564" cy="7968773"/>
            <a:chOff x="0" y="0"/>
            <a:chExt cx="1721562" cy="7968771"/>
          </a:xfrm>
        </p:grpSpPr>
        <p:grpSp>
          <p:nvGrpSpPr>
            <p:cNvPr id="231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229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230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232" name="صورة 20" descr="صورة 20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233" name="IMG_4017.jpeg" descr="IMG_4017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34" name="IMG_4020.jpeg" descr="IMG_4020.jpe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35" name="IMG_4023.png" descr="IMG_4023.pn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36" name="IMG_4024.jpeg" descr="IMG_4024.jpeg">
              <a:hlinkClick r:id="rId1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3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239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237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38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242" name="IMG_0291.jpeg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241" name="IMG_0291.jpeg" descr="IMG_0291.jpeg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40" name="IMG_0291.jpeg" descr="IMG_0291.jpeg"/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5"/>
      <p:bldP build="whole" bldLvl="1" animBg="1" rev="0" advAuto="0" spid="224" grpId="2"/>
      <p:bldP build="whole" bldLvl="1" animBg="1" rev="0" advAuto="0" spid="228" grpId="6"/>
      <p:bldP build="whole" bldLvl="1" animBg="1" rev="0" advAuto="0" spid="223" grpId="1"/>
      <p:bldP build="whole" bldLvl="1" animBg="1" rev="0" advAuto="0" spid="225" grpId="3"/>
      <p:bldP build="whole" bldLvl="1" animBg="1" rev="0" advAuto="0" spid="226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G_0315.png" descr="IMG_03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2553" y="-1275598"/>
            <a:ext cx="15069255" cy="4852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G_0317.png" descr="IMG_0317.png"/>
          <p:cNvPicPr>
            <a:picLocks noChangeAspect="1"/>
          </p:cNvPicPr>
          <p:nvPr/>
        </p:nvPicPr>
        <p:blipFill>
          <a:blip r:embed="rId3">
            <a:extLst/>
          </a:blip>
          <a:srcRect l="0" t="3208" r="0" b="58669"/>
          <a:stretch>
            <a:fillRect/>
          </a:stretch>
        </p:blipFill>
        <p:spPr>
          <a:xfrm>
            <a:off x="3477237" y="4545217"/>
            <a:ext cx="19437589" cy="3832271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٧"/>
          <p:cNvSpPr txBox="1"/>
          <p:nvPr/>
        </p:nvSpPr>
        <p:spPr>
          <a:xfrm>
            <a:off x="9530655" y="5067948"/>
            <a:ext cx="1002151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٧</a:t>
            </a:r>
          </a:p>
        </p:txBody>
      </p:sp>
      <p:sp>
        <p:nvSpPr>
          <p:cNvPr id="248" name="١"/>
          <p:cNvSpPr txBox="1"/>
          <p:nvPr/>
        </p:nvSpPr>
        <p:spPr>
          <a:xfrm>
            <a:off x="6049150" y="4893087"/>
            <a:ext cx="1246808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</a:t>
            </a:r>
          </a:p>
        </p:txBody>
      </p:sp>
      <p:sp>
        <p:nvSpPr>
          <p:cNvPr id="249" name="١٧"/>
          <p:cNvSpPr txBox="1"/>
          <p:nvPr/>
        </p:nvSpPr>
        <p:spPr>
          <a:xfrm>
            <a:off x="7623153" y="6203029"/>
            <a:ext cx="980568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١٧</a:t>
            </a:r>
          </a:p>
        </p:txBody>
      </p:sp>
      <p:grpSp>
        <p:nvGrpSpPr>
          <p:cNvPr id="264" name="تجميع"/>
          <p:cNvGrpSpPr/>
          <p:nvPr/>
        </p:nvGrpSpPr>
        <p:grpSpPr>
          <a:xfrm>
            <a:off x="-1" y="3271326"/>
            <a:ext cx="1721564" cy="7968773"/>
            <a:chOff x="0" y="0"/>
            <a:chExt cx="1721562" cy="7968771"/>
          </a:xfrm>
        </p:grpSpPr>
        <p:grpSp>
          <p:nvGrpSpPr>
            <p:cNvPr id="252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250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251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253" name="صورة 20" descr="صورة 20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254" name="IMG_4017.jpeg" descr="IMG_4017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55" name="IMG_4020.jpeg" descr="IMG_4020.jpe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56" name="IMG_4023.png" descr="IMG_4023.pn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57" name="IMG_4024.jpeg" descr="IMG_4024.jpeg">
              <a:hlinkClick r:id="rId1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3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260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258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59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263" name="IMG_0291.jpeg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262" name="IMG_0291.jpeg" descr="IMG_0291.jpeg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1" name="IMG_0291.jpeg" descr="IMG_0291.jpeg"/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3"/>
      <p:bldP build="whole" bldLvl="1" animBg="1" rev="0" advAuto="0" spid="248" grpId="2"/>
      <p:bldP build="whole" bldLvl="1" animBg="1" rev="0" advAuto="0" spid="24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G_0317.png" descr="IMG_0317.png"/>
          <p:cNvPicPr>
            <a:picLocks noChangeAspect="1"/>
          </p:cNvPicPr>
          <p:nvPr/>
        </p:nvPicPr>
        <p:blipFill>
          <a:blip r:embed="rId2">
            <a:extLst/>
          </a:blip>
          <a:srcRect l="0" t="44602" r="0" b="42045"/>
          <a:stretch>
            <a:fillRect/>
          </a:stretch>
        </p:blipFill>
        <p:spPr>
          <a:xfrm>
            <a:off x="3991229" y="2702452"/>
            <a:ext cx="18178246" cy="1255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G_0317.png" descr="IMG_0317.png"/>
          <p:cNvPicPr>
            <a:picLocks noChangeAspect="1"/>
          </p:cNvPicPr>
          <p:nvPr/>
        </p:nvPicPr>
        <p:blipFill>
          <a:blip r:embed="rId2">
            <a:extLst/>
          </a:blip>
          <a:srcRect l="0" t="58413" r="1190" b="29385"/>
          <a:stretch>
            <a:fillRect/>
          </a:stretch>
        </p:blipFill>
        <p:spPr>
          <a:xfrm>
            <a:off x="3991323" y="5327327"/>
            <a:ext cx="17961855" cy="1147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G_0317.png" descr="IMG_0317.png"/>
          <p:cNvPicPr>
            <a:picLocks noChangeAspect="1"/>
          </p:cNvPicPr>
          <p:nvPr/>
        </p:nvPicPr>
        <p:blipFill>
          <a:blip r:embed="rId2">
            <a:extLst/>
          </a:blip>
          <a:srcRect l="0" t="69666" r="0" b="16726"/>
          <a:stretch>
            <a:fillRect/>
          </a:stretch>
        </p:blipFill>
        <p:spPr>
          <a:xfrm>
            <a:off x="3991229" y="7651436"/>
            <a:ext cx="18178246" cy="1279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0317.png" descr="IMG_0317.png"/>
          <p:cNvPicPr>
            <a:picLocks noChangeAspect="1"/>
          </p:cNvPicPr>
          <p:nvPr/>
        </p:nvPicPr>
        <p:blipFill>
          <a:blip r:embed="rId2">
            <a:extLst/>
          </a:blip>
          <a:srcRect l="0" t="82709" r="0" b="3683"/>
          <a:stretch>
            <a:fillRect/>
          </a:stretch>
        </p:blipFill>
        <p:spPr>
          <a:xfrm>
            <a:off x="3883081" y="10326988"/>
            <a:ext cx="18178246" cy="1279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G_0315.png" descr="IMG_03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31071" y="-1153422"/>
            <a:ext cx="11153431" cy="3591545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٥"/>
          <p:cNvSpPr txBox="1"/>
          <p:nvPr/>
        </p:nvSpPr>
        <p:spPr>
          <a:xfrm>
            <a:off x="16479239" y="2438297"/>
            <a:ext cx="1002151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٥</a:t>
            </a:r>
          </a:p>
        </p:txBody>
      </p:sp>
      <p:sp>
        <p:nvSpPr>
          <p:cNvPr id="272" name="٣"/>
          <p:cNvSpPr txBox="1"/>
          <p:nvPr/>
        </p:nvSpPr>
        <p:spPr>
          <a:xfrm>
            <a:off x="13080262" y="2438297"/>
            <a:ext cx="1002151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</a:t>
            </a:r>
          </a:p>
        </p:txBody>
      </p:sp>
      <p:sp>
        <p:nvSpPr>
          <p:cNvPr id="273" name="٣٥"/>
          <p:cNvSpPr txBox="1"/>
          <p:nvPr/>
        </p:nvSpPr>
        <p:spPr>
          <a:xfrm>
            <a:off x="6344885" y="2438297"/>
            <a:ext cx="1903785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٣٥</a:t>
            </a:r>
          </a:p>
        </p:txBody>
      </p:sp>
      <p:sp>
        <p:nvSpPr>
          <p:cNvPr id="274" name="٦"/>
          <p:cNvSpPr txBox="1"/>
          <p:nvPr/>
        </p:nvSpPr>
        <p:spPr>
          <a:xfrm>
            <a:off x="16479239" y="5044866"/>
            <a:ext cx="1002151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</a:t>
            </a:r>
          </a:p>
        </p:txBody>
      </p:sp>
      <p:sp>
        <p:nvSpPr>
          <p:cNvPr id="275" name="٤"/>
          <p:cNvSpPr txBox="1"/>
          <p:nvPr/>
        </p:nvSpPr>
        <p:spPr>
          <a:xfrm>
            <a:off x="13080262" y="5044866"/>
            <a:ext cx="1002151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</a:t>
            </a:r>
          </a:p>
        </p:txBody>
      </p:sp>
      <p:sp>
        <p:nvSpPr>
          <p:cNvPr id="276" name="٤٦"/>
          <p:cNvSpPr txBox="1"/>
          <p:nvPr/>
        </p:nvSpPr>
        <p:spPr>
          <a:xfrm>
            <a:off x="5839971" y="4945071"/>
            <a:ext cx="2408699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٤٦</a:t>
            </a:r>
          </a:p>
        </p:txBody>
      </p:sp>
      <p:sp>
        <p:nvSpPr>
          <p:cNvPr id="277" name="٧"/>
          <p:cNvSpPr txBox="1"/>
          <p:nvPr/>
        </p:nvSpPr>
        <p:spPr>
          <a:xfrm>
            <a:off x="16479239" y="7441907"/>
            <a:ext cx="1002151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٧</a:t>
            </a:r>
          </a:p>
        </p:txBody>
      </p:sp>
      <p:sp>
        <p:nvSpPr>
          <p:cNvPr id="278" name="٦"/>
          <p:cNvSpPr txBox="1"/>
          <p:nvPr/>
        </p:nvSpPr>
        <p:spPr>
          <a:xfrm>
            <a:off x="12972113" y="7620623"/>
            <a:ext cx="1002152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</a:t>
            </a:r>
          </a:p>
        </p:txBody>
      </p:sp>
      <p:sp>
        <p:nvSpPr>
          <p:cNvPr id="279" name="٦٧"/>
          <p:cNvSpPr txBox="1"/>
          <p:nvPr/>
        </p:nvSpPr>
        <p:spPr>
          <a:xfrm>
            <a:off x="6140515" y="7620623"/>
            <a:ext cx="1807611" cy="130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٦٧</a:t>
            </a:r>
          </a:p>
        </p:txBody>
      </p:sp>
      <p:sp>
        <p:nvSpPr>
          <p:cNvPr id="280" name="٩"/>
          <p:cNvSpPr txBox="1"/>
          <p:nvPr/>
        </p:nvSpPr>
        <p:spPr>
          <a:xfrm>
            <a:off x="16107760" y="10107705"/>
            <a:ext cx="1002152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٩</a:t>
            </a:r>
          </a:p>
        </p:txBody>
      </p:sp>
      <p:sp>
        <p:nvSpPr>
          <p:cNvPr id="281" name="٢"/>
          <p:cNvSpPr txBox="1"/>
          <p:nvPr/>
        </p:nvSpPr>
        <p:spPr>
          <a:xfrm>
            <a:off x="13080262" y="10076891"/>
            <a:ext cx="1002151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</a:t>
            </a:r>
          </a:p>
        </p:txBody>
      </p:sp>
      <p:sp>
        <p:nvSpPr>
          <p:cNvPr id="282" name="٢٩"/>
          <p:cNvSpPr txBox="1"/>
          <p:nvPr/>
        </p:nvSpPr>
        <p:spPr>
          <a:xfrm>
            <a:off x="6140515" y="10076891"/>
            <a:ext cx="1951872" cy="130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٢٩</a:t>
            </a:r>
          </a:p>
        </p:txBody>
      </p:sp>
      <p:grpSp>
        <p:nvGrpSpPr>
          <p:cNvPr id="297" name="تجميع"/>
          <p:cNvGrpSpPr/>
          <p:nvPr/>
        </p:nvGrpSpPr>
        <p:grpSpPr>
          <a:xfrm>
            <a:off x="-1" y="3271326"/>
            <a:ext cx="1721564" cy="7968773"/>
            <a:chOff x="0" y="0"/>
            <a:chExt cx="1721562" cy="7968771"/>
          </a:xfrm>
        </p:grpSpPr>
        <p:grpSp>
          <p:nvGrpSpPr>
            <p:cNvPr id="285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283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284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286" name="صورة 20" descr="صورة 20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287" name="IMG_4017.jpeg" descr="IMG_4017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88" name="IMG_4020.jpeg" descr="IMG_4020.jpe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89" name="IMG_4023.png" descr="IMG_4023.pn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90" name="IMG_4024.jpeg" descr="IMG_4024.jpeg">
              <a:hlinkClick r:id="rId1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3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293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291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92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296" name="IMG_0291.jpeg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295" name="IMG_0291.jpeg" descr="IMG_0291.jpeg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94" name="IMG_0291.jpeg" descr="IMG_0291.jpeg"/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1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1" presetID="2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1" presetID="2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8" grpId="8"/>
      <p:bldP build="whole" bldLvl="1" animBg="1" rev="0" advAuto="0" spid="275" grpId="5"/>
      <p:bldP build="whole" bldLvl="1" animBg="1" rev="0" advAuto="0" spid="273" grpId="3"/>
      <p:bldP build="whole" bldLvl="1" animBg="1" rev="0" advAuto="0" spid="279" grpId="9"/>
      <p:bldP build="whole" bldLvl="1" animBg="1" rev="0" advAuto="0" spid="277" grpId="7"/>
      <p:bldP build="whole" bldLvl="1" animBg="1" rev="0" advAuto="0" spid="280" grpId="10"/>
      <p:bldP build="whole" bldLvl="1" animBg="1" rev="0" advAuto="0" spid="271" grpId="1"/>
      <p:bldP build="whole" bldLvl="1" animBg="1" rev="0" advAuto="0" spid="282" grpId="12"/>
      <p:bldP build="whole" bldLvl="1" animBg="1" rev="0" advAuto="0" spid="276" grpId="6"/>
      <p:bldP build="whole" bldLvl="1" animBg="1" rev="0" advAuto="0" spid="281" grpId="11"/>
      <p:bldP build="whole" bldLvl="1" animBg="1" rev="0" advAuto="0" spid="272" grpId="2"/>
      <p:bldP build="whole" bldLvl="1" animBg="1" rev="0" advAuto="0" spid="274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