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6"/>
  </p:notesMasterIdLst>
  <p:sldIdLst>
    <p:sldId id="1670" r:id="rId2"/>
    <p:sldId id="1672" r:id="rId3"/>
    <p:sldId id="1674" r:id="rId4"/>
    <p:sldId id="1673" r:id="rId5"/>
    <p:sldId id="1671" r:id="rId6"/>
    <p:sldId id="1675" r:id="rId7"/>
    <p:sldId id="1676" r:id="rId8"/>
    <p:sldId id="1677" r:id="rId9"/>
    <p:sldId id="1678" r:id="rId10"/>
    <p:sldId id="1679" r:id="rId11"/>
    <p:sldId id="1680" r:id="rId12"/>
    <p:sldId id="1681" r:id="rId13"/>
    <p:sldId id="1682" r:id="rId14"/>
    <p:sldId id="1683" r:id="rId15"/>
    <p:sldId id="1684" r:id="rId16"/>
    <p:sldId id="1685" r:id="rId17"/>
    <p:sldId id="1686" r:id="rId18"/>
    <p:sldId id="1687" r:id="rId19"/>
    <p:sldId id="1688" r:id="rId20"/>
    <p:sldId id="1689" r:id="rId21"/>
    <p:sldId id="1690" r:id="rId22"/>
    <p:sldId id="1691" r:id="rId23"/>
    <p:sldId id="1692" r:id="rId24"/>
    <p:sldId id="1693" r:id="rId25"/>
    <p:sldId id="1694" r:id="rId26"/>
    <p:sldId id="1695" r:id="rId27"/>
    <p:sldId id="1696" r:id="rId28"/>
    <p:sldId id="1697" r:id="rId29"/>
    <p:sldId id="1698" r:id="rId30"/>
    <p:sldId id="1699" r:id="rId31"/>
    <p:sldId id="1700" r:id="rId32"/>
    <p:sldId id="1701" r:id="rId33"/>
    <p:sldId id="1702" r:id="rId34"/>
    <p:sldId id="1703" r:id="rId35"/>
  </p:sldIdLst>
  <p:sldSz cx="110648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AFABAB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1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08" y="72"/>
      </p:cViewPr>
      <p:guideLst>
        <p:guide orient="horz" pos="2160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0CAB4F-D058-443B-A08F-7520BF906356}" type="datetimeFigureOut">
              <a:rPr lang="ar-SA" smtClean="0"/>
              <a:t>17/08/44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43000"/>
            <a:ext cx="4978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712996-E874-45C9-A209-DB7C5D9E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7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110" y="1122363"/>
            <a:ext cx="8298656" cy="2387600"/>
          </a:xfrm>
        </p:spPr>
        <p:txBody>
          <a:bodyPr anchor="b"/>
          <a:lstStyle>
            <a:lvl1pPr algn="ctr"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110" y="3602038"/>
            <a:ext cx="8298656" cy="1655762"/>
          </a:xfrm>
        </p:spPr>
        <p:txBody>
          <a:bodyPr/>
          <a:lstStyle>
            <a:lvl1pPr marL="0" indent="0" algn="ctr">
              <a:buNone/>
              <a:defRPr sz="2178"/>
            </a:lvl1pPr>
            <a:lvl2pPr marL="414955" indent="0" algn="ctr">
              <a:buNone/>
              <a:defRPr sz="1815"/>
            </a:lvl2pPr>
            <a:lvl3pPr marL="829909" indent="0" algn="ctr">
              <a:buNone/>
              <a:defRPr sz="1634"/>
            </a:lvl3pPr>
            <a:lvl4pPr marL="1244864" indent="0" algn="ctr">
              <a:buNone/>
              <a:defRPr sz="1452"/>
            </a:lvl4pPr>
            <a:lvl5pPr marL="1659819" indent="0" algn="ctr">
              <a:buNone/>
              <a:defRPr sz="1452"/>
            </a:lvl5pPr>
            <a:lvl6pPr marL="2074774" indent="0" algn="ctr">
              <a:buNone/>
              <a:defRPr sz="1452"/>
            </a:lvl6pPr>
            <a:lvl7pPr marL="2489728" indent="0" algn="ctr">
              <a:buNone/>
              <a:defRPr sz="1452"/>
            </a:lvl7pPr>
            <a:lvl8pPr marL="2904683" indent="0" algn="ctr">
              <a:buNone/>
              <a:defRPr sz="1452"/>
            </a:lvl8pPr>
            <a:lvl9pPr marL="3319638" indent="0" algn="ctr">
              <a:buNone/>
              <a:defRPr sz="145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7647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1771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8301" y="365125"/>
            <a:ext cx="2385864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710" y="365125"/>
            <a:ext cx="701928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814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064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34"/>
          </a:p>
        </p:txBody>
      </p:sp>
    </p:spTree>
    <p:extLst>
      <p:ext uri="{BB962C8B-B14F-4D97-AF65-F5344CB8AC3E}">
        <p14:creationId xmlns:p14="http://schemas.microsoft.com/office/powerpoint/2010/main" val="339496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87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3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6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5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27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21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4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57919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9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47" y="1709739"/>
            <a:ext cx="9543455" cy="2852737"/>
          </a:xfrm>
        </p:spPr>
        <p:txBody>
          <a:bodyPr anchor="b"/>
          <a:lstStyle>
            <a:lvl1pPr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47" y="4589464"/>
            <a:ext cx="9543455" cy="1500187"/>
          </a:xfrm>
        </p:spPr>
        <p:txBody>
          <a:bodyPr/>
          <a:lstStyle>
            <a:lvl1pPr marL="0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52232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10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593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1913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1" y="365126"/>
            <a:ext cx="954345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2" y="1681163"/>
            <a:ext cx="4680960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52" y="2505075"/>
            <a:ext cx="46809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1593" y="1681163"/>
            <a:ext cx="4704013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1593" y="2505075"/>
            <a:ext cx="4704013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1389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9152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9132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8240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013" y="987426"/>
            <a:ext cx="5601593" cy="4873625"/>
          </a:xfrm>
        </p:spPr>
        <p:txBody>
          <a:bodyPr anchor="t"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7569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710" y="365126"/>
            <a:ext cx="9543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710" y="1825625"/>
            <a:ext cx="954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710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5240" y="6356351"/>
            <a:ext cx="373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4568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13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sldNum="0" hdr="0" ftr="0" dt="0"/>
  <p:txStyles>
    <p:titleStyle>
      <a:lvl1pPr algn="l" defTabSz="829909" rtl="1" eaLnBrk="1" latinLnBrk="0" hangingPunct="1">
        <a:lnSpc>
          <a:spcPct val="90000"/>
        </a:lnSpc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477" indent="-207477" algn="r" defTabSz="829909" rtl="1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1pPr>
      <a:lvl2pPr marL="62243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7A0CA9-F73A-44BC-8A03-7B74BF22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A75DB6-10CE-3861-1AC6-D9575345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463B50C-A463-F84C-06CC-4C439E6E3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DE8A60-B939-E5A8-ACB8-A94BBD7F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5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E42CCCA-2ABC-D8AD-B34D-73D86AC6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4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0E4CD21-CB0B-9D73-EED5-79E27789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99B2BE-822B-4C59-ACA5-FBED7485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33D2C8B-10A4-26B6-553C-66B7A3C1E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F4176C7-3C1C-F752-D4BA-4832AB53A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طاولة عمل&#10;&#10;تم إنشاء الوصف تلقائياً">
            <a:extLst>
              <a:ext uri="{FF2B5EF4-FFF2-40B4-BE49-F238E27FC236}">
                <a16:creationId xmlns:a16="http://schemas.microsoft.com/office/drawing/2014/main" id="{9A42511A-9734-CE2C-5356-18A5A378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49B12-31C8-CB44-76D7-EC5231C6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F68901-BF3E-12ED-BB1B-D64CBF30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20CBE19-06C8-A0D5-71C9-5DE49CD7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9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D61106-9475-F1C2-A760-9FBE1736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5EC044B-E212-999E-90F1-95D10838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35BB3C-2C1D-5F20-064A-2A4EE13D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7BEFC4-03FE-D50E-A672-5F9AD4DB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91D0AA-5CD1-66F6-727B-D46FB1AC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ند&#10;&#10;تم إنشاء الوصف تلقائياً">
            <a:extLst>
              <a:ext uri="{FF2B5EF4-FFF2-40B4-BE49-F238E27FC236}">
                <a16:creationId xmlns:a16="http://schemas.microsoft.com/office/drawing/2014/main" id="{FA13C88A-B9E8-DB7F-08C8-379DFB0A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7C75DC6-F6B5-24A0-EEB6-D2439564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AC1649-0BA3-299C-AED4-B15A6A9D9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4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FEA5B6D-EF1E-0C59-D131-AC5A7203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852E11E-B317-0C4D-39DD-5ADA11CAE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9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5285AE-302C-0661-53CB-52C278687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4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664627B-30E0-637C-4045-DFF9BB98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CEC06C5-A1B5-0E26-D1CA-EF098C91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9D5594F-9B36-5C99-B493-2DF7C9F48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6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DA43768-3AD1-995A-E981-B40F65B86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682A65D-F9C5-687C-B158-6DC93A0B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CBD139-BB10-7692-E7D0-9F1C248F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3CFBAE9-06BA-D1B1-9208-AF29079E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8E5EC24-38F7-4FCE-98D2-4884D0C7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853C70-9EAF-C8CB-5548-0EF338B9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728AC1-4CB7-B6AD-4AE8-BF8A03158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عروض هدى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مخصص 3">
      <a:majorFont>
        <a:latin typeface="Du"/>
        <a:ea typeface=""/>
        <a:cs typeface="Du"/>
      </a:majorFont>
      <a:minorFont>
        <a:latin typeface="Du"/>
        <a:ea typeface=""/>
        <a:cs typeface="Du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0</Words>
  <Application>Microsoft Office PowerPoint</Application>
  <PresentationFormat>مخصص</PresentationFormat>
  <Paragraphs>0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8" baseType="lpstr">
      <vt:lpstr>Arial</vt:lpstr>
      <vt:lpstr>Calibri</vt:lpstr>
      <vt:lpstr>Du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 m</dc:creator>
  <cp:lastModifiedBy>huda m</cp:lastModifiedBy>
  <cp:revision>35</cp:revision>
  <dcterms:created xsi:type="dcterms:W3CDTF">2022-11-29T17:42:42Z</dcterms:created>
  <dcterms:modified xsi:type="dcterms:W3CDTF">2023-03-09T19:49:52Z</dcterms:modified>
</cp:coreProperties>
</file>