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57" r:id="rId3"/>
    <p:sldId id="261" r:id="rId4"/>
    <p:sldId id="260" r:id="rId5"/>
    <p:sldId id="1645" r:id="rId6"/>
    <p:sldId id="258" r:id="rId7"/>
    <p:sldId id="262" r:id="rId8"/>
    <p:sldId id="263" r:id="rId9"/>
    <p:sldId id="264" r:id="rId10"/>
    <p:sldId id="265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</p:sldIdLst>
  <p:sldSz cx="110648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38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62" y="744"/>
      </p:cViewPr>
      <p:guideLst>
        <p:guide orient="horz" pos="2160"/>
        <p:guide pos="34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3110" y="1122363"/>
            <a:ext cx="8298656" cy="2387600"/>
          </a:xfrm>
        </p:spPr>
        <p:txBody>
          <a:bodyPr anchor="b"/>
          <a:lstStyle>
            <a:lvl1pPr algn="ctr"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110" y="3602038"/>
            <a:ext cx="8298656" cy="1655762"/>
          </a:xfrm>
        </p:spPr>
        <p:txBody>
          <a:bodyPr/>
          <a:lstStyle>
            <a:lvl1pPr marL="0" indent="0" algn="ctr">
              <a:buNone/>
              <a:defRPr sz="2178"/>
            </a:lvl1pPr>
            <a:lvl2pPr marL="414955" indent="0" algn="ctr">
              <a:buNone/>
              <a:defRPr sz="1815"/>
            </a:lvl2pPr>
            <a:lvl3pPr marL="829909" indent="0" algn="ctr">
              <a:buNone/>
              <a:defRPr sz="1634"/>
            </a:lvl3pPr>
            <a:lvl4pPr marL="1244864" indent="0" algn="ctr">
              <a:buNone/>
              <a:defRPr sz="1452"/>
            </a:lvl4pPr>
            <a:lvl5pPr marL="1659819" indent="0" algn="ctr">
              <a:buNone/>
              <a:defRPr sz="1452"/>
            </a:lvl5pPr>
            <a:lvl6pPr marL="2074774" indent="0" algn="ctr">
              <a:buNone/>
              <a:defRPr sz="1452"/>
            </a:lvl6pPr>
            <a:lvl7pPr marL="2489728" indent="0" algn="ctr">
              <a:buNone/>
              <a:defRPr sz="1452"/>
            </a:lvl7pPr>
            <a:lvl8pPr marL="2904683" indent="0" algn="ctr">
              <a:buNone/>
              <a:defRPr sz="1452"/>
            </a:lvl8pPr>
            <a:lvl9pPr marL="3319638" indent="0" algn="ctr">
              <a:buNone/>
              <a:defRPr sz="1452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63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316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8301" y="365125"/>
            <a:ext cx="2385864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0710" y="365125"/>
            <a:ext cx="701928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5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324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47" y="1709739"/>
            <a:ext cx="9543455" cy="2852737"/>
          </a:xfrm>
        </p:spPr>
        <p:txBody>
          <a:bodyPr anchor="b"/>
          <a:lstStyle>
            <a:lvl1pPr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47" y="4589464"/>
            <a:ext cx="9543455" cy="1500187"/>
          </a:xfrm>
        </p:spPr>
        <p:txBody>
          <a:bodyPr/>
          <a:lstStyle>
            <a:lvl1pPr marL="0" indent="0">
              <a:buNone/>
              <a:defRPr sz="2178">
                <a:solidFill>
                  <a:schemeClr val="tx1">
                    <a:tint val="75000"/>
                  </a:schemeClr>
                </a:solidFill>
              </a:defRPr>
            </a:lvl1pPr>
            <a:lvl2pPr marL="414955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2pPr>
            <a:lvl3pPr marL="829909" indent="0">
              <a:buNone/>
              <a:defRPr sz="1634">
                <a:solidFill>
                  <a:schemeClr val="tx1">
                    <a:tint val="75000"/>
                  </a:schemeClr>
                </a:solidFill>
              </a:defRPr>
            </a:lvl3pPr>
            <a:lvl4pPr marL="124486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81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477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972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468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963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5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710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1593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264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1" y="365126"/>
            <a:ext cx="9543455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152" y="1681163"/>
            <a:ext cx="4680960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152" y="2505075"/>
            <a:ext cx="46809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01593" y="1681163"/>
            <a:ext cx="4704013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01593" y="2505075"/>
            <a:ext cx="4704013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757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227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805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013" y="987426"/>
            <a:ext cx="5601593" cy="4873625"/>
          </a:xfrm>
        </p:spPr>
        <p:txBody>
          <a:bodyPr/>
          <a:lstStyle>
            <a:lvl1pPr>
              <a:defRPr sz="2904"/>
            </a:lvl1pPr>
            <a:lvl2pPr>
              <a:defRPr sz="2541"/>
            </a:lvl2pPr>
            <a:lvl3pPr>
              <a:defRPr sz="2178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900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4013" y="987426"/>
            <a:ext cx="5601593" cy="4873625"/>
          </a:xfrm>
        </p:spPr>
        <p:txBody>
          <a:bodyPr anchor="t"/>
          <a:lstStyle>
            <a:lvl1pPr marL="0" indent="0">
              <a:buNone/>
              <a:defRPr sz="2904"/>
            </a:lvl1pPr>
            <a:lvl2pPr marL="414955" indent="0">
              <a:buNone/>
              <a:defRPr sz="2541"/>
            </a:lvl2pPr>
            <a:lvl3pPr marL="829909" indent="0">
              <a:buNone/>
              <a:defRPr sz="2178"/>
            </a:lvl3pPr>
            <a:lvl4pPr marL="1244864" indent="0">
              <a:buNone/>
              <a:defRPr sz="1815"/>
            </a:lvl4pPr>
            <a:lvl5pPr marL="1659819" indent="0">
              <a:buNone/>
              <a:defRPr sz="1815"/>
            </a:lvl5pPr>
            <a:lvl6pPr marL="2074774" indent="0">
              <a:buNone/>
              <a:defRPr sz="1815"/>
            </a:lvl6pPr>
            <a:lvl7pPr marL="2489728" indent="0">
              <a:buNone/>
              <a:defRPr sz="1815"/>
            </a:lvl7pPr>
            <a:lvl8pPr marL="2904683" indent="0">
              <a:buNone/>
              <a:defRPr sz="1815"/>
            </a:lvl8pPr>
            <a:lvl9pPr marL="3319638" indent="0">
              <a:buNone/>
              <a:defRPr sz="181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094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710" y="365126"/>
            <a:ext cx="95434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710" y="1825625"/>
            <a:ext cx="95434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710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5240" y="6356351"/>
            <a:ext cx="3734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4568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6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9909" rtl="1" eaLnBrk="1" latinLnBrk="0" hangingPunct="1">
        <a:lnSpc>
          <a:spcPct val="90000"/>
        </a:lnSpc>
        <a:spcBef>
          <a:spcPct val="0"/>
        </a:spcBef>
        <a:buNone/>
        <a:defRPr sz="39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477" indent="-207477" algn="r" defTabSz="829909" rtl="1" eaLnBrk="1" latinLnBrk="0" hangingPunct="1">
        <a:lnSpc>
          <a:spcPct val="90000"/>
        </a:lnSpc>
        <a:spcBef>
          <a:spcPts val="908"/>
        </a:spcBef>
        <a:buFont typeface="Arial" panose="020B0604020202020204" pitchFamily="34" charset="0"/>
        <a:buChar char="•"/>
        <a:defRPr sz="2541" kern="1200">
          <a:solidFill>
            <a:schemeClr val="tx1"/>
          </a:solidFill>
          <a:latin typeface="+mn-lt"/>
          <a:ea typeface="+mn-ea"/>
          <a:cs typeface="+mn-cs"/>
        </a:defRPr>
      </a:lvl1pPr>
      <a:lvl2pPr marL="62243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2pPr>
      <a:lvl3pPr marL="1037387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3pPr>
      <a:lvl4pPr marL="145234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86729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1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69720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3112160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527115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1pPr>
      <a:lvl2pPr marL="414955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82990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24486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65981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07477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48972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2904683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31963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344EDCB-B029-2323-9948-26CADDA6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1106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64D7178-DB4E-FCF6-22C5-0E07CB6B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75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EA9C27-4541-4C66-FA7F-E8B849D44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99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DEED10A-EC4D-BEF1-99EE-4E02309B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33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B310F46-1864-ABDD-7E32-463B4FC2E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4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EA5A909-0DDD-5225-EF32-1E4626343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14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281F99-1387-42EF-9E49-A4AB7DB99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87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6FAF139-9BE2-7103-1092-5EF3E1D5A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97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F0AD5A8-DA90-A858-5E85-7E1C7005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7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A113123-E43E-998B-B002-2B5880C7C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86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BF51EAB-9307-094B-FB07-0CD9755D8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9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8D6B8D6-A4EE-5B65-842A-780942857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9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C14A55D-9A63-8A57-8BBE-34C57772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13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7034655-CFA9-93C2-BB2B-3BF1CCF9F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44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289F70F-435C-BCBE-FD92-B66C72E7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0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1B302FD-037B-11E8-3F09-15835A8DD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47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11C558B-650C-D298-4DD8-569FF6387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63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657AADF-98FE-1DE8-9043-FF2313ABD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87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2B6D9BD-8D9E-1C96-ACEE-F0146588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43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0152190-4E8C-BDF5-BC00-A2EE4EB5F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92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27292FC-DCB2-F70F-171A-DFD49C9EC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86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747A7A8-80EC-3A61-B2CE-49BA01FB5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7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3B21C0A-6727-C6CF-37BB-CC550794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3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4FDEDAF-7024-CF20-26BB-FEBDC86A7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3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96E118C-AB88-4F2F-3D23-CD0464385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61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CE087EA-9FDE-393A-BA56-85F27A56F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75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BBCA91C-DE1C-E816-E6BB-110BA57FB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57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A9E7B1C-A625-AB57-E0C1-146286B3D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64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7D12C5A-ABE0-D78F-C808-D85A2B71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50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5748206-FDBC-750A-0539-D38E6B350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44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1D0ABDD-E93A-A4FB-9DF9-DD8BA85A8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63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7BFE020-A0BE-BB66-61E9-F99F2DF1D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25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9108B46-BBAC-D1D6-AE74-06FF7B898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38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F1B910D-907D-486F-BF9C-A3E5FF347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41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6680ABD-8021-7799-0605-29B1E459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76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051014E-B640-C357-FB23-D4D39BE08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81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EC48E72-20E1-5FBE-1D75-751BB6294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6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540FAAD-3820-5847-5A79-BEEBEA81B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1" y="0"/>
            <a:ext cx="11083536" cy="6858000"/>
          </a:xfrm>
          <a:prstGeom prst="rect">
            <a:avLst/>
          </a:prstGeom>
        </p:spPr>
      </p:pic>
      <p:pic>
        <p:nvPicPr>
          <p:cNvPr id="2" name="كيف تعمل كمادة باردة؟">
            <a:hlinkClick r:id="" action="ppaction://media"/>
            <a:extLst>
              <a:ext uri="{FF2B5EF4-FFF2-40B4-BE49-F238E27FC236}">
                <a16:creationId xmlns:a16="http://schemas.microsoft.com/office/drawing/2014/main" id="{C5F8822F-BA26-083B-D5CB-1AAE6CF68F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4"/>
            <a:ext cx="10848452" cy="59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13E1367-7EEB-E049-E62A-73C0116DC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84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2817376-555B-3FFF-84A4-343EEBCB5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38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F7A6974-B03C-A4A2-B61E-E1D5A0747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74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3B2E377-C44F-851F-4BBF-82504F510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" y="0"/>
            <a:ext cx="1106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0905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Office PowerPoint</Application>
  <PresentationFormat>مخصص</PresentationFormat>
  <Paragraphs>0</Paragraphs>
  <Slides>42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huda m</dc:creator>
  <cp:lastModifiedBy>huda m</cp:lastModifiedBy>
  <cp:revision>3</cp:revision>
  <dcterms:created xsi:type="dcterms:W3CDTF">2022-11-29T17:42:42Z</dcterms:created>
  <dcterms:modified xsi:type="dcterms:W3CDTF">2022-11-29T21:26:46Z</dcterms:modified>
</cp:coreProperties>
</file>