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163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1665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2" y="826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1B4837-41B2-9D17-5400-F0C1D6C66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A9FE9A6-0994-C776-6FF4-7B9C1A60D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6BA8185-FB25-CE51-6BCF-12475380C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4442C49-EBE9-5C01-32D6-A19F3CDE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1108912-D639-2919-6870-4246030DF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5" y="0"/>
            <a:ext cx="11073520" cy="6858000"/>
          </a:xfrm>
          <a:prstGeom prst="rect">
            <a:avLst/>
          </a:prstGeom>
        </p:spPr>
      </p:pic>
      <p:pic>
        <p:nvPicPr>
          <p:cNvPr id="6" name="تحديد الحرارة النوعية">
            <a:hlinkClick r:id="" action="ppaction://media"/>
            <a:extLst>
              <a:ext uri="{FF2B5EF4-FFF2-40B4-BE49-F238E27FC236}">
                <a16:creationId xmlns:a16="http://schemas.microsoft.com/office/drawing/2014/main" id="{503E750C-598B-4DEA-BD6E-45DFF1B2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86" y="1008383"/>
            <a:ext cx="10504714" cy="530805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BC1D247-69A7-4C46-99D3-7C9B21CC2AF6}"/>
              </a:ext>
            </a:extLst>
          </p:cNvPr>
          <p:cNvSpPr/>
          <p:nvPr/>
        </p:nvSpPr>
        <p:spPr>
          <a:xfrm>
            <a:off x="10330" y="277763"/>
            <a:ext cx="11064875" cy="579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تحديد الحرارة النوعية</a:t>
            </a:r>
          </a:p>
        </p:txBody>
      </p:sp>
    </p:spTree>
    <p:extLst>
      <p:ext uri="{BB962C8B-B14F-4D97-AF65-F5344CB8AC3E}">
        <p14:creationId xmlns:p14="http://schemas.microsoft.com/office/powerpoint/2010/main" val="15549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6DD090C-D2D5-62F2-9E64-2BBAC6048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D50ED98-9FB0-6907-417F-488D9C7BC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37BB08-3191-5228-08DE-E2944E43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8B3A62-7CDC-5E4A-F444-F73122B1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91F713-CD11-84AF-4CDE-4CD0603D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إلكترونيات, لقطة شاشة&#10;&#10;تم إنشاء الوصف تلقائياً">
            <a:extLst>
              <a:ext uri="{FF2B5EF4-FFF2-40B4-BE49-F238E27FC236}">
                <a16:creationId xmlns:a16="http://schemas.microsoft.com/office/drawing/2014/main" id="{1A1AE16E-A5E9-0A83-36DC-98E3EF5AF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908FE5E-0CEA-A985-7EA4-0287FCFDE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95F9BDB-AEBE-4FE0-F9D8-F86492A9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4204ECC-4E4D-C529-E325-325FB2423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5" y="0"/>
            <a:ext cx="11073520" cy="6858000"/>
          </a:xfrm>
          <a:prstGeom prst="rect">
            <a:avLst/>
          </a:prstGeom>
        </p:spPr>
      </p:pic>
      <p:pic>
        <p:nvPicPr>
          <p:cNvPr id="5" name="reaction of barium hydroxide and ammonium chloride">
            <a:hlinkClick r:id="" action="ppaction://media"/>
            <a:extLst>
              <a:ext uri="{FF2B5EF4-FFF2-40B4-BE49-F238E27FC236}">
                <a16:creationId xmlns:a16="http://schemas.microsoft.com/office/drawing/2014/main" id="{A69C2211-2347-1DC6-E27E-7A75CB0C2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127000"/>
            <a:ext cx="10821987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F925C83-6E14-725E-6E78-11583E2A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D52E8A7-1CEA-6371-F26B-4B7611E0E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7C3868-C3A1-809C-0F4B-A2B9822BA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5F8344-5431-75ED-68B8-F4FB8C16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7F61FC-16EF-B91B-53AE-50C8D037E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D107874-4445-7041-5D39-B38C6419D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4003A75-2093-2B0A-1D28-D6921856C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إلكترونيات, لقطة شاشة, عرض&#10;&#10;تم إنشاء الوصف تلقائياً">
            <a:extLst>
              <a:ext uri="{FF2B5EF4-FFF2-40B4-BE49-F238E27FC236}">
                <a16:creationId xmlns:a16="http://schemas.microsoft.com/office/drawing/2014/main" id="{328CA953-43A5-8B1A-9C94-6CDEE3F1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51A250C-00CC-2AF0-02BB-F175AD0C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62669B-A163-62D0-E7DA-B6278571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164AEA6-A87E-F335-6177-CB3CF645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B5279F6-D864-6D5D-B98B-2DFBEA7D7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7C26E12-7063-2FC8-5674-3B256300C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645FEC1-959E-2EBF-2720-904338B43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BDD50C-1776-1E3B-5EFB-CD4D21FF5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61A281-7487-9147-8F4F-A250A9C2B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916097D-7BC5-8B21-4F91-4E7A2DC17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6A35690-3128-4E5C-955D-51BA118C3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028A8C1-095B-C0AE-894F-AC36AD32E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8D5A45-B3D8-5144-7C45-DF7DC0EF9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63F0D00-C4C1-F10D-6DB0-F7F6C3359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1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3</Words>
  <Application>Microsoft Office PowerPoint</Application>
  <PresentationFormat>مخصص</PresentationFormat>
  <Paragraphs>1</Paragraphs>
  <Slides>36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4</cp:revision>
  <dcterms:created xsi:type="dcterms:W3CDTF">2022-11-29T17:42:42Z</dcterms:created>
  <dcterms:modified xsi:type="dcterms:W3CDTF">2022-11-29T21:35:06Z</dcterms:modified>
</cp:coreProperties>
</file>