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10648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62" y="744"/>
      </p:cViewPr>
      <p:guideLst>
        <p:guide orient="horz" pos="216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lvl1pPr algn="ctr"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55" indent="0" algn="ctr">
              <a:buNone/>
              <a:defRPr sz="1815"/>
            </a:lvl2pPr>
            <a:lvl3pPr marL="829909" indent="0" algn="ctr">
              <a:buNone/>
              <a:defRPr sz="1634"/>
            </a:lvl3pPr>
            <a:lvl4pPr marL="1244864" indent="0" algn="ctr">
              <a:buNone/>
              <a:defRPr sz="1452"/>
            </a:lvl4pPr>
            <a:lvl5pPr marL="1659819" indent="0" algn="ctr">
              <a:buNone/>
              <a:defRPr sz="1452"/>
            </a:lvl5pPr>
            <a:lvl6pPr marL="2074774" indent="0" algn="ctr">
              <a:buNone/>
              <a:defRPr sz="1452"/>
            </a:lvl6pPr>
            <a:lvl7pPr marL="2489728" indent="0" algn="ctr">
              <a:buNone/>
              <a:defRPr sz="1452"/>
            </a:lvl7pPr>
            <a:lvl8pPr marL="2904683" indent="0" algn="ctr">
              <a:buNone/>
              <a:defRPr sz="1452"/>
            </a:lvl8pPr>
            <a:lvl9pPr marL="3319638" indent="0" algn="ctr">
              <a:buNone/>
              <a:defRPr sz="145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316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3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24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lvl1pPr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64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5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2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05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00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94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6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909" rtl="1" eaLnBrk="1" latinLnBrk="0" hangingPunct="1">
        <a:lnSpc>
          <a:spcPct val="90000"/>
        </a:lnSpc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477" indent="-207477" algn="r" defTabSz="829909" rtl="1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1pPr>
      <a:lvl2pPr marL="62243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344EDCB-B029-2323-9948-26CADDA6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1106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12E560-3DE4-47D6-8CEF-8B1341344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A60ECB-BC7D-8D2E-4A7C-9FEC13089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36810B-924E-7680-1BB1-BD18AEE9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C4DE9F-84A8-1A6A-0EEA-EC04E92A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7098EB5A-1065-59C6-7247-F3F63F99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2866AB-E979-FBC8-E54F-AEEF0DD00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87671D-023D-CC17-B9D4-6C7164EE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9EB3132-BC0B-2511-2840-C46C60D2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F053385-E9D6-BF4C-E0E9-838FD3F2D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2D6119B-DFB3-9E04-B6EB-C284BE0B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إلكترونيات, لقطة شاشة&#10;&#10;تم إنشاء الوصف تلقائياً">
            <a:extLst>
              <a:ext uri="{FF2B5EF4-FFF2-40B4-BE49-F238E27FC236}">
                <a16:creationId xmlns:a16="http://schemas.microsoft.com/office/drawing/2014/main" id="{1202E946-4CC8-55B7-6047-847B0A80F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E85B25-7EB7-9038-4C72-DE3A5744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47CEDC-3AB6-0F2A-618B-CA5FDDB0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C41B2EE-B5E0-7F01-6A49-E6C01EE0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70E1C0-2A37-73EE-5422-5D1DD414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2BC83608-79D4-09EC-4AEF-A5C5B5B44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9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0C58E4-3D41-5128-DA9D-707FE2469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C4B9082-A538-603C-9B4C-13D627965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BA79A5-16DB-585C-D2D5-2459FCEEC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4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032E04B-584E-0B9F-D210-7FF75721A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556B802-9AE4-0F8E-DBB6-18C378A8A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B8B782-887C-3250-8626-32F8F5AC2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2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EEB571C-48C1-7237-D14B-70E97489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9DA59E-645F-5D13-E40C-9C40D8D7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4B5C63-C196-92B1-F3E3-3958AA4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51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مخصص</PresentationFormat>
  <Paragraphs>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4</cp:revision>
  <dcterms:created xsi:type="dcterms:W3CDTF">2022-11-29T17:42:42Z</dcterms:created>
  <dcterms:modified xsi:type="dcterms:W3CDTF">2022-11-29T21:38:54Z</dcterms:modified>
</cp:coreProperties>
</file>