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61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1688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90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62" y="826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63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6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57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2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9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6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44EDCB-B029-2323-9948-26CADDA6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1106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1E49AD8-EC22-40ED-925D-F8D123DD7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BABDC73-ED2A-AB5C-D854-9A8A6BA34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8D3598C-42F8-2998-D5BF-81E59FE9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0ED1341-124F-72A9-DC96-36BBC8305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4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2872A6-1724-A6A8-6117-9E0E485B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3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7B73B3F-3A2F-71C2-2BE7-12B21B906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1E66751-A573-41EA-8FF7-6928CD2A4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لقطة شاشة, عرض&#10;&#10;تم إنشاء الوصف تلقائياً">
            <a:extLst>
              <a:ext uri="{FF2B5EF4-FFF2-40B4-BE49-F238E27FC236}">
                <a16:creationId xmlns:a16="http://schemas.microsoft.com/office/drawing/2014/main" id="{85B1588B-4B6F-2785-AB41-77E215F90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3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1FA99B9-9268-6966-F343-7D87DE58E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09F92C0-430C-91EF-14EC-044BA6162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لقطة شاشة&#10;&#10;تم إنشاء الوصف تلقائياً">
            <a:extLst>
              <a:ext uri="{FF2B5EF4-FFF2-40B4-BE49-F238E27FC236}">
                <a16:creationId xmlns:a16="http://schemas.microsoft.com/office/drawing/2014/main" id="{1E080726-AC09-E8B0-ED41-D2A28C59F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96A63F-1126-6966-581E-FCF1312C4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3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DE7DE94-67ED-C9F1-1503-D80A8C448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A004BFF-482C-644C-98E1-850CC93A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83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220D509-C607-8E46-2E18-C3611978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557C3BB-D021-99FC-F267-057200DA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FF1553-BF1C-FF24-5825-2AE009312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3CA63A-39DA-E1A9-1784-77ABC018B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15D161BE-E97E-E924-55CB-6E3837391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3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0A8C75D-67EC-1DEA-FF07-025119EDA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6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3CF3D32-A745-1C51-379B-20DD60CC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3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لقطة شاشة, عرض&#10;&#10;تم إنشاء الوصف تلقائياً">
            <a:extLst>
              <a:ext uri="{FF2B5EF4-FFF2-40B4-BE49-F238E27FC236}">
                <a16:creationId xmlns:a16="http://schemas.microsoft.com/office/drawing/2014/main" id="{F2D239AF-A999-5DBC-E57F-059DD4A13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1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ياس السعرات الحرارية">
            <a:hlinkClick r:id="" action="ppaction://media"/>
            <a:extLst>
              <a:ext uri="{FF2B5EF4-FFF2-40B4-BE49-F238E27FC236}">
                <a16:creationId xmlns:a16="http://schemas.microsoft.com/office/drawing/2014/main" id="{6D9808E3-BBBC-E966-4CB5-A533BF2DF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785475" cy="60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2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35FD905-CD16-E1FE-3F92-C8D1159D8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29F3F05-A7A2-36F3-6E76-688362ED1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A3026D7-3634-D8CC-CF71-9F8318958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3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5961B4-6FF7-F37A-524B-814877645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7629447-1649-A01C-0EAF-82D2D33CB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5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B516D4F-3D59-4404-C8B8-8DCB91938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1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BAEC3E0-C6C6-952B-5DA8-E39F36540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E590444-8BDF-0FF2-719C-E4A433E58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52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4D61C73-A10A-64D8-5BC2-52863B50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7C1CC2-E342-21A9-C6D5-C369A5B83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0E933A6-1B5A-6C2F-4948-3649C49DE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3FD1D47-95E4-C76C-F28F-A7A784A6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0EB98A0-E038-97F6-817A-DB95A8A29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53EC337-68E4-5944-AB52-ECFB95C93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51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0</Words>
  <Application>Microsoft Office PowerPoint</Application>
  <PresentationFormat>مخصص</PresentationFormat>
  <Paragraphs>0</Paragraphs>
  <Slides>38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4</cp:revision>
  <dcterms:created xsi:type="dcterms:W3CDTF">2022-11-29T17:42:42Z</dcterms:created>
  <dcterms:modified xsi:type="dcterms:W3CDTF">2022-11-29T21:44:15Z</dcterms:modified>
</cp:coreProperties>
</file>