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61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</p:sldIdLst>
  <p:sldSz cx="110648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9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06" y="72"/>
      </p:cViewPr>
      <p:guideLst>
        <p:guide orient="horz" pos="2160"/>
        <p:guide pos="3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110" y="1122363"/>
            <a:ext cx="8298656" cy="2387600"/>
          </a:xfrm>
        </p:spPr>
        <p:txBody>
          <a:bodyPr anchor="b"/>
          <a:lstStyle>
            <a:lvl1pPr algn="ctr"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110" y="3602038"/>
            <a:ext cx="8298656" cy="1655762"/>
          </a:xfrm>
        </p:spPr>
        <p:txBody>
          <a:bodyPr/>
          <a:lstStyle>
            <a:lvl1pPr marL="0" indent="0" algn="ctr">
              <a:buNone/>
              <a:defRPr sz="2178"/>
            </a:lvl1pPr>
            <a:lvl2pPr marL="414955" indent="0" algn="ctr">
              <a:buNone/>
              <a:defRPr sz="1815"/>
            </a:lvl2pPr>
            <a:lvl3pPr marL="829909" indent="0" algn="ctr">
              <a:buNone/>
              <a:defRPr sz="1634"/>
            </a:lvl3pPr>
            <a:lvl4pPr marL="1244864" indent="0" algn="ctr">
              <a:buNone/>
              <a:defRPr sz="1452"/>
            </a:lvl4pPr>
            <a:lvl5pPr marL="1659819" indent="0" algn="ctr">
              <a:buNone/>
              <a:defRPr sz="1452"/>
            </a:lvl5pPr>
            <a:lvl6pPr marL="2074774" indent="0" algn="ctr">
              <a:buNone/>
              <a:defRPr sz="1452"/>
            </a:lvl6pPr>
            <a:lvl7pPr marL="2489728" indent="0" algn="ctr">
              <a:buNone/>
              <a:defRPr sz="1452"/>
            </a:lvl7pPr>
            <a:lvl8pPr marL="2904683" indent="0" algn="ctr">
              <a:buNone/>
              <a:defRPr sz="1452"/>
            </a:lvl8pPr>
            <a:lvl9pPr marL="3319638" indent="0" algn="ctr">
              <a:buNone/>
              <a:defRPr sz="1452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63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8301" y="365125"/>
            <a:ext cx="2385864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710" y="365125"/>
            <a:ext cx="701928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5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2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47" y="1709739"/>
            <a:ext cx="9543455" cy="2852737"/>
          </a:xfrm>
        </p:spPr>
        <p:txBody>
          <a:bodyPr anchor="b"/>
          <a:lstStyle>
            <a:lvl1pPr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47" y="4589464"/>
            <a:ext cx="9543455" cy="1500187"/>
          </a:xfrm>
        </p:spPr>
        <p:txBody>
          <a:bodyPr/>
          <a:lstStyle>
            <a:lvl1pPr marL="0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10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1593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6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1" y="365126"/>
            <a:ext cx="954345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152" y="1681163"/>
            <a:ext cx="4680960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152" y="2505075"/>
            <a:ext cx="46809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1593" y="1681163"/>
            <a:ext cx="4704013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1593" y="2505075"/>
            <a:ext cx="4704013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757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2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0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013" y="987426"/>
            <a:ext cx="5601593" cy="4873625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0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4013" y="987426"/>
            <a:ext cx="5601593" cy="4873625"/>
          </a:xfrm>
        </p:spPr>
        <p:txBody>
          <a:bodyPr anchor="t"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9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710" y="365126"/>
            <a:ext cx="9543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10" y="1825625"/>
            <a:ext cx="9543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710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F441-838D-4939-8E3F-865F3C205BAA}" type="datetimeFigureOut">
              <a:rPr lang="ar-SA" smtClean="0"/>
              <a:t>09/06/44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240" y="6356351"/>
            <a:ext cx="373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4568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6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9909" rtl="1" eaLnBrk="1" latinLnBrk="0" hangingPunct="1">
        <a:lnSpc>
          <a:spcPct val="90000"/>
        </a:lnSpc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477" indent="-207477" algn="r" defTabSz="829909" rtl="1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541" kern="1200">
          <a:solidFill>
            <a:schemeClr val="tx1"/>
          </a:solidFill>
          <a:latin typeface="+mn-lt"/>
          <a:ea typeface="+mn-ea"/>
          <a:cs typeface="+mn-cs"/>
        </a:defRPr>
      </a:lvl1pPr>
      <a:lvl2pPr marL="62243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44EDCB-B029-2323-9948-26CADDA6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1106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2D656B4-8B9F-F812-DDCA-CD7591F8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717D1-7114-444C-CF4C-B4AAA7896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86B36B1-5A6B-94DD-469A-05E394895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6B008C2-578D-276C-E624-1947CA1F8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84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مختلف, زجاجة, العديد&#10;&#10;تم إنشاء الوصف تلقائياً">
            <a:extLst>
              <a:ext uri="{FF2B5EF4-FFF2-40B4-BE49-F238E27FC236}">
                <a16:creationId xmlns:a16="http://schemas.microsoft.com/office/drawing/2014/main" id="{ACD10EC0-CCBB-6D24-65F8-F4E6768DA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83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0D8EB1-6C04-78AE-061E-15D23ED76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B677D15-AEA9-692C-BCE1-413D49E8D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E0D26EC-4347-3F59-7F34-EFA809A74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33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1CBAEAC-F335-F948-6CA4-894088DCB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8C173809-680B-B312-056F-42FEF33A5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1E6E8A-8F47-643A-A028-944BE6134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E6E18E15-3BDB-8634-46FB-B04183BD1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3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77AF114C-DA90-9994-ED24-D1F081A5F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4939E3C-AAE2-6275-2706-450BE9418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83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A420EF9-5677-D5EC-2BA5-3D7C564A7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5AFA3CD-FEC1-2E45-32A2-61FC8C084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9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69E0EB2-D184-B79F-E70A-3BAB0D5CA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1E9C970-A30D-D49D-7360-B3FBDC413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E399EB0-A996-675D-1DB7-26988FA94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3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9C71180-AD79-554C-745A-71E47900B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6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8BDA24-F140-2736-8E81-5BF5102B0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3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D0EE26-78F3-EE68-2DB2-60B6BDEA8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1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B97C29B-E333-6E02-7DCF-FF1F8DE26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7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4510BF3-1353-317C-E7C5-93D3A006E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0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EE6FE15-91BD-52E1-56A1-936872585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9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3DA6C5F-9410-1B73-D910-3139343DA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3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369239-8F26-FAC7-50CE-BBFFDC947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6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572262-3196-6368-0AD0-01CAE031C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5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4BDA77-5C6B-1212-1725-58B8A7E59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11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5A1FB6-6900-F08E-3105-A5AFE1600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9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24CFEAE-28A7-5569-0C9F-87B90E48C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52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0DAA87C-4309-9B69-C086-007B15435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5DC57F1-0773-139A-3DE0-F8DE0F8BE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0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8236A6-7535-1EC8-8468-59638FE0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36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6225BF-DBFC-2D9B-8326-2E82A3C99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0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3ED5CC-0059-C988-EF71-2B92A3A1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7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EA3D01-FC7C-A6F2-6CC5-C78A8A354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41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FD7EFE3-0455-E8DB-4419-46099281F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50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9248B7-621C-09EB-9A43-57A240F28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17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B423527-7541-E3E3-897C-B13A6E01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091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E02085-0E72-5F7C-B4D7-C95944A97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00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1BAAB4B-AF61-3C9F-D9C8-12859F9AC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79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4E8656F-C3F9-C3D9-D40D-037C9857F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2A1FC46-42F3-D430-8FB3-8791639B1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7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06D3200-8719-9F3D-E556-BF16E6FEF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94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17D2DC-952C-3734-C989-4D0EB2B61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53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164C0EE1-F3BA-CAE3-E3E8-09754E5E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13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40D452D-9B67-9821-F855-3D33AF5EC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5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1A94061-B830-5E77-740F-67F0C1C1D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59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9BDD754-2A77-18E7-63B8-995BB1736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4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6CDC933-2267-965D-57D2-659416355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AC3926C-5BBF-14F2-0F86-5D276A378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8CB918B-E6D9-59DE-BE0B-F11EDBA4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158EBCB-2C91-BDDF-82B3-7EFA4B96E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512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0</Words>
  <Application>Microsoft Office PowerPoint</Application>
  <PresentationFormat>مخصص</PresentationFormat>
  <Paragraphs>0</Paragraphs>
  <Slides>55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huda m</dc:creator>
  <cp:lastModifiedBy>huda m</cp:lastModifiedBy>
  <cp:revision>4</cp:revision>
  <dcterms:created xsi:type="dcterms:W3CDTF">2022-11-29T17:42:42Z</dcterms:created>
  <dcterms:modified xsi:type="dcterms:W3CDTF">2023-01-01T14:02:37Z</dcterms:modified>
</cp:coreProperties>
</file>