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72" r:id="rId1"/>
  </p:sldMasterIdLst>
  <p:notesMasterIdLst>
    <p:notesMasterId r:id="rId66"/>
  </p:notesMasterIdLst>
  <p:sldIdLst>
    <p:sldId id="256" r:id="rId2"/>
    <p:sldId id="261" r:id="rId3"/>
    <p:sldId id="260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1672" r:id="rId13"/>
    <p:sldId id="270" r:id="rId14"/>
    <p:sldId id="271" r:id="rId15"/>
    <p:sldId id="272" r:id="rId16"/>
    <p:sldId id="273" r:id="rId17"/>
    <p:sldId id="274" r:id="rId18"/>
    <p:sldId id="1670" r:id="rId19"/>
    <p:sldId id="276" r:id="rId20"/>
    <p:sldId id="277" r:id="rId21"/>
    <p:sldId id="278" r:id="rId22"/>
    <p:sldId id="279" r:id="rId23"/>
    <p:sldId id="280" r:id="rId24"/>
    <p:sldId id="281" r:id="rId25"/>
    <p:sldId id="1671" r:id="rId26"/>
    <p:sldId id="283" r:id="rId27"/>
    <p:sldId id="284" r:id="rId28"/>
    <p:sldId id="285" r:id="rId29"/>
    <p:sldId id="286" r:id="rId30"/>
    <p:sldId id="287" r:id="rId31"/>
    <p:sldId id="288" r:id="rId32"/>
    <p:sldId id="1785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317" r:id="rId61"/>
    <p:sldId id="318" r:id="rId62"/>
    <p:sldId id="319" r:id="rId63"/>
    <p:sldId id="320" r:id="rId64"/>
    <p:sldId id="321" r:id="rId65"/>
  </p:sldIdLst>
  <p:sldSz cx="1106487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48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9990" autoAdjust="0"/>
    <p:restoredTop sz="94660"/>
  </p:normalViewPr>
  <p:slideViewPr>
    <p:cSldViewPr snapToGrid="0" showGuides="1">
      <p:cViewPr varScale="1">
        <p:scale>
          <a:sx n="38" d="100"/>
          <a:sy n="38" d="100"/>
        </p:scale>
        <p:origin x="379" y="48"/>
      </p:cViewPr>
      <p:guideLst>
        <p:guide orient="horz" pos="2160"/>
        <p:guide pos="348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2383F5BC-05E0-4152-B0A0-4B1519BFBEE7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1143000"/>
            <a:ext cx="4978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497807F9-D6F2-4F9C-879B-3646361860FA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73625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A371D-919D-4304-836A-8A30D77AF616}" type="slidenum">
              <a:rPr lang="ar-SA" smtClean="0"/>
              <a:t>32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060294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3110" y="1122363"/>
            <a:ext cx="8298656" cy="2387600"/>
          </a:xfrm>
        </p:spPr>
        <p:txBody>
          <a:bodyPr anchor="b"/>
          <a:lstStyle>
            <a:lvl1pPr algn="ctr">
              <a:defRPr sz="5446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3110" y="3602038"/>
            <a:ext cx="8298656" cy="1655762"/>
          </a:xfrm>
        </p:spPr>
        <p:txBody>
          <a:bodyPr/>
          <a:lstStyle>
            <a:lvl1pPr marL="0" indent="0" algn="ctr">
              <a:buNone/>
              <a:defRPr sz="2178"/>
            </a:lvl1pPr>
            <a:lvl2pPr marL="414955" indent="0" algn="ctr">
              <a:buNone/>
              <a:defRPr sz="1815"/>
            </a:lvl2pPr>
            <a:lvl3pPr marL="829909" indent="0" algn="ctr">
              <a:buNone/>
              <a:defRPr sz="1634"/>
            </a:lvl3pPr>
            <a:lvl4pPr marL="1244864" indent="0" algn="ctr">
              <a:buNone/>
              <a:defRPr sz="1452"/>
            </a:lvl4pPr>
            <a:lvl5pPr marL="1659819" indent="0" algn="ctr">
              <a:buNone/>
              <a:defRPr sz="1452"/>
            </a:lvl5pPr>
            <a:lvl6pPr marL="2074774" indent="0" algn="ctr">
              <a:buNone/>
              <a:defRPr sz="1452"/>
            </a:lvl6pPr>
            <a:lvl7pPr marL="2489728" indent="0" algn="ctr">
              <a:buNone/>
              <a:defRPr sz="1452"/>
            </a:lvl7pPr>
            <a:lvl8pPr marL="2904683" indent="0" algn="ctr">
              <a:buNone/>
              <a:defRPr sz="1452"/>
            </a:lvl8pPr>
            <a:lvl9pPr marL="3319638" indent="0" algn="ctr">
              <a:buNone/>
              <a:defRPr sz="1452"/>
            </a:lvl9pPr>
          </a:lstStyle>
          <a:p>
            <a:r>
              <a:rPr lang="ar-SA"/>
              <a:t>انقر لتحرير نمط العنوان الفرعي للشكل الرئيسي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11633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273245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947" y="1709739"/>
            <a:ext cx="9543455" cy="2852737"/>
          </a:xfrm>
        </p:spPr>
        <p:txBody>
          <a:bodyPr anchor="b"/>
          <a:lstStyle>
            <a:lvl1pPr>
              <a:defRPr sz="5446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947" y="4589464"/>
            <a:ext cx="9543455" cy="1500187"/>
          </a:xfrm>
        </p:spPr>
        <p:txBody>
          <a:bodyPr/>
          <a:lstStyle>
            <a:lvl1pPr marL="0" indent="0">
              <a:buNone/>
              <a:defRPr sz="2178">
                <a:solidFill>
                  <a:schemeClr val="tx1">
                    <a:tint val="75000"/>
                  </a:schemeClr>
                </a:solidFill>
              </a:defRPr>
            </a:lvl1pPr>
            <a:lvl2pPr marL="414955" indent="0">
              <a:buNone/>
              <a:defRPr sz="1815">
                <a:solidFill>
                  <a:schemeClr val="tx1">
                    <a:tint val="75000"/>
                  </a:schemeClr>
                </a:solidFill>
              </a:defRPr>
            </a:lvl2pPr>
            <a:lvl3pPr marL="829909" indent="0">
              <a:buNone/>
              <a:defRPr sz="1634">
                <a:solidFill>
                  <a:schemeClr val="tx1">
                    <a:tint val="75000"/>
                  </a:schemeClr>
                </a:solidFill>
              </a:defRPr>
            </a:lvl3pPr>
            <a:lvl4pPr marL="1244864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4pPr>
            <a:lvl5pPr marL="1659819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5pPr>
            <a:lvl6pPr marL="2074774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6pPr>
            <a:lvl7pPr marL="2489728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7pPr>
            <a:lvl8pPr marL="2904683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8pPr>
            <a:lvl9pPr marL="3319638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1059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0710" y="1825625"/>
            <a:ext cx="4702572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01593" y="1825625"/>
            <a:ext cx="4702572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122641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151" y="365126"/>
            <a:ext cx="9543455" cy="1325563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152" y="1681163"/>
            <a:ext cx="4680960" cy="823912"/>
          </a:xfrm>
        </p:spPr>
        <p:txBody>
          <a:bodyPr anchor="b"/>
          <a:lstStyle>
            <a:lvl1pPr marL="0" indent="0">
              <a:buNone/>
              <a:defRPr sz="2178" b="1"/>
            </a:lvl1pPr>
            <a:lvl2pPr marL="414955" indent="0">
              <a:buNone/>
              <a:defRPr sz="1815" b="1"/>
            </a:lvl2pPr>
            <a:lvl3pPr marL="829909" indent="0">
              <a:buNone/>
              <a:defRPr sz="1634" b="1"/>
            </a:lvl3pPr>
            <a:lvl4pPr marL="1244864" indent="0">
              <a:buNone/>
              <a:defRPr sz="1452" b="1"/>
            </a:lvl4pPr>
            <a:lvl5pPr marL="1659819" indent="0">
              <a:buNone/>
              <a:defRPr sz="1452" b="1"/>
            </a:lvl5pPr>
            <a:lvl6pPr marL="2074774" indent="0">
              <a:buNone/>
              <a:defRPr sz="1452" b="1"/>
            </a:lvl6pPr>
            <a:lvl7pPr marL="2489728" indent="0">
              <a:buNone/>
              <a:defRPr sz="1452" b="1"/>
            </a:lvl7pPr>
            <a:lvl8pPr marL="2904683" indent="0">
              <a:buNone/>
              <a:defRPr sz="1452" b="1"/>
            </a:lvl8pPr>
            <a:lvl9pPr marL="3319638" indent="0">
              <a:buNone/>
              <a:defRPr sz="1452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2152" y="2505075"/>
            <a:ext cx="4680960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01593" y="1681163"/>
            <a:ext cx="4704013" cy="823912"/>
          </a:xfrm>
        </p:spPr>
        <p:txBody>
          <a:bodyPr anchor="b"/>
          <a:lstStyle>
            <a:lvl1pPr marL="0" indent="0">
              <a:buNone/>
              <a:defRPr sz="2178" b="1"/>
            </a:lvl1pPr>
            <a:lvl2pPr marL="414955" indent="0">
              <a:buNone/>
              <a:defRPr sz="1815" b="1"/>
            </a:lvl2pPr>
            <a:lvl3pPr marL="829909" indent="0">
              <a:buNone/>
              <a:defRPr sz="1634" b="1"/>
            </a:lvl3pPr>
            <a:lvl4pPr marL="1244864" indent="0">
              <a:buNone/>
              <a:defRPr sz="1452" b="1"/>
            </a:lvl4pPr>
            <a:lvl5pPr marL="1659819" indent="0">
              <a:buNone/>
              <a:defRPr sz="1452" b="1"/>
            </a:lvl5pPr>
            <a:lvl6pPr marL="2074774" indent="0">
              <a:buNone/>
              <a:defRPr sz="1452" b="1"/>
            </a:lvl6pPr>
            <a:lvl7pPr marL="2489728" indent="0">
              <a:buNone/>
              <a:defRPr sz="1452" b="1"/>
            </a:lvl7pPr>
            <a:lvl8pPr marL="2904683" indent="0">
              <a:buNone/>
              <a:defRPr sz="1452" b="1"/>
            </a:lvl8pPr>
            <a:lvl9pPr marL="3319638" indent="0">
              <a:buNone/>
              <a:defRPr sz="1452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01593" y="2505075"/>
            <a:ext cx="4704013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577577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92272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87805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152" y="457200"/>
            <a:ext cx="3568710" cy="1600200"/>
          </a:xfrm>
        </p:spPr>
        <p:txBody>
          <a:bodyPr anchor="b"/>
          <a:lstStyle>
            <a:lvl1pPr>
              <a:defRPr sz="2904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4013" y="987426"/>
            <a:ext cx="5601593" cy="4873625"/>
          </a:xfrm>
        </p:spPr>
        <p:txBody>
          <a:bodyPr/>
          <a:lstStyle>
            <a:lvl1pPr>
              <a:defRPr sz="2904"/>
            </a:lvl1pPr>
            <a:lvl2pPr>
              <a:defRPr sz="2541"/>
            </a:lvl2pPr>
            <a:lvl3pPr>
              <a:defRPr sz="2178"/>
            </a:lvl3pPr>
            <a:lvl4pPr>
              <a:defRPr sz="1815"/>
            </a:lvl4pPr>
            <a:lvl5pPr>
              <a:defRPr sz="1815"/>
            </a:lvl5pPr>
            <a:lvl6pPr>
              <a:defRPr sz="1815"/>
            </a:lvl6pPr>
            <a:lvl7pPr>
              <a:defRPr sz="1815"/>
            </a:lvl7pPr>
            <a:lvl8pPr>
              <a:defRPr sz="1815"/>
            </a:lvl8pPr>
            <a:lvl9pPr>
              <a:defRPr sz="1815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152" y="2057400"/>
            <a:ext cx="3568710" cy="3811588"/>
          </a:xfrm>
        </p:spPr>
        <p:txBody>
          <a:bodyPr/>
          <a:lstStyle>
            <a:lvl1pPr marL="0" indent="0">
              <a:buNone/>
              <a:defRPr sz="1452"/>
            </a:lvl1pPr>
            <a:lvl2pPr marL="414955" indent="0">
              <a:buNone/>
              <a:defRPr sz="1271"/>
            </a:lvl2pPr>
            <a:lvl3pPr marL="829909" indent="0">
              <a:buNone/>
              <a:defRPr sz="1089"/>
            </a:lvl3pPr>
            <a:lvl4pPr marL="1244864" indent="0">
              <a:buNone/>
              <a:defRPr sz="908"/>
            </a:lvl4pPr>
            <a:lvl5pPr marL="1659819" indent="0">
              <a:buNone/>
              <a:defRPr sz="908"/>
            </a:lvl5pPr>
            <a:lvl6pPr marL="2074774" indent="0">
              <a:buNone/>
              <a:defRPr sz="908"/>
            </a:lvl6pPr>
            <a:lvl7pPr marL="2489728" indent="0">
              <a:buNone/>
              <a:defRPr sz="908"/>
            </a:lvl7pPr>
            <a:lvl8pPr marL="2904683" indent="0">
              <a:buNone/>
              <a:defRPr sz="908"/>
            </a:lvl8pPr>
            <a:lvl9pPr marL="3319638" indent="0">
              <a:buNone/>
              <a:defRPr sz="908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699001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152" y="457200"/>
            <a:ext cx="3568710" cy="1600200"/>
          </a:xfrm>
        </p:spPr>
        <p:txBody>
          <a:bodyPr anchor="b"/>
          <a:lstStyle>
            <a:lvl1pPr>
              <a:defRPr sz="2904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04013" y="987426"/>
            <a:ext cx="5601593" cy="4873625"/>
          </a:xfrm>
        </p:spPr>
        <p:txBody>
          <a:bodyPr anchor="t"/>
          <a:lstStyle>
            <a:lvl1pPr marL="0" indent="0">
              <a:buNone/>
              <a:defRPr sz="2904"/>
            </a:lvl1pPr>
            <a:lvl2pPr marL="414955" indent="0">
              <a:buNone/>
              <a:defRPr sz="2541"/>
            </a:lvl2pPr>
            <a:lvl3pPr marL="829909" indent="0">
              <a:buNone/>
              <a:defRPr sz="2178"/>
            </a:lvl3pPr>
            <a:lvl4pPr marL="1244864" indent="0">
              <a:buNone/>
              <a:defRPr sz="1815"/>
            </a:lvl4pPr>
            <a:lvl5pPr marL="1659819" indent="0">
              <a:buNone/>
              <a:defRPr sz="1815"/>
            </a:lvl5pPr>
            <a:lvl6pPr marL="2074774" indent="0">
              <a:buNone/>
              <a:defRPr sz="1815"/>
            </a:lvl6pPr>
            <a:lvl7pPr marL="2489728" indent="0">
              <a:buNone/>
              <a:defRPr sz="1815"/>
            </a:lvl7pPr>
            <a:lvl8pPr marL="2904683" indent="0">
              <a:buNone/>
              <a:defRPr sz="1815"/>
            </a:lvl8pPr>
            <a:lvl9pPr marL="3319638" indent="0">
              <a:buNone/>
              <a:defRPr sz="1815"/>
            </a:lvl9pPr>
          </a:lstStyle>
          <a:p>
            <a:r>
              <a:rPr lang="ar-SA"/>
              <a:t>انقر فوق الأيقونة لإضافة صورة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152" y="2057400"/>
            <a:ext cx="3568710" cy="3811588"/>
          </a:xfrm>
        </p:spPr>
        <p:txBody>
          <a:bodyPr/>
          <a:lstStyle>
            <a:lvl1pPr marL="0" indent="0">
              <a:buNone/>
              <a:defRPr sz="1452"/>
            </a:lvl1pPr>
            <a:lvl2pPr marL="414955" indent="0">
              <a:buNone/>
              <a:defRPr sz="1271"/>
            </a:lvl2pPr>
            <a:lvl3pPr marL="829909" indent="0">
              <a:buNone/>
              <a:defRPr sz="1089"/>
            </a:lvl3pPr>
            <a:lvl4pPr marL="1244864" indent="0">
              <a:buNone/>
              <a:defRPr sz="908"/>
            </a:lvl4pPr>
            <a:lvl5pPr marL="1659819" indent="0">
              <a:buNone/>
              <a:defRPr sz="908"/>
            </a:lvl5pPr>
            <a:lvl6pPr marL="2074774" indent="0">
              <a:buNone/>
              <a:defRPr sz="908"/>
            </a:lvl6pPr>
            <a:lvl7pPr marL="2489728" indent="0">
              <a:buNone/>
              <a:defRPr sz="908"/>
            </a:lvl7pPr>
            <a:lvl8pPr marL="2904683" indent="0">
              <a:buNone/>
              <a:defRPr sz="908"/>
            </a:lvl8pPr>
            <a:lvl9pPr marL="3319638" indent="0">
              <a:buNone/>
              <a:defRPr sz="908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00945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533161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18301" y="365125"/>
            <a:ext cx="2385864" cy="5811838"/>
          </a:xfrm>
        </p:spPr>
        <p:txBody>
          <a:bodyPr vert="eaVert"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0710" y="365125"/>
            <a:ext cx="7019280" cy="5811838"/>
          </a:xfrm>
        </p:spPr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1353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0710" y="365126"/>
            <a:ext cx="954345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710" y="1825625"/>
            <a:ext cx="954345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710" y="6356351"/>
            <a:ext cx="24895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FF441-838D-4939-8E3F-865F3C205BAA}" type="datetimeFigureOut">
              <a:rPr lang="ar-SA" smtClean="0"/>
              <a:t>07/05/44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65240" y="6356351"/>
            <a:ext cx="3734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4568" y="6356351"/>
            <a:ext cx="24895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18C832-E4DA-4CF1-9909-AC2E6C77CC83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74262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829909" rtl="1" eaLnBrk="1" latinLnBrk="0" hangingPunct="1">
        <a:lnSpc>
          <a:spcPct val="90000"/>
        </a:lnSpc>
        <a:spcBef>
          <a:spcPct val="0"/>
        </a:spcBef>
        <a:buNone/>
        <a:defRPr sz="39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07477" indent="-207477" algn="r" defTabSz="829909" rtl="1" eaLnBrk="1" latinLnBrk="0" hangingPunct="1">
        <a:lnSpc>
          <a:spcPct val="90000"/>
        </a:lnSpc>
        <a:spcBef>
          <a:spcPts val="908"/>
        </a:spcBef>
        <a:buFont typeface="Arial" panose="020B0604020202020204" pitchFamily="34" charset="0"/>
        <a:buChar char="•"/>
        <a:defRPr sz="2541" kern="1200">
          <a:solidFill>
            <a:schemeClr val="tx1"/>
          </a:solidFill>
          <a:latin typeface="+mn-lt"/>
          <a:ea typeface="+mn-ea"/>
          <a:cs typeface="+mn-cs"/>
        </a:defRPr>
      </a:lvl1pPr>
      <a:lvl2pPr marL="622432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2pPr>
      <a:lvl3pPr marL="1037387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815" kern="1200">
          <a:solidFill>
            <a:schemeClr val="tx1"/>
          </a:solidFill>
          <a:latin typeface="+mn-lt"/>
          <a:ea typeface="+mn-ea"/>
          <a:cs typeface="+mn-cs"/>
        </a:defRPr>
      </a:lvl3pPr>
      <a:lvl4pPr marL="1452342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4" kern="1200">
          <a:solidFill>
            <a:schemeClr val="tx1"/>
          </a:solidFill>
          <a:latin typeface="+mn-lt"/>
          <a:ea typeface="+mn-ea"/>
          <a:cs typeface="+mn-cs"/>
        </a:defRPr>
      </a:lvl4pPr>
      <a:lvl5pPr marL="1867296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4" kern="1200">
          <a:solidFill>
            <a:schemeClr val="tx1"/>
          </a:solidFill>
          <a:latin typeface="+mn-lt"/>
          <a:ea typeface="+mn-ea"/>
          <a:cs typeface="+mn-cs"/>
        </a:defRPr>
      </a:lvl5pPr>
      <a:lvl6pPr marL="2282251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4" kern="1200">
          <a:solidFill>
            <a:schemeClr val="tx1"/>
          </a:solidFill>
          <a:latin typeface="+mn-lt"/>
          <a:ea typeface="+mn-ea"/>
          <a:cs typeface="+mn-cs"/>
        </a:defRPr>
      </a:lvl6pPr>
      <a:lvl7pPr marL="2697206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4" kern="1200">
          <a:solidFill>
            <a:schemeClr val="tx1"/>
          </a:solidFill>
          <a:latin typeface="+mn-lt"/>
          <a:ea typeface="+mn-ea"/>
          <a:cs typeface="+mn-cs"/>
        </a:defRPr>
      </a:lvl7pPr>
      <a:lvl8pPr marL="3112160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4" kern="1200">
          <a:solidFill>
            <a:schemeClr val="tx1"/>
          </a:solidFill>
          <a:latin typeface="+mn-lt"/>
          <a:ea typeface="+mn-ea"/>
          <a:cs typeface="+mn-cs"/>
        </a:defRPr>
      </a:lvl8pPr>
      <a:lvl9pPr marL="3527115" indent="-207477" algn="r" defTabSz="829909" rtl="1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1pPr>
      <a:lvl2pPr marL="414955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2pPr>
      <a:lvl3pPr marL="829909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3pPr>
      <a:lvl4pPr marL="1244864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4pPr>
      <a:lvl5pPr marL="1659819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5pPr>
      <a:lvl6pPr marL="2074774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6pPr>
      <a:lvl7pPr marL="2489728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7pPr>
      <a:lvl8pPr marL="2904683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8pPr>
      <a:lvl9pPr marL="3319638" algn="r" defTabSz="829909" rtl="1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9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6.png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صورة 4">
            <a:extLst>
              <a:ext uri="{FF2B5EF4-FFF2-40B4-BE49-F238E27FC236}">
                <a16:creationId xmlns:a16="http://schemas.microsoft.com/office/drawing/2014/main" id="{F344EDCB-B029-2323-9948-26CADDA61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87" y="0"/>
            <a:ext cx="110680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508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CF66706D-9BE6-E246-F90C-F7753AD23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33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0C844CA4-D045-BD05-5F12-B709B173C3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41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099F40AB-E794-F1F5-F40F-C14513BC2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270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CCE5255E-9914-FDFA-2639-5322E8C80D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83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0F322505-BC6C-8892-D182-4567244DEB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25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840DD2FD-9D2C-CC36-7AA1-4F6E76350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171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6FB6004F-18A6-C56F-8079-0343DA3E03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520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58DF3F58-7AE9-1CEC-BA13-9A2F97CFF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825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271B4FA7-DAC5-9B18-FE28-8BFAD0877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7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سهم&#10;&#10;تم إنشاء الوصف تلقائياً">
            <a:extLst>
              <a:ext uri="{FF2B5EF4-FFF2-40B4-BE49-F238E27FC236}">
                <a16:creationId xmlns:a16="http://schemas.microsoft.com/office/drawing/2014/main" id="{687F22D2-BECF-5692-38E0-AD88D39AEA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664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F23F3B4C-6990-C3DB-7F6A-F303AFED7EC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794"/>
            <a:ext cx="11064874" cy="6858000"/>
          </a:xfrm>
          <a:prstGeom prst="rect">
            <a:avLst/>
          </a:prstGeom>
        </p:spPr>
      </p:pic>
      <p:pic>
        <p:nvPicPr>
          <p:cNvPr id="3" name="تسجيل الشاشة 2">
            <a:hlinkClick r:id="" action="ppaction://media"/>
            <a:extLst>
              <a:ext uri="{FF2B5EF4-FFF2-40B4-BE49-F238E27FC236}">
                <a16:creationId xmlns:a16="http://schemas.microsoft.com/office/drawing/2014/main" id="{EADF3235-4234-4058-AA64-94718CD4EA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461963"/>
            <a:ext cx="11064875" cy="593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51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5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CBC535EA-CAB8-0767-6E59-9B1FBB871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4843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97BB1313-8D10-2602-842B-616B665929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2835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EB7C773F-C2F9-AED7-815E-7DEE223DD9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331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7732ADD2-492F-3E4D-6119-08FA6714A2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705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C874EC58-5528-9F39-DF45-94FEDC5C9B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9331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9B57BF77-D457-E2EC-668A-6429A858CB5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45" y="0"/>
            <a:ext cx="11064874" cy="6858000"/>
          </a:xfrm>
          <a:prstGeom prst="rect">
            <a:avLst/>
          </a:prstGeom>
        </p:spPr>
      </p:pic>
      <p:pic>
        <p:nvPicPr>
          <p:cNvPr id="6" name="تسجيل الشاشة 5">
            <a:hlinkClick r:id="" action="ppaction://media"/>
            <a:extLst>
              <a:ext uri="{FF2B5EF4-FFF2-40B4-BE49-F238E27FC236}">
                <a16:creationId xmlns:a16="http://schemas.microsoft.com/office/drawing/2014/main" id="{CBCC9A7C-9EBF-4542-A270-7BE761C918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462519"/>
            <a:ext cx="11064875" cy="5931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9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6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, شمعة&#10;&#10;تم إنشاء الوصف تلقائياً">
            <a:extLst>
              <a:ext uri="{FF2B5EF4-FFF2-40B4-BE49-F238E27FC236}">
                <a16:creationId xmlns:a16="http://schemas.microsoft.com/office/drawing/2014/main" id="{632467BF-33FB-F30B-1C56-6569298F94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780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3EEEB21F-A54C-06C3-FD9C-175AD74E3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53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B65E5F28-68FA-B975-394C-DD6F0E7912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735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F723C19B-7A00-1B83-2308-86D3E0A0AE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6833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CC770F45-8E4E-E55C-5221-1961E8923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0123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سهم&#10;&#10;تم إنشاء الوصف تلقائياً">
            <a:extLst>
              <a:ext uri="{FF2B5EF4-FFF2-40B4-BE49-F238E27FC236}">
                <a16:creationId xmlns:a16="http://schemas.microsoft.com/office/drawing/2014/main" id="{519B9854-5541-B948-7997-D17E0C745B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2499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9501EC8F-4DD7-7ACA-4814-B3FF2476360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45" y="0"/>
            <a:ext cx="11064874" cy="6858000"/>
          </a:xfrm>
          <a:prstGeom prst="rect">
            <a:avLst/>
          </a:prstGeom>
        </p:spPr>
      </p:pic>
      <p:pic>
        <p:nvPicPr>
          <p:cNvPr id="2" name="تسجيل الشاشة 1">
            <a:hlinkClick r:id="" action="ppaction://media"/>
            <a:extLst>
              <a:ext uri="{FF2B5EF4-FFF2-40B4-BE49-F238E27FC236}">
                <a16:creationId xmlns:a16="http://schemas.microsoft.com/office/drawing/2014/main" id="{F49BFAB6-5FB6-446B-B254-692B0C9F3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461963"/>
            <a:ext cx="11064875" cy="593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77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0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88591A5F-6663-E0C4-0283-D0474B1888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0254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A1452D73-D1D9-6B5A-D9F9-C00AF1585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0137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27E044AE-8011-EF2D-4164-E2C1A311C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568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, سبورة بيضاء&#10;&#10;تم إنشاء الوصف تلقائياً">
            <a:extLst>
              <a:ext uri="{FF2B5EF4-FFF2-40B4-BE49-F238E27FC236}">
                <a16:creationId xmlns:a16="http://schemas.microsoft.com/office/drawing/2014/main" id="{ECCF0973-271E-FAEF-B5D6-572619D24D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372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CC3039C3-E1F9-0047-AFDE-A7A3EDB3EE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1779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0B6D1C87-1BA8-4FAE-8F37-2A87674F4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250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8310AFF0-8951-0D5C-BB56-2F7B81FB56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45" y="0"/>
            <a:ext cx="11064874" cy="6858000"/>
          </a:xfrm>
          <a:prstGeom prst="rect">
            <a:avLst/>
          </a:prstGeom>
        </p:spPr>
      </p:pic>
      <p:pic>
        <p:nvPicPr>
          <p:cNvPr id="3" name="دراسة العلاقة بين سرعة التفاعل ودرجة الحرارة">
            <a:hlinkClick r:id="" action="ppaction://media"/>
            <a:extLst>
              <a:ext uri="{FF2B5EF4-FFF2-40B4-BE49-F238E27FC236}">
                <a16:creationId xmlns:a16="http://schemas.microsoft.com/office/drawing/2014/main" id="{28AB0E48-5C4F-72C0-3896-D18C0940D3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0819" y="221942"/>
            <a:ext cx="10610466" cy="5965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96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5EAC6BB4-9F29-B08F-26D5-484E2178FD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0235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2A2B54FE-6B65-8ABB-DA5B-334B979E33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3465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BE4FE9F2-8FF1-5B20-712E-FD57BA0382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9653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11B9BFF2-154D-2620-98D8-B61913AC8F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113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9F3C19C4-CD0F-D09A-7652-26A71D3427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492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51936AD2-ADAD-42B8-BCAF-2139DE4811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2524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FBE53465-A0E0-2FCF-6254-E12B4CED6B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6620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05F2F180-75CB-ADF1-8D4F-E099B846F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0368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A883A375-2D41-6625-DF1B-04E2514868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504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2D918105-4727-8C7F-48A5-475B147AAB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5170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19C64692-EC01-9D7E-DDAB-CB035EEC6E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4187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4F19A63D-E96C-8AB8-2BBC-42A67AF5BA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504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AEC739EA-CC26-B4BF-6E70-963D076CD4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173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3E83A4FD-EF17-2C05-1AF2-60130C294A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40916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4CFF32E7-F502-3EDC-5B28-CDE3330C1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60079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EB8076BA-9656-C1AB-DE37-4B2ABFC659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1790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547B0879-1CB1-2AA4-5D5A-DA0858FED9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83844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7963C1E8-9093-D11D-AA1D-939165C06B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99480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4E4ED902-B3F9-86F0-0AB7-0D571EB669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55362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منضدة&#10;&#10;تم إنشاء الوصف تلقائياً">
            <a:extLst>
              <a:ext uri="{FF2B5EF4-FFF2-40B4-BE49-F238E27FC236}">
                <a16:creationId xmlns:a16="http://schemas.microsoft.com/office/drawing/2014/main" id="{348038BA-5150-A3F8-477E-EC1DD41CD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51335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5B026F3E-7566-EBE9-4CF1-6B7B31D864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3578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D46F7A73-7FD6-6AD1-C3C0-0D9F41E37C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06592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99A43E5C-0A2E-8A5F-5F5A-6D7933E46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64542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97AB3FFB-0163-3B58-E638-FBACAC2EFC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3076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3709761F-8C44-4DC0-9F4C-9E50FCA2C6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01748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E96ED038-8CD5-7231-D2AA-19A6BE155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30787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507686B9-D07F-B620-06BF-1FCCBE8117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3866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081E7084-C9C5-DEA0-5D78-9093A724A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16777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9413D941-5FA0-195D-9875-8F7AE4EEB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30444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CD5ACFC9-F5B4-AC77-1532-F5FFE3753C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92883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F14669E8-D0DC-063D-2FD6-9CF0A0DA23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57881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BC284065-BB2B-E41B-A315-BF47318B1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"/>
            <a:ext cx="11064875" cy="68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547879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نسق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نسق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نسق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</TotalTime>
  <Words>1</Words>
  <Application>Microsoft Office PowerPoint</Application>
  <PresentationFormat>مخصص</PresentationFormat>
  <Paragraphs>1</Paragraphs>
  <Slides>64</Slides>
  <Notes>1</Notes>
  <HiddenSlides>0</HiddenSlides>
  <MMClips>4</MMClips>
  <ScaleCrop>false</ScaleCrop>
  <HeadingPairs>
    <vt:vector size="6" baseType="variant">
      <vt:variant>
        <vt:lpstr>الخطوط المستخدمة</vt:lpstr>
      </vt:variant>
      <vt:variant>
        <vt:i4>3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64</vt:i4>
      </vt:variant>
    </vt:vector>
  </HeadingPairs>
  <TitlesOfParts>
    <vt:vector size="68" baseType="lpstr">
      <vt:lpstr>Arial</vt:lpstr>
      <vt:lpstr>Calibri</vt:lpstr>
      <vt:lpstr>Calibri Light</vt:lpstr>
      <vt:lpstr>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huda m</dc:creator>
  <cp:lastModifiedBy>huda m</cp:lastModifiedBy>
  <cp:revision>7</cp:revision>
  <dcterms:created xsi:type="dcterms:W3CDTF">2022-11-29T17:42:42Z</dcterms:created>
  <dcterms:modified xsi:type="dcterms:W3CDTF">2022-11-29T22:50:24Z</dcterms:modified>
</cp:coreProperties>
</file>