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61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1706" r:id="rId42"/>
    <p:sldId id="299" r:id="rId43"/>
    <p:sldId id="300" r:id="rId44"/>
    <p:sldId id="301" r:id="rId45"/>
    <p:sldId id="302" r:id="rId46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90" autoAdjust="0"/>
    <p:restoredTop sz="94660"/>
  </p:normalViewPr>
  <p:slideViewPr>
    <p:cSldViewPr snapToGrid="0" showGuides="1">
      <p:cViewPr varScale="1">
        <p:scale>
          <a:sx n="38" d="100"/>
          <a:sy n="38" d="100"/>
        </p:scale>
        <p:origin x="379" y="72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63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3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26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57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2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00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9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F441-838D-4939-8E3F-865F3C205BAA}" type="datetimeFigureOut">
              <a:rPr lang="ar-SA" smtClean="0"/>
              <a:t>07/05/44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C832-E4DA-4CF1-9909-AC2E6C77CC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6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44EDCB-B029-2323-9948-26CADDA6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1106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3BA8180-A0F4-854C-DFE4-4640C1AC3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2E7E616-CF02-B633-BC0D-A035EDC2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6C934C5-F710-335A-1BAB-7C61EE9A9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42784CD-D8F6-5AD2-3CC0-3C26955C7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8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8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8C973E3-AAD8-75DB-A7FF-5D92E2A47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4B3246E-45FF-0EA7-77BD-668863EF3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" y="0"/>
            <a:ext cx="10995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DE52E7C-18A4-A0E4-18CE-FFC4DF1F1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AC76D6-34EA-8617-01B1-B87174C1B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" y="0"/>
            <a:ext cx="10995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6CA028-5596-57BA-441B-A5A570E9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0F82241-5A44-7286-ACF8-079BC6204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3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2222C277-28B0-A5DB-8E0F-825EC8AFB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5CAC4607-2587-DF8B-7F06-44D94E180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6AAAD9B-B13A-79E0-7B15-D06F7CD6A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ED7BB727-B189-9CFA-EABF-A48D3C7FB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12E450C-041D-F0F2-CB02-D7B6AD0B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C439CBD-1E15-78B5-1A40-2125114C1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8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82552830-F8F6-2190-546E-B4857E11A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C412C01-ECA5-3C08-0F13-0E9195C4C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551AA22F-7FD2-912A-02F4-46E7180FE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52B5374B-AE06-B8D5-F241-ED49F06B2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43869C3-1D1C-464E-2C86-5CA12170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3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84C897F-1ED7-8798-AEF3-3AA858E5E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6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6E4D56D-E963-0BF6-DFD6-84570E6DF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AE34DD6-6340-D7BA-85A0-6B9225B70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F1B1984-D7B2-5DA0-88E7-3BD12C9EE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01C0D5-EE18-FF64-DEB6-DB75F554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A9F0258-4FC9-C88E-BBAD-7333ACEC1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DCC1E95-D1FA-9C91-5FCA-C617D155C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3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C861C0E-059A-11CC-2159-07DAE503D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BC441C7-89CE-FC37-9198-232499C02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03E1C45-547D-74B9-3746-39432F018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1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FDF7891-2D9E-A6E8-7D7D-E7BBDDB2F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C7634EB-5D5D-B77B-A38A-907E5553E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2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51EA17-2E95-7D56-C2DE-33919EC75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D90B3E-9FC7-139F-72B7-A92C8A89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0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E1EF3DB-BF78-AF61-1990-A1031ADA5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36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F06493-5FAC-D371-6A39-24B2E790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64875" cy="6858000"/>
          </a:xfrm>
          <a:prstGeom prst="rect">
            <a:avLst/>
          </a:prstGeom>
        </p:spPr>
      </p:pic>
      <p:pic>
        <p:nvPicPr>
          <p:cNvPr id="2" name="تأثير التركيز في سرعة التفاعل">
            <a:hlinkClick r:id="" action="ppaction://media"/>
            <a:extLst>
              <a:ext uri="{FF2B5EF4-FFF2-40B4-BE49-F238E27FC236}">
                <a16:creationId xmlns:a16="http://schemas.microsoft.com/office/drawing/2014/main" id="{166BF055-F470-E988-D412-AB166E000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201" y="221941"/>
            <a:ext cx="10700553" cy="60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73E8938-E0E8-B50E-2814-E4DF568A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8FD3888-8B23-5030-4578-E6CB67D5C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41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0C1BB43-0B82-C81B-3225-E9D5DEC5B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50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93EE69E-0372-9BEB-FCC6-97CD450C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1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CA415B8-1BAD-0273-BB55-3749CB5BD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4ACBF4-5132-D9D6-0109-EBD95405E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3AC1693-4BC8-75A1-F9A1-E26647BE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A875E78-D580-7547-5B07-B17456136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CADAB56-689A-882F-4204-71B31AE90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51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Office PowerPoint</Application>
  <PresentationFormat>مخصص</PresentationFormat>
  <Paragraphs>0</Paragraphs>
  <Slides>45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7</cp:revision>
  <dcterms:created xsi:type="dcterms:W3CDTF">2022-11-29T17:42:42Z</dcterms:created>
  <dcterms:modified xsi:type="dcterms:W3CDTF">2022-11-29T22:50:44Z</dcterms:modified>
</cp:coreProperties>
</file>