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61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1667" r:id="rId16"/>
    <p:sldId id="273" r:id="rId17"/>
    <p:sldId id="274" r:id="rId18"/>
    <p:sldId id="275" r:id="rId19"/>
    <p:sldId id="276" r:id="rId20"/>
    <p:sldId id="277" r:id="rId21"/>
    <p:sldId id="278" r:id="rId22"/>
    <p:sldId id="344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9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06" y="72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63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6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57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2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9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6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44EDCB-B029-2323-9948-26CADDA6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1106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E7E4D4A-9326-76A2-D378-77AFA60E5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ADB0079-7A2B-E0D6-F19A-E6A9F3030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72B87A6-A430-0740-6C32-6C78F91A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7F4F1A-1BC3-1FB4-179E-C352A22CE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4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9FB918F-F89D-56E3-122B-AAE118391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3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وسائط2_Trim">
            <a:hlinkClick r:id="" action="ppaction://media"/>
            <a:extLst>
              <a:ext uri="{FF2B5EF4-FFF2-40B4-BE49-F238E27FC236}">
                <a16:creationId xmlns:a16="http://schemas.microsoft.com/office/drawing/2014/main" id="{2939E5C2-5545-29C8-B09B-D33053C7D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56" y="119743"/>
            <a:ext cx="10863943" cy="61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5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7887814-38BD-E446-10E4-0AEC0ED2C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0E9BFA-450E-6453-F5D4-6D47F9B25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3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D830502-2BB4-8C15-D595-22505BF9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7B9E3AA-2E8B-0CC2-1696-8A0B6D28C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لقطة شاشة, كمبيوتر&#10;&#10;تم إنشاء الوصف تلقائياً">
            <a:extLst>
              <a:ext uri="{FF2B5EF4-FFF2-40B4-BE49-F238E27FC236}">
                <a16:creationId xmlns:a16="http://schemas.microsoft.com/office/drawing/2014/main" id="{21FCF0F1-4ED5-4648-745A-D5825AB77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54566EB-BF1C-4D06-D3B6-C2D13AF27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3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D4C39A5-C0AB-2A61-557A-245A6FFC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FA776C1-8265-435E-83ED-114796EB6E98}"/>
              </a:ext>
            </a:extLst>
          </p:cNvPr>
          <p:cNvSpPr/>
          <p:nvPr/>
        </p:nvSpPr>
        <p:spPr>
          <a:xfrm>
            <a:off x="-1232" y="0"/>
            <a:ext cx="11064875" cy="683581"/>
          </a:xfrm>
          <a:prstGeom prst="rect">
            <a:avLst/>
          </a:prstGeom>
          <a:solidFill>
            <a:srgbClr val="814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الطبيعة الديناميكية للاتزان</a:t>
            </a:r>
          </a:p>
        </p:txBody>
      </p:sp>
      <p:pic>
        <p:nvPicPr>
          <p:cNvPr id="3" name="وسائط2_Trim">
            <a:hlinkClick r:id="" action="ppaction://media"/>
            <a:extLst>
              <a:ext uri="{FF2B5EF4-FFF2-40B4-BE49-F238E27FC236}">
                <a16:creationId xmlns:a16="http://schemas.microsoft.com/office/drawing/2014/main" id="{2939E5C2-5545-29C8-B09B-D33053C7D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3581"/>
            <a:ext cx="11063643" cy="57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3994E9-3D5A-BA9D-12FE-AFC387305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0295E8-5250-F546-E094-8DA46C9E1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A0C79D-22C3-D3A3-64E2-873F3D5B0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E7E13F-AB0F-E084-C851-A78073149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19C790D-4CFE-D73E-AB29-CBBE50B42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3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4C860A-1079-1A52-A68B-E882D22F2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6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E7D0DCD-AABE-6CAA-B1E5-C7461F57D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3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31228C-D0E3-D6BD-421F-029F5F01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1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3A077C-CD68-57CB-F8EA-DF3F30000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7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FBB2849-AFFC-11CA-1083-C9A36BCDA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7CE3B7-5204-2BA5-2BF7-0C3FC731C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1BC8AE7-7688-0C6C-9BD6-434121D8E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3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4A68DDD-A4F1-654D-6BD6-0FEAB128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61C0DA1-BE35-A86E-9F3E-CC7FD2C6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5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BD29F7-DA41-1D8C-A55B-23191091F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1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AC6EBA-E997-C6A3-93B2-D8E787F8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EA39274-9793-A8C7-5B80-A16F4037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52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54B7370-7E4C-CC26-B3A4-2B348D8AE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EEADD47-4AB8-6980-714A-B884824DF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0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15174F8-901E-B76A-EE4D-B564B949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36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81B655C-9336-1A97-B681-3661E1C06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0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829798E-1511-6662-E76F-B842C9AB2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A544CFA-D7BA-5735-5DE3-AEAC70B37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41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9948514-BFB4-183E-EAE4-9F8788E5B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50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A36F973-48A6-684B-1481-82EDFFF5F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17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3A2E65A-181C-2EBC-F7BB-BF0C8C047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091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4269886-7917-EBA9-A299-F18F0DB8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00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0DA6F5A-6406-B2F8-EF92-7C5CC32C9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79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AFAF770-0BCD-4AFE-5E64-0A11D03FC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BA87FC-9605-A114-B1EA-58DB0E591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7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8FA3FB8-96B9-75FE-948A-80AD2376D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94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E131C2B-719A-ABB5-833F-C7178F5A9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53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9B0E4CF-66DB-10F9-DDDD-9F809D2BE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3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4D11759-04CB-FE49-D14E-A505EDE27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F8C1481-4DC3-EA0A-E292-364F16F4B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59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4A84120-D380-52DF-E32F-84297589B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54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9A15FF7-639B-1E2B-E55E-180EF7A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07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E5C172C-AA5A-0941-7A60-149DAE574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17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F3D4988-5D57-DC1C-8680-DB5860543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07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05726DE-2B54-6338-5FEC-D6B2097B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3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58025ED-F1CB-AB49-C059-8C2AE68A0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5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0C67992-FC4C-D0E7-02DE-058F5272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677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328011B-98C1-F98A-E8C3-072F0E41F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044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3C7D626-148A-F3AA-917D-9BC38FFA5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28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452FA6-5AC5-618D-B7FE-3C36264A7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88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2A40CEEF-164A-0754-92C2-8F939B66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47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8910EB4-FE20-6B3C-A762-09BF0D9F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396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85DAD0C-5542-1E4D-1114-FF49A3A7F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40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74608CF-18D2-2161-487B-3C303221F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76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C7E0BB8-9038-5C84-D5BB-35C311246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012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12F8638-AFE9-C893-8109-5D2B28BA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بطاقة عمل, مستند&#10;&#10;تم إنشاء الوصف تلقائياً">
            <a:extLst>
              <a:ext uri="{FF2B5EF4-FFF2-40B4-BE49-F238E27FC236}">
                <a16:creationId xmlns:a16="http://schemas.microsoft.com/office/drawing/2014/main" id="{1352EB29-48EA-F730-2C0B-4D7B233BC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14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3B8B65-2FC8-26FB-CAC4-01BEDA11A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126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0F483BE-61C5-9088-61CE-29880C06E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951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84CFB99-B846-931A-77D2-D8635419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17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170F48D-F486-6341-2740-420550C83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لقطة شاشة, كمبيوتر&#10;&#10;تم إنشاء الوصف تلقائياً">
            <a:extLst>
              <a:ext uri="{FF2B5EF4-FFF2-40B4-BE49-F238E27FC236}">
                <a16:creationId xmlns:a16="http://schemas.microsoft.com/office/drawing/2014/main" id="{DE0D76A4-AD14-D677-0066-3125FC228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777B628-DF0A-8495-623E-A31D70C9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51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3</Words>
  <Application>Microsoft Office PowerPoint</Application>
  <PresentationFormat>مخصص</PresentationFormat>
  <Paragraphs>1</Paragraphs>
  <Slides>73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4</cp:revision>
  <dcterms:created xsi:type="dcterms:W3CDTF">2022-11-29T17:42:42Z</dcterms:created>
  <dcterms:modified xsi:type="dcterms:W3CDTF">2022-11-29T22:30:52Z</dcterms:modified>
</cp:coreProperties>
</file>