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</p:sldIdLst>
  <p:sldSz cx="1106487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9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379" y="48"/>
      </p:cViewPr>
      <p:guideLst>
        <p:guide orient="horz" pos="2160"/>
        <p:guide pos="34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110" y="1122363"/>
            <a:ext cx="8298656" cy="2387600"/>
          </a:xfrm>
        </p:spPr>
        <p:txBody>
          <a:bodyPr anchor="b"/>
          <a:lstStyle>
            <a:lvl1pPr algn="ctr"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110" y="3602038"/>
            <a:ext cx="8298656" cy="1655762"/>
          </a:xfrm>
        </p:spPr>
        <p:txBody>
          <a:bodyPr/>
          <a:lstStyle>
            <a:lvl1pPr marL="0" indent="0" algn="ctr">
              <a:buNone/>
              <a:defRPr sz="2178"/>
            </a:lvl1pPr>
            <a:lvl2pPr marL="414955" indent="0" algn="ctr">
              <a:buNone/>
              <a:defRPr sz="1815"/>
            </a:lvl2pPr>
            <a:lvl3pPr marL="829909" indent="0" algn="ctr">
              <a:buNone/>
              <a:defRPr sz="1634"/>
            </a:lvl3pPr>
            <a:lvl4pPr marL="1244864" indent="0" algn="ctr">
              <a:buNone/>
              <a:defRPr sz="1452"/>
            </a:lvl4pPr>
            <a:lvl5pPr marL="1659819" indent="0" algn="ctr">
              <a:buNone/>
              <a:defRPr sz="1452"/>
            </a:lvl5pPr>
            <a:lvl6pPr marL="2074774" indent="0" algn="ctr">
              <a:buNone/>
              <a:defRPr sz="1452"/>
            </a:lvl6pPr>
            <a:lvl7pPr marL="2489728" indent="0" algn="ctr">
              <a:buNone/>
              <a:defRPr sz="1452"/>
            </a:lvl7pPr>
            <a:lvl8pPr marL="2904683" indent="0" algn="ctr">
              <a:buNone/>
              <a:defRPr sz="1452"/>
            </a:lvl8pPr>
            <a:lvl9pPr marL="3319638" indent="0" algn="ctr">
              <a:buNone/>
              <a:defRPr sz="1452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63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316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18301" y="365125"/>
            <a:ext cx="2385864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710" y="365125"/>
            <a:ext cx="701928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353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324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47" y="1709739"/>
            <a:ext cx="9543455" cy="2852737"/>
          </a:xfrm>
        </p:spPr>
        <p:txBody>
          <a:bodyPr anchor="b"/>
          <a:lstStyle>
            <a:lvl1pPr>
              <a:defRPr sz="5446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947" y="4589464"/>
            <a:ext cx="9543455" cy="1500187"/>
          </a:xfrm>
        </p:spPr>
        <p:txBody>
          <a:bodyPr/>
          <a:lstStyle>
            <a:lvl1pPr marL="0" indent="0">
              <a:buNone/>
              <a:defRPr sz="2178">
                <a:solidFill>
                  <a:schemeClr val="tx1">
                    <a:tint val="75000"/>
                  </a:schemeClr>
                </a:solidFill>
              </a:defRPr>
            </a:lvl1pPr>
            <a:lvl2pPr marL="414955" indent="0">
              <a:buNone/>
              <a:defRPr sz="1815">
                <a:solidFill>
                  <a:schemeClr val="tx1">
                    <a:tint val="75000"/>
                  </a:schemeClr>
                </a:solidFill>
              </a:defRPr>
            </a:lvl2pPr>
            <a:lvl3pPr marL="829909" indent="0">
              <a:buNone/>
              <a:defRPr sz="1634">
                <a:solidFill>
                  <a:schemeClr val="tx1">
                    <a:tint val="75000"/>
                  </a:schemeClr>
                </a:solidFill>
              </a:defRPr>
            </a:lvl3pPr>
            <a:lvl4pPr marL="124486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4pPr>
            <a:lvl5pPr marL="1659819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5pPr>
            <a:lvl6pPr marL="2074774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6pPr>
            <a:lvl7pPr marL="248972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7pPr>
            <a:lvl8pPr marL="2904683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8pPr>
            <a:lvl9pPr marL="3319638" indent="0">
              <a:buNone/>
              <a:defRPr sz="14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59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710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1593" y="1825625"/>
            <a:ext cx="4702572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64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1" y="365126"/>
            <a:ext cx="9543455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152" y="1681163"/>
            <a:ext cx="4680960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152" y="2505075"/>
            <a:ext cx="468096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01593" y="1681163"/>
            <a:ext cx="4704013" cy="823912"/>
          </a:xfrm>
        </p:spPr>
        <p:txBody>
          <a:bodyPr anchor="b"/>
          <a:lstStyle>
            <a:lvl1pPr marL="0" indent="0">
              <a:buNone/>
              <a:defRPr sz="2178" b="1"/>
            </a:lvl1pPr>
            <a:lvl2pPr marL="414955" indent="0">
              <a:buNone/>
              <a:defRPr sz="1815" b="1"/>
            </a:lvl2pPr>
            <a:lvl3pPr marL="829909" indent="0">
              <a:buNone/>
              <a:defRPr sz="1634" b="1"/>
            </a:lvl3pPr>
            <a:lvl4pPr marL="1244864" indent="0">
              <a:buNone/>
              <a:defRPr sz="1452" b="1"/>
            </a:lvl4pPr>
            <a:lvl5pPr marL="1659819" indent="0">
              <a:buNone/>
              <a:defRPr sz="1452" b="1"/>
            </a:lvl5pPr>
            <a:lvl6pPr marL="2074774" indent="0">
              <a:buNone/>
              <a:defRPr sz="1452" b="1"/>
            </a:lvl6pPr>
            <a:lvl7pPr marL="2489728" indent="0">
              <a:buNone/>
              <a:defRPr sz="1452" b="1"/>
            </a:lvl7pPr>
            <a:lvl8pPr marL="2904683" indent="0">
              <a:buNone/>
              <a:defRPr sz="1452" b="1"/>
            </a:lvl8pPr>
            <a:lvl9pPr marL="3319638" indent="0">
              <a:buNone/>
              <a:defRPr sz="1452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01593" y="2505075"/>
            <a:ext cx="4704013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757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27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8051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013" y="987426"/>
            <a:ext cx="5601593" cy="4873625"/>
          </a:xfrm>
        </p:spPr>
        <p:txBody>
          <a:bodyPr/>
          <a:lstStyle>
            <a:lvl1pPr>
              <a:defRPr sz="2904"/>
            </a:lvl1pPr>
            <a:lvl2pPr>
              <a:defRPr sz="2541"/>
            </a:lvl2pPr>
            <a:lvl3pPr>
              <a:defRPr sz="2178"/>
            </a:lvl3pPr>
            <a:lvl4pPr>
              <a:defRPr sz="1815"/>
            </a:lvl4pPr>
            <a:lvl5pPr>
              <a:defRPr sz="1815"/>
            </a:lvl5pPr>
            <a:lvl6pPr>
              <a:defRPr sz="1815"/>
            </a:lvl6pPr>
            <a:lvl7pPr>
              <a:defRPr sz="1815"/>
            </a:lvl7pPr>
            <a:lvl8pPr>
              <a:defRPr sz="1815"/>
            </a:lvl8pPr>
            <a:lvl9pPr>
              <a:defRPr sz="181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00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152" y="457200"/>
            <a:ext cx="3568710" cy="1600200"/>
          </a:xfrm>
        </p:spPr>
        <p:txBody>
          <a:bodyPr anchor="b"/>
          <a:lstStyle>
            <a:lvl1pPr>
              <a:defRPr sz="2904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013" y="987426"/>
            <a:ext cx="5601593" cy="4873625"/>
          </a:xfrm>
        </p:spPr>
        <p:txBody>
          <a:bodyPr anchor="t"/>
          <a:lstStyle>
            <a:lvl1pPr marL="0" indent="0">
              <a:buNone/>
              <a:defRPr sz="2904"/>
            </a:lvl1pPr>
            <a:lvl2pPr marL="414955" indent="0">
              <a:buNone/>
              <a:defRPr sz="2541"/>
            </a:lvl2pPr>
            <a:lvl3pPr marL="829909" indent="0">
              <a:buNone/>
              <a:defRPr sz="2178"/>
            </a:lvl3pPr>
            <a:lvl4pPr marL="1244864" indent="0">
              <a:buNone/>
              <a:defRPr sz="1815"/>
            </a:lvl4pPr>
            <a:lvl5pPr marL="1659819" indent="0">
              <a:buNone/>
              <a:defRPr sz="1815"/>
            </a:lvl5pPr>
            <a:lvl6pPr marL="2074774" indent="0">
              <a:buNone/>
              <a:defRPr sz="1815"/>
            </a:lvl6pPr>
            <a:lvl7pPr marL="2489728" indent="0">
              <a:buNone/>
              <a:defRPr sz="1815"/>
            </a:lvl7pPr>
            <a:lvl8pPr marL="2904683" indent="0">
              <a:buNone/>
              <a:defRPr sz="1815"/>
            </a:lvl8pPr>
            <a:lvl9pPr marL="3319638" indent="0">
              <a:buNone/>
              <a:defRPr sz="1815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152" y="2057400"/>
            <a:ext cx="3568710" cy="3811588"/>
          </a:xfrm>
        </p:spPr>
        <p:txBody>
          <a:bodyPr/>
          <a:lstStyle>
            <a:lvl1pPr marL="0" indent="0">
              <a:buNone/>
              <a:defRPr sz="1452"/>
            </a:lvl1pPr>
            <a:lvl2pPr marL="414955" indent="0">
              <a:buNone/>
              <a:defRPr sz="1271"/>
            </a:lvl2pPr>
            <a:lvl3pPr marL="829909" indent="0">
              <a:buNone/>
              <a:defRPr sz="1089"/>
            </a:lvl3pPr>
            <a:lvl4pPr marL="1244864" indent="0">
              <a:buNone/>
              <a:defRPr sz="908"/>
            </a:lvl4pPr>
            <a:lvl5pPr marL="1659819" indent="0">
              <a:buNone/>
              <a:defRPr sz="908"/>
            </a:lvl5pPr>
            <a:lvl6pPr marL="2074774" indent="0">
              <a:buNone/>
              <a:defRPr sz="908"/>
            </a:lvl6pPr>
            <a:lvl7pPr marL="2489728" indent="0">
              <a:buNone/>
              <a:defRPr sz="908"/>
            </a:lvl7pPr>
            <a:lvl8pPr marL="2904683" indent="0">
              <a:buNone/>
              <a:defRPr sz="908"/>
            </a:lvl8pPr>
            <a:lvl9pPr marL="3319638" indent="0">
              <a:buNone/>
              <a:defRPr sz="908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94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0710" y="365126"/>
            <a:ext cx="95434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710" y="1825625"/>
            <a:ext cx="95434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710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F441-838D-4939-8E3F-865F3C205BAA}" type="datetimeFigureOut">
              <a:rPr lang="ar-SA" smtClean="0"/>
              <a:t>07/05/44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5240" y="6356351"/>
            <a:ext cx="3734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4568" y="6356351"/>
            <a:ext cx="24895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8C832-E4DA-4CF1-9909-AC2E6C77CC8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262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29909" rtl="1" eaLnBrk="1" latinLnBrk="0" hangingPunct="1">
        <a:lnSpc>
          <a:spcPct val="90000"/>
        </a:lnSpc>
        <a:spcBef>
          <a:spcPct val="0"/>
        </a:spcBef>
        <a:buNone/>
        <a:defRPr sz="39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477" indent="-207477" algn="r" defTabSz="829909" rtl="1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1" kern="1200">
          <a:solidFill>
            <a:schemeClr val="tx1"/>
          </a:solidFill>
          <a:latin typeface="+mn-lt"/>
          <a:ea typeface="+mn-ea"/>
          <a:cs typeface="+mn-cs"/>
        </a:defRPr>
      </a:lvl1pPr>
      <a:lvl2pPr marL="62243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8" kern="1200">
          <a:solidFill>
            <a:schemeClr val="tx1"/>
          </a:solidFill>
          <a:latin typeface="+mn-lt"/>
          <a:ea typeface="+mn-ea"/>
          <a:cs typeface="+mn-cs"/>
        </a:defRPr>
      </a:lvl2pPr>
      <a:lvl3pPr marL="1037387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452342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86729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282251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697206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3112160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527115" indent="-207477" algn="r" defTabSz="829909" rtl="1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1pPr>
      <a:lvl2pPr marL="414955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2pPr>
      <a:lvl3pPr marL="82990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3pPr>
      <a:lvl4pPr marL="124486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4pPr>
      <a:lvl5pPr marL="1659819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5pPr>
      <a:lvl6pPr marL="2074774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6pPr>
      <a:lvl7pPr marL="248972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7pPr>
      <a:lvl8pPr marL="2904683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8pPr>
      <a:lvl9pPr marL="3319638" algn="r" defTabSz="829909" rtl="1" eaLnBrk="1" latinLnBrk="0" hangingPunct="1">
        <a:defRPr sz="16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F344EDCB-B029-2323-9948-26CADDA61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0"/>
            <a:ext cx="110680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8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AD437CD-95FC-0039-5C14-5D3C2990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شخص, لقطة شاشة&#10;&#10;تم إنشاء الوصف تلقائياً">
            <a:extLst>
              <a:ext uri="{FF2B5EF4-FFF2-40B4-BE49-F238E27FC236}">
                <a16:creationId xmlns:a16="http://schemas.microsoft.com/office/drawing/2014/main" id="{A59102BF-2141-531B-27AF-64B91780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1D9E35B-4D9D-D840-319D-7248AC64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6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ED1A0DB-A77C-49C5-0AB1-95EF5C24F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15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9EF76CED-97A9-6F92-CD20-C99E18CB31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47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3F66EB-52CF-B258-4C70-B07A990EF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6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622666-E613-9DBB-FB9A-7887F2815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87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05E26D6-4C52-8227-3F52-9B0E41B58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1C9F1F6-CFFF-38E4-DB3A-ED20A1D4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27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2D7C887-9FEC-B83C-7046-63189A725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3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إلكترونيات, لقطة شاشة, كمبيوتر&#10;&#10;تم إنشاء الوصف تلقائياً">
            <a:extLst>
              <a:ext uri="{FF2B5EF4-FFF2-40B4-BE49-F238E27FC236}">
                <a16:creationId xmlns:a16="http://schemas.microsoft.com/office/drawing/2014/main" id="{21FCF0F1-4ED5-4648-745A-D5825AB77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33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86110D9-B6D7-30DE-969A-B85DC50EF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8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إلكترونيات&#10;&#10;تم إنشاء الوصف تلقائياً">
            <a:extLst>
              <a:ext uri="{FF2B5EF4-FFF2-40B4-BE49-F238E27FC236}">
                <a16:creationId xmlns:a16="http://schemas.microsoft.com/office/drawing/2014/main" id="{234CFE01-B660-1B80-AF74-C57E78B86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4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2E28FEF-E26D-BA4B-CF7B-04C3F132A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55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DD93F6C-D8FB-F2F5-CC40-2394A3023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1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1770B1C-D605-FD47-30A1-87AFA3418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9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19C8E8A-03C0-2EE9-F963-6D224E2D0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3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0C7C96B-FF4E-D5C6-F458-07D2B8A53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CC85AB5-726B-0B68-652A-FB230A44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74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63B8DD0-0F03-9DD8-B16A-071A3C8A3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3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لقطة شاشة, إلكترونيات, عرض&#10;&#10;تم إنشاء الوصف تلقائياً">
            <a:extLst>
              <a:ext uri="{FF2B5EF4-FFF2-40B4-BE49-F238E27FC236}">
                <a16:creationId xmlns:a16="http://schemas.microsoft.com/office/drawing/2014/main" id="{A4BF356C-E1FF-A015-C28E-24E0BE374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2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048A747-EF63-8D57-5943-5A8FA4B9F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868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E58E5E3-467A-891E-C34F-4208710A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72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917E92-57C3-993F-967A-AD93811A9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61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C79480E-3F80-4479-2FBD-AD302FB9F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99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D9897D1-73D2-9F7E-C264-5175ADC0B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00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BAEA91-3BEF-4CB6-DC3D-50853AE62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5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5C129CC-B3F5-EAB5-E155-26C3ABE78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53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A4A1D78-5F14-1A7D-2459-DAAD7D348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59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5266A7-6930-FA9C-82D6-EF21AA794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75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546387C-D499-B88A-701F-11C9C34F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702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BA9A860-F1B9-C0A7-364B-0D3990CB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4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8F530B0-5873-9C6E-1A17-F18991BDE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763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1EBBE0F-4DAA-2ADE-9690-83361A92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85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BCEB4E09-F89E-BC5D-F5A5-D3FCAB384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677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E5A4DFA-04CD-DCE5-DA0E-72A666B34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53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D66551D-AE27-2462-0DF7-3F6DD6372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86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957B662-DFBB-2488-D9C9-D54CAF61D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8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954ADE-45B0-93E5-A9E5-64E6932C5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342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1B2056-DAEF-43E0-B86C-26F2E6529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20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20A31D2-2A1F-AB48-D1DD-FF729748B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115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AEE0FE4-F2CF-D5B2-9123-F4BE1154F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0507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520A322-6905-7F36-93DB-87C78776D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8CBD7F5-4D6F-8B9B-D120-E0AF6C0CB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3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06401C4-6029-50EA-0579-9E778F584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9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02492AA-7848-2B96-F689-39C562B944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233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732343-E716-A11F-30DA-A2F067725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57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F8F4655-5D24-2574-C705-B8BD80E97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24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4DF9B51-CB54-A8AE-79AF-1C7AC5E61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56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469CA79-550F-B275-3CC3-F11C9FDD5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3145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9C8ADF-E883-18DF-E5D4-A8287B95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85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08B6214-AEC8-997E-5471-21DE7C7C6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09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1F8ED72-D6E5-D89F-DA88-DA66066A1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056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831D8CF-2681-F149-9A23-69F26F3AA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2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B978C47-5970-4B81-3FA3-425661EEF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550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7AEC7ED-DF06-B26E-3C72-D398303FE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103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B0C0CF9-E815-E4BF-09E1-5332CF84D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27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41B40F1C-FF05-9C96-3D64-23C6857EC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34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F922422-D1F5-3D7F-D0BF-ACFC692DC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659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25659DE-661E-55D7-B3B5-F92BDFF5C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2B8CFB43-66D9-E06D-E739-0B5E187F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048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822825A-D457-DBDB-65F0-6BF0DDD77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105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F30B7A-01B7-80C3-492A-A1F5FCD7F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599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6D38D56-74F6-34C2-0634-0EEC855A8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129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804E0B-435B-8ADE-D068-2C30A4C09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9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16A493C8-342E-C02A-7F62-967C454E2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792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ED6A7E-38A1-7185-9C6A-6E2318E19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913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2D86FE0-4AAF-9351-E0CD-B7B095A515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088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592F7A6-DC2A-234A-1752-273C537F4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87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A495A9-17C4-3728-2332-AA234919D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858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2F17C3B-3945-3CF2-D02E-94D54082E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19719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73A70F4-65CB-4BA7-3036-6BDDD74A3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1608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C12C0C2-EB26-8CD7-AE88-DACD2827F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9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04306A3-8C89-ABC8-AD64-63D35AF66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5640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43538A32-2942-F64B-E517-D7098F664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951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BEB313A-0155-D65C-ED8F-F3B1B526C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61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29A83CCC-3D7B-BEF3-0523-5837F0923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726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0906E1-A837-8F91-CA52-A415FDB75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647D3DE-CEC9-0AE0-C7A9-EC91D97DD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"/>
            <a:ext cx="11064875" cy="68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589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0</Words>
  <Application>Microsoft Office PowerPoint</Application>
  <PresentationFormat>مخصص</PresentationFormat>
  <Paragraphs>0</Paragraphs>
  <Slides>80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80</vt:i4>
      </vt:variant>
    </vt:vector>
  </HeadingPairs>
  <TitlesOfParts>
    <vt:vector size="84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 m</dc:creator>
  <cp:lastModifiedBy>huda m</cp:lastModifiedBy>
  <cp:revision>6</cp:revision>
  <dcterms:created xsi:type="dcterms:W3CDTF">2022-11-29T17:42:42Z</dcterms:created>
  <dcterms:modified xsi:type="dcterms:W3CDTF">2022-11-29T22:40:02Z</dcterms:modified>
</cp:coreProperties>
</file>