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</p:sldIdLst>
  <p:sldSz cx="110648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90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62" y="826"/>
      </p:cViewPr>
      <p:guideLst>
        <p:guide orient="horz" pos="2160"/>
        <p:guide pos="34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3110" y="1122363"/>
            <a:ext cx="8298656" cy="2387600"/>
          </a:xfrm>
        </p:spPr>
        <p:txBody>
          <a:bodyPr anchor="b"/>
          <a:lstStyle>
            <a:lvl1pPr algn="ctr"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110" y="3602038"/>
            <a:ext cx="8298656" cy="1655762"/>
          </a:xfrm>
        </p:spPr>
        <p:txBody>
          <a:bodyPr/>
          <a:lstStyle>
            <a:lvl1pPr marL="0" indent="0" algn="ctr">
              <a:buNone/>
              <a:defRPr sz="2178"/>
            </a:lvl1pPr>
            <a:lvl2pPr marL="414955" indent="0" algn="ctr">
              <a:buNone/>
              <a:defRPr sz="1815"/>
            </a:lvl2pPr>
            <a:lvl3pPr marL="829909" indent="0" algn="ctr">
              <a:buNone/>
              <a:defRPr sz="1634"/>
            </a:lvl3pPr>
            <a:lvl4pPr marL="1244864" indent="0" algn="ctr">
              <a:buNone/>
              <a:defRPr sz="1452"/>
            </a:lvl4pPr>
            <a:lvl5pPr marL="1659819" indent="0" algn="ctr">
              <a:buNone/>
              <a:defRPr sz="1452"/>
            </a:lvl5pPr>
            <a:lvl6pPr marL="2074774" indent="0" algn="ctr">
              <a:buNone/>
              <a:defRPr sz="1452"/>
            </a:lvl6pPr>
            <a:lvl7pPr marL="2489728" indent="0" algn="ctr">
              <a:buNone/>
              <a:defRPr sz="1452"/>
            </a:lvl7pPr>
            <a:lvl8pPr marL="2904683" indent="0" algn="ctr">
              <a:buNone/>
              <a:defRPr sz="1452"/>
            </a:lvl8pPr>
            <a:lvl9pPr marL="3319638" indent="0" algn="ctr">
              <a:buNone/>
              <a:defRPr sz="1452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63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316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8301" y="365125"/>
            <a:ext cx="2385864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0710" y="365125"/>
            <a:ext cx="701928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35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324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947" y="1709739"/>
            <a:ext cx="9543455" cy="2852737"/>
          </a:xfrm>
        </p:spPr>
        <p:txBody>
          <a:bodyPr anchor="b"/>
          <a:lstStyle>
            <a:lvl1pPr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947" y="4589464"/>
            <a:ext cx="9543455" cy="1500187"/>
          </a:xfrm>
        </p:spPr>
        <p:txBody>
          <a:bodyPr/>
          <a:lstStyle>
            <a:lvl1pPr marL="0" indent="0">
              <a:buNone/>
              <a:defRPr sz="2178">
                <a:solidFill>
                  <a:schemeClr val="tx1">
                    <a:tint val="75000"/>
                  </a:schemeClr>
                </a:solidFill>
              </a:defRPr>
            </a:lvl1pPr>
            <a:lvl2pPr marL="414955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2pPr>
            <a:lvl3pPr marL="829909" indent="0">
              <a:buNone/>
              <a:defRPr sz="1634">
                <a:solidFill>
                  <a:schemeClr val="tx1">
                    <a:tint val="75000"/>
                  </a:schemeClr>
                </a:solidFill>
              </a:defRPr>
            </a:lvl3pPr>
            <a:lvl4pPr marL="124486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4pPr>
            <a:lvl5pPr marL="1659819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5pPr>
            <a:lvl6pPr marL="207477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6pPr>
            <a:lvl7pPr marL="248972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7pPr>
            <a:lvl8pPr marL="2904683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8pPr>
            <a:lvl9pPr marL="331963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5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710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1593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264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1" y="365126"/>
            <a:ext cx="9543455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152" y="1681163"/>
            <a:ext cx="4680960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152" y="2505075"/>
            <a:ext cx="46809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01593" y="1681163"/>
            <a:ext cx="4704013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01593" y="2505075"/>
            <a:ext cx="4704013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757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227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805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013" y="987426"/>
            <a:ext cx="5601593" cy="4873625"/>
          </a:xfrm>
        </p:spPr>
        <p:txBody>
          <a:bodyPr/>
          <a:lstStyle>
            <a:lvl1pPr>
              <a:defRPr sz="2904"/>
            </a:lvl1pPr>
            <a:lvl2pPr>
              <a:defRPr sz="2541"/>
            </a:lvl2pPr>
            <a:lvl3pPr>
              <a:defRPr sz="2178"/>
            </a:lvl3pPr>
            <a:lvl4pPr>
              <a:defRPr sz="1815"/>
            </a:lvl4pPr>
            <a:lvl5pPr>
              <a:defRPr sz="1815"/>
            </a:lvl5pPr>
            <a:lvl6pPr>
              <a:defRPr sz="1815"/>
            </a:lvl6pPr>
            <a:lvl7pPr>
              <a:defRPr sz="1815"/>
            </a:lvl7pPr>
            <a:lvl8pPr>
              <a:defRPr sz="1815"/>
            </a:lvl8pPr>
            <a:lvl9pPr>
              <a:defRPr sz="181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900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04013" y="987426"/>
            <a:ext cx="5601593" cy="4873625"/>
          </a:xfrm>
        </p:spPr>
        <p:txBody>
          <a:bodyPr anchor="t"/>
          <a:lstStyle>
            <a:lvl1pPr marL="0" indent="0">
              <a:buNone/>
              <a:defRPr sz="2904"/>
            </a:lvl1pPr>
            <a:lvl2pPr marL="414955" indent="0">
              <a:buNone/>
              <a:defRPr sz="2541"/>
            </a:lvl2pPr>
            <a:lvl3pPr marL="829909" indent="0">
              <a:buNone/>
              <a:defRPr sz="2178"/>
            </a:lvl3pPr>
            <a:lvl4pPr marL="1244864" indent="0">
              <a:buNone/>
              <a:defRPr sz="1815"/>
            </a:lvl4pPr>
            <a:lvl5pPr marL="1659819" indent="0">
              <a:buNone/>
              <a:defRPr sz="1815"/>
            </a:lvl5pPr>
            <a:lvl6pPr marL="2074774" indent="0">
              <a:buNone/>
              <a:defRPr sz="1815"/>
            </a:lvl6pPr>
            <a:lvl7pPr marL="2489728" indent="0">
              <a:buNone/>
              <a:defRPr sz="1815"/>
            </a:lvl7pPr>
            <a:lvl8pPr marL="2904683" indent="0">
              <a:buNone/>
              <a:defRPr sz="1815"/>
            </a:lvl8pPr>
            <a:lvl9pPr marL="3319638" indent="0">
              <a:buNone/>
              <a:defRPr sz="1815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094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0710" y="365126"/>
            <a:ext cx="95434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710" y="1825625"/>
            <a:ext cx="95434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710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5240" y="6356351"/>
            <a:ext cx="3734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4568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62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9909" rtl="1" eaLnBrk="1" latinLnBrk="0" hangingPunct="1">
        <a:lnSpc>
          <a:spcPct val="90000"/>
        </a:lnSpc>
        <a:spcBef>
          <a:spcPct val="0"/>
        </a:spcBef>
        <a:buNone/>
        <a:defRPr sz="39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477" indent="-207477" algn="r" defTabSz="829909" rtl="1" eaLnBrk="1" latinLnBrk="0" hangingPunct="1">
        <a:lnSpc>
          <a:spcPct val="90000"/>
        </a:lnSpc>
        <a:spcBef>
          <a:spcPts val="908"/>
        </a:spcBef>
        <a:buFont typeface="Arial" panose="020B0604020202020204" pitchFamily="34" charset="0"/>
        <a:buChar char="•"/>
        <a:defRPr sz="2541" kern="1200">
          <a:solidFill>
            <a:schemeClr val="tx1"/>
          </a:solidFill>
          <a:latin typeface="+mn-lt"/>
          <a:ea typeface="+mn-ea"/>
          <a:cs typeface="+mn-cs"/>
        </a:defRPr>
      </a:lvl1pPr>
      <a:lvl2pPr marL="62243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8" kern="1200">
          <a:solidFill>
            <a:schemeClr val="tx1"/>
          </a:solidFill>
          <a:latin typeface="+mn-lt"/>
          <a:ea typeface="+mn-ea"/>
          <a:cs typeface="+mn-cs"/>
        </a:defRPr>
      </a:lvl2pPr>
      <a:lvl3pPr marL="1037387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3pPr>
      <a:lvl4pPr marL="145234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86729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282251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69720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3112160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527115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1pPr>
      <a:lvl2pPr marL="414955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2pPr>
      <a:lvl3pPr marL="82990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3pPr>
      <a:lvl4pPr marL="124486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65981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07477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48972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2904683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31963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344EDCB-B029-2323-9948-26CADDA61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1106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CCE3968-42E7-3D18-243F-641E2798A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4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D494AEF-4B86-C7FC-56A5-06D13CA24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8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366D39-E2A5-C4E9-71FA-4D1D79032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65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6479BEE-C8D7-922A-23A8-0A2CF1E88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15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E5CBDA9-F402-B742-527E-7E715B332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47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6B54AAD3-D23E-F685-E70A-1FC0D936B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67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B89E5DF-7284-370C-33B9-6CB7C7F2B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87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F05814F-3182-5B99-DBE1-AE5475E15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2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1948F49-AF2D-B76F-7DDE-1177D74C2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27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61D396C-B438-7C09-D21D-DF5671029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3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إلكترونيات, لقطة شاشة, كمبيوتر&#10;&#10;تم إنشاء الوصف تلقائياً">
            <a:extLst>
              <a:ext uri="{FF2B5EF4-FFF2-40B4-BE49-F238E27FC236}">
                <a16:creationId xmlns:a16="http://schemas.microsoft.com/office/drawing/2014/main" id="{21FCF0F1-4ED5-4648-745A-D5825AB77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33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BC1D4FF-E8B2-0605-BA09-727A2D0F8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80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4E8A67F-0EA4-E215-4895-406F31C87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40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859D527-F6D0-4E34-6421-901DAF947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55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882320D-D2C0-9D3C-8CE4-96125BC97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1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7315409-C50B-3302-8C69-244951A65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93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344E0F7-52DF-5D80-0674-AB01201EC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03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B19F27-CA3E-307E-7753-272511BA3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84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D1F2EF7-C066-21E1-954D-96BE9CBC4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74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7D6F910-B8EA-B081-9139-217A32951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3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1EABE42-D63F-2110-A88D-1A802FA44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9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إلكترونيات, عرض, لقطة شاشة&#10;&#10;تم إنشاء الوصف تلقائياً">
            <a:extLst>
              <a:ext uri="{FF2B5EF4-FFF2-40B4-BE49-F238E27FC236}">
                <a16:creationId xmlns:a16="http://schemas.microsoft.com/office/drawing/2014/main" id="{6A020C46-23D6-8EBF-D5F5-C6B7E0EB2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86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9FFDA850-D452-6AB4-9BCB-A0DD3C98B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72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3CC5720-F9D7-598E-33EA-F3EA3DE60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61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3C630AA-6812-4153-4CE5-FBE706868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99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EBEA888C-E001-3708-42F0-16816B728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00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80C4265-110D-167E-BC76-AA951BA9F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5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2552D44-C553-89B0-D204-6DB71F2E0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53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E702BA4-770B-9484-AB66-2602FD442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05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BA97470-DCA1-7D08-DB33-C37112F55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75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ED7393E-6ECB-3EF3-1CA2-34E46CA40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70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BEB4B03-1B2B-FE9F-7C14-796BB68FD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44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1DC652D-67AB-B96D-9EA8-DEF43AB62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76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8D91F8B-FA74-DD04-F3F6-44FF86AA1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68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E11AF44-6110-D042-E227-D236AA7B6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67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268C534-FF61-9030-B87B-4A7984460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53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D7F8CB3-6C92-0067-540C-6F9346082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8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08E8A61-1BFD-54A6-0A74-0592F901A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983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242F382-D5BA-5112-8E11-F411DD4FA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34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B9DCCA4-2722-F3A4-0885-483678C39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206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0919716-581A-DEFF-ADDA-B3B9F4DA1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15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41FD159-EBB5-89FB-A3AA-760687CAB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050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F488CC6-F4EF-E849-510B-72E790E7C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21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3598780-67D9-D3F0-4212-BB35461AB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33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329366B-0B97-4ADB-8B65-B73BBA31F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890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D1CCE5A-D6AB-800B-F71D-59E9B7FD7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233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2197382-09E3-BBAA-3BA0-2DF6303F0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572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56214C5-5406-0EC5-CDB2-863F89023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240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77C9FE5-A31D-DDAD-BB24-0C4EDF286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568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6700E58-7ED8-A480-98BC-AD251A70F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14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0607E46-DC35-29DD-3693-18C5828C2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855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6A44580-08CD-201B-C139-42C1856E4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109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509B54-6972-63CF-783A-B273C12F6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056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BFAD52B-C8E2-1B78-5569-C2F912B55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2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91EB3A8-BE0A-12AA-78CE-7547E38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550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29EF4D4-69D8-F0F0-5A03-7BA9F98B0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103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EBDCCB5-8BDB-E18A-286D-BCA90AB98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12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6B608AC-12D8-AAAE-0B94-27AB70FF2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347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F81DEA7-428C-DC0B-5F8E-4E229810E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596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D5EB8A3-9D7F-F68D-CD84-19CD7A468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88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C2DD371-83B0-CBD9-D82F-FCA852C12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048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BDE8A53-EE32-21C4-9499-B39068A48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105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7E3FCD5-7B28-E014-475A-8D43455F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599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779EF62-66EF-F2E0-117F-5BD6B9371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212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4B05E09-3972-F2DD-753F-522F7E0CC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98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D8430F2-2022-23F3-67B0-6E2633639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792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5F957B3-BB4E-DD2D-A524-4B2F55C4A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913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3735429-F9C5-0B56-89FD-21FD60138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08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452FD66-1A80-A68C-127B-428AF3327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72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BF7CCD8-454A-F936-F23E-14BF6B84C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899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0</Words>
  <Application>Microsoft Office PowerPoint</Application>
  <PresentationFormat>مخصص</PresentationFormat>
  <Paragraphs>0</Paragraphs>
  <Slides>71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71</vt:i4>
      </vt:variant>
    </vt:vector>
  </HeadingPairs>
  <TitlesOfParts>
    <vt:vector size="75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huda m</dc:creator>
  <cp:lastModifiedBy>huda m</cp:lastModifiedBy>
  <cp:revision>7</cp:revision>
  <dcterms:created xsi:type="dcterms:W3CDTF">2022-11-29T17:42:42Z</dcterms:created>
  <dcterms:modified xsi:type="dcterms:W3CDTF">2022-11-29T22:48:22Z</dcterms:modified>
</cp:coreProperties>
</file>