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5"/>
  </p:notesMasterIdLst>
  <p:sldIdLst>
    <p:sldId id="256" r:id="rId2"/>
    <p:sldId id="284" r:id="rId3"/>
    <p:sldId id="258" r:id="rId4"/>
    <p:sldId id="257" r:id="rId5"/>
    <p:sldId id="259" r:id="rId6"/>
    <p:sldId id="309" r:id="rId7"/>
    <p:sldId id="308" r:id="rId8"/>
    <p:sldId id="263" r:id="rId9"/>
    <p:sldId id="310" r:id="rId10"/>
    <p:sldId id="260" r:id="rId11"/>
    <p:sldId id="266" r:id="rId12"/>
    <p:sldId id="287" r:id="rId13"/>
    <p:sldId id="265" r:id="rId14"/>
  </p:sldIdLst>
  <p:sldSz cx="9144000" cy="5143500" type="screen16x9"/>
  <p:notesSz cx="6858000" cy="9144000"/>
  <p:embeddedFontLst>
    <p:embeddedFont>
      <p:font typeface="Courier Prime" panose="020B0604020202020204" charset="0"/>
      <p:regular r:id="rId16"/>
      <p:bold r:id="rId17"/>
      <p:italic r:id="rId18"/>
      <p:boldItalic r:id="rId19"/>
    </p:embeddedFont>
    <p:embeddedFont>
      <p:font typeface="Footlight MT Light" panose="0204060206030A020304" pitchFamily="18" charset="0"/>
      <p:regular r:id="rId20"/>
    </p:embeddedFont>
    <p:embeddedFont>
      <p:font typeface="Gaza" panose="020B0800040000020004" pitchFamily="34" charset="-78"/>
      <p:regular r:id="rId21"/>
    </p:embeddedFont>
    <p:embeddedFont>
      <p:font typeface="Montserrat Medium" panose="00000600000000000000" pitchFamily="2" charset="0"/>
      <p:regular r:id="rId22"/>
      <p:bold r:id="rId23"/>
      <p:italic r:id="rId24"/>
      <p:boldItalic r:id="rId25"/>
    </p:embeddedFont>
    <p:embeddedFont>
      <p:font typeface="Montserrat SemiBold" panose="00000700000000000000" pitchFamily="2" charset="0"/>
      <p:regular r:id="rId26"/>
      <p:bold r:id="rId27"/>
      <p:italic r:id="rId28"/>
      <p:boldItalic r:id="rId29"/>
    </p:embeddedFont>
    <p:embeddedFont>
      <p:font typeface="Segoe UI Black" panose="020B0A02040204020203" pitchFamily="34" charset="0"/>
      <p:bold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0000"/>
    <a:srgbClr val="CC3300"/>
    <a:srgbClr val="CC0000"/>
    <a:srgbClr val="F6F1E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534F1D4-5EE7-4E14-A4A1-DFD8646A1CB4}">
  <a:tblStyle styleId="{4534F1D4-5EE7-4E14-A4A1-DFD8646A1CB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80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082992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889eefa4ca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889eefa4ca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889eefa4ca_0_209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889eefa4ca_0_209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g6cc76e922a75e16b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5" name="Google Shape;835;g6cc76e922a75e16b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889eefa4ca_0_209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889eefa4ca_0_209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6cc76e922a75e16b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" name="Google Shape;775;g6cc76e922a75e16b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483197c4018804dd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483197c4018804dd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889eefa4ca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889eefa4ca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889eefa4ca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889eefa4ca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889eefa4ca_0_20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889eefa4ca_0_208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889eefa4ca_0_20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889eefa4ca_0_208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889eefa4ca_0_20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889eefa4ca_0_208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889eefa4ca_0_20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889eefa4ca_0_208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7463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6000894" y="2883029"/>
            <a:ext cx="2664333" cy="2049303"/>
            <a:chOff x="6000894" y="2883029"/>
            <a:chExt cx="2664333" cy="2049303"/>
          </a:xfrm>
        </p:grpSpPr>
        <p:sp>
          <p:nvSpPr>
            <p:cNvPr id="10" name="Google Shape;10;p2"/>
            <p:cNvSpPr/>
            <p:nvPr/>
          </p:nvSpPr>
          <p:spPr>
            <a:xfrm>
              <a:off x="6000894" y="2883029"/>
              <a:ext cx="2412900" cy="1832400"/>
            </a:xfrm>
            <a:prstGeom prst="rect">
              <a:avLst/>
            </a:prstGeom>
            <a:noFill/>
            <a:ln w="190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&lt;&lt;</a:t>
              </a: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8294727" y="4589432"/>
              <a:ext cx="370500" cy="3429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Google Shape;12;p2"/>
          <p:cNvSpPr/>
          <p:nvPr/>
        </p:nvSpPr>
        <p:spPr>
          <a:xfrm>
            <a:off x="938700" y="635400"/>
            <a:ext cx="7266600" cy="3872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7179523" y="3474524"/>
            <a:ext cx="1025780" cy="1033573"/>
            <a:chOff x="7179523" y="3474524"/>
            <a:chExt cx="1025780" cy="1033573"/>
          </a:xfrm>
        </p:grpSpPr>
        <p:grpSp>
          <p:nvGrpSpPr>
            <p:cNvPr id="14" name="Google Shape;14;p2"/>
            <p:cNvGrpSpPr/>
            <p:nvPr/>
          </p:nvGrpSpPr>
          <p:grpSpPr>
            <a:xfrm>
              <a:off x="7501365" y="3754028"/>
              <a:ext cx="703938" cy="754070"/>
              <a:chOff x="7866900" y="3775225"/>
              <a:chExt cx="1277100" cy="1368300"/>
            </a:xfrm>
          </p:grpSpPr>
          <p:cxnSp>
            <p:nvCxnSpPr>
              <p:cNvPr id="15" name="Google Shape;15;p2"/>
              <p:cNvCxnSpPr/>
              <p:nvPr/>
            </p:nvCxnSpPr>
            <p:spPr>
              <a:xfrm>
                <a:off x="7866900" y="3775225"/>
                <a:ext cx="0" cy="1368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 rot="10800000">
                <a:off x="7866900" y="3775225"/>
                <a:ext cx="1277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7" name="Google Shape;17;p2"/>
            <p:cNvSpPr/>
            <p:nvPr/>
          </p:nvSpPr>
          <p:spPr>
            <a:xfrm rot="10800000">
              <a:off x="7372141" y="3635919"/>
              <a:ext cx="258600" cy="239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179523" y="3474524"/>
              <a:ext cx="133800" cy="1239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789079" y="491347"/>
            <a:ext cx="941624" cy="889726"/>
            <a:chOff x="789079" y="491347"/>
            <a:chExt cx="941624" cy="889726"/>
          </a:xfrm>
        </p:grpSpPr>
        <p:grpSp>
          <p:nvGrpSpPr>
            <p:cNvPr id="20" name="Google Shape;20;p2"/>
            <p:cNvGrpSpPr/>
            <p:nvPr/>
          </p:nvGrpSpPr>
          <p:grpSpPr>
            <a:xfrm rot="10800000">
              <a:off x="938708" y="635399"/>
              <a:ext cx="470484" cy="466317"/>
              <a:chOff x="7866900" y="3775225"/>
              <a:chExt cx="1277100" cy="1368300"/>
            </a:xfrm>
          </p:grpSpPr>
          <p:cxnSp>
            <p:nvCxnSpPr>
              <p:cNvPr id="21" name="Google Shape;21;p2"/>
              <p:cNvCxnSpPr/>
              <p:nvPr/>
            </p:nvCxnSpPr>
            <p:spPr>
              <a:xfrm>
                <a:off x="7866900" y="3775225"/>
                <a:ext cx="0" cy="1368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 rot="10800000">
                <a:off x="7866900" y="3775225"/>
                <a:ext cx="1277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23" name="Google Shape;23;p2"/>
            <p:cNvSpPr/>
            <p:nvPr/>
          </p:nvSpPr>
          <p:spPr>
            <a:xfrm>
              <a:off x="1279485" y="980578"/>
              <a:ext cx="258600" cy="239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 rot="10800000">
              <a:off x="1596903" y="1257173"/>
              <a:ext cx="133800" cy="1239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789079" y="491347"/>
              <a:ext cx="303900" cy="281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2"/>
          <p:cNvSpPr/>
          <p:nvPr/>
        </p:nvSpPr>
        <p:spPr>
          <a:xfrm rot="10800000">
            <a:off x="8006292" y="446803"/>
            <a:ext cx="400500" cy="370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659900" y="4256098"/>
            <a:ext cx="555300" cy="509100"/>
          </a:xfrm>
          <a:prstGeom prst="rect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 txBox="1">
            <a:spLocks noGrp="1"/>
          </p:cNvSpPr>
          <p:nvPr>
            <p:ph type="title"/>
          </p:nvPr>
        </p:nvSpPr>
        <p:spPr>
          <a:xfrm>
            <a:off x="1103250" y="1632125"/>
            <a:ext cx="6937500" cy="14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88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88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88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88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88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88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88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88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8800"/>
            </a:lvl9pPr>
          </a:lstStyle>
          <a:p>
            <a:endParaRPr/>
          </a:p>
        </p:txBody>
      </p:sp>
      <p:sp>
        <p:nvSpPr>
          <p:cNvPr id="29" name="Google Shape;29;p2"/>
          <p:cNvSpPr txBox="1">
            <a:spLocks noGrp="1"/>
          </p:cNvSpPr>
          <p:nvPr>
            <p:ph type="subTitle" idx="1"/>
          </p:nvPr>
        </p:nvSpPr>
        <p:spPr>
          <a:xfrm>
            <a:off x="1375350" y="2958825"/>
            <a:ext cx="6393300" cy="48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Courier Prime"/>
                <a:ea typeface="Courier Prime"/>
                <a:cs typeface="Courier Prime"/>
                <a:sym typeface="Courier Prim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Courier Prime"/>
                <a:ea typeface="Courier Prime"/>
                <a:cs typeface="Courier Prime"/>
                <a:sym typeface="Courier Prime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Courier Prime"/>
                <a:ea typeface="Courier Prime"/>
                <a:cs typeface="Courier Prime"/>
                <a:sym typeface="Courier Prime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Courier Prime"/>
                <a:ea typeface="Courier Prime"/>
                <a:cs typeface="Courier Prime"/>
                <a:sym typeface="Courier Prime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Courier Prime"/>
                <a:ea typeface="Courier Prime"/>
                <a:cs typeface="Courier Prime"/>
                <a:sym typeface="Courier Prime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Courier Prime"/>
                <a:ea typeface="Courier Prime"/>
                <a:cs typeface="Courier Prime"/>
                <a:sym typeface="Courier Prime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Courier Prime"/>
                <a:ea typeface="Courier Prime"/>
                <a:cs typeface="Courier Prime"/>
                <a:sym typeface="Courier Prime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Courier Prime"/>
                <a:ea typeface="Courier Prime"/>
                <a:cs typeface="Courier Prime"/>
                <a:sym typeface="Courier Prime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Courier Prime"/>
                <a:ea typeface="Courier Prime"/>
                <a:cs typeface="Courier Prime"/>
                <a:sym typeface="Courier Prim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">
    <p:bg>
      <p:bgPr>
        <a:solidFill>
          <a:schemeClr val="accent6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3">
    <p:bg>
      <p:bgPr>
        <a:solidFill>
          <a:schemeClr val="accent1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17"/>
          <p:cNvGrpSpPr/>
          <p:nvPr/>
        </p:nvGrpSpPr>
        <p:grpSpPr>
          <a:xfrm>
            <a:off x="5958914" y="2982116"/>
            <a:ext cx="2189475" cy="1683950"/>
            <a:chOff x="5958914" y="2982116"/>
            <a:chExt cx="2189475" cy="1683950"/>
          </a:xfrm>
        </p:grpSpPr>
        <p:sp>
          <p:nvSpPr>
            <p:cNvPr id="162" name="Google Shape;162;p17"/>
            <p:cNvSpPr/>
            <p:nvPr/>
          </p:nvSpPr>
          <p:spPr>
            <a:xfrm>
              <a:off x="5958914" y="2982116"/>
              <a:ext cx="1982700" cy="1505700"/>
            </a:xfrm>
            <a:prstGeom prst="rect">
              <a:avLst/>
            </a:prstGeom>
            <a:noFill/>
            <a:ln w="190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7"/>
            <p:cNvSpPr/>
            <p:nvPr/>
          </p:nvSpPr>
          <p:spPr>
            <a:xfrm>
              <a:off x="7843889" y="4384366"/>
              <a:ext cx="304500" cy="281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4" name="Google Shape;164;p17"/>
          <p:cNvSpPr/>
          <p:nvPr/>
        </p:nvSpPr>
        <p:spPr>
          <a:xfrm>
            <a:off x="1313450" y="809425"/>
            <a:ext cx="6477300" cy="3524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7"/>
          <p:cNvSpPr txBox="1">
            <a:spLocks noGrp="1"/>
          </p:cNvSpPr>
          <p:nvPr>
            <p:ph type="title"/>
          </p:nvPr>
        </p:nvSpPr>
        <p:spPr>
          <a:xfrm>
            <a:off x="1739100" y="1292575"/>
            <a:ext cx="5665800" cy="2168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CC6461"/>
              </a:buClr>
              <a:buSzPts val="3200"/>
              <a:buFont typeface="Montserrat SemiBold"/>
              <a:buNone/>
              <a:defRPr sz="2800">
                <a:solidFill>
                  <a:srgbClr val="CC646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CC6461"/>
              </a:buClr>
              <a:buSzPts val="2800"/>
              <a:buNone/>
              <a:defRPr sz="2800">
                <a:solidFill>
                  <a:srgbClr val="CC646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CC6461"/>
              </a:buClr>
              <a:buSzPts val="2800"/>
              <a:buNone/>
              <a:defRPr sz="2800">
                <a:solidFill>
                  <a:srgbClr val="CC646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CC6461"/>
              </a:buClr>
              <a:buSzPts val="2800"/>
              <a:buNone/>
              <a:defRPr sz="2800">
                <a:solidFill>
                  <a:srgbClr val="CC646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CC6461"/>
              </a:buClr>
              <a:buSzPts val="2800"/>
              <a:buNone/>
              <a:defRPr sz="2800">
                <a:solidFill>
                  <a:srgbClr val="CC646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CC6461"/>
              </a:buClr>
              <a:buSzPts val="2800"/>
              <a:buNone/>
              <a:defRPr sz="2800">
                <a:solidFill>
                  <a:srgbClr val="CC646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CC6461"/>
              </a:buClr>
              <a:buSzPts val="2800"/>
              <a:buNone/>
              <a:defRPr sz="2800">
                <a:solidFill>
                  <a:srgbClr val="CC646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CC6461"/>
              </a:buClr>
              <a:buSzPts val="2800"/>
              <a:buNone/>
              <a:defRPr sz="2800">
                <a:solidFill>
                  <a:srgbClr val="CC646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CC6461"/>
              </a:buClr>
              <a:buSzPts val="2800"/>
              <a:buNone/>
              <a:defRPr sz="2800">
                <a:solidFill>
                  <a:srgbClr val="CC6461"/>
                </a:solidFill>
              </a:defRPr>
            </a:lvl9pPr>
          </a:lstStyle>
          <a:p>
            <a:endParaRPr/>
          </a:p>
        </p:txBody>
      </p:sp>
      <p:sp>
        <p:nvSpPr>
          <p:cNvPr id="166" name="Google Shape;166;p17"/>
          <p:cNvSpPr txBox="1">
            <a:spLocks noGrp="1"/>
          </p:cNvSpPr>
          <p:nvPr>
            <p:ph type="title" idx="2"/>
          </p:nvPr>
        </p:nvSpPr>
        <p:spPr>
          <a:xfrm>
            <a:off x="2017250" y="3395400"/>
            <a:ext cx="5109600" cy="756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None/>
              <a:defRPr sz="1900">
                <a:solidFill>
                  <a:srgbClr val="666666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None/>
              <a:defRPr sz="1400"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None/>
              <a:defRPr sz="1400"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None/>
              <a:defRPr sz="1400"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None/>
              <a:defRPr sz="1400"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None/>
              <a:defRPr sz="1400"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None/>
              <a:defRPr sz="1400"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None/>
              <a:defRPr sz="1400"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None/>
              <a:defRPr sz="1400"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4">
    <p:bg>
      <p:bgPr>
        <a:solidFill>
          <a:schemeClr val="accent6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oogle Shape;168;p18"/>
          <p:cNvGrpSpPr/>
          <p:nvPr/>
        </p:nvGrpSpPr>
        <p:grpSpPr>
          <a:xfrm>
            <a:off x="-6289" y="-3"/>
            <a:ext cx="720168" cy="705353"/>
            <a:chOff x="-6289" y="-3"/>
            <a:chExt cx="720168" cy="705353"/>
          </a:xfrm>
        </p:grpSpPr>
        <p:grpSp>
          <p:nvGrpSpPr>
            <p:cNvPr id="169" name="Google Shape;169;p18"/>
            <p:cNvGrpSpPr/>
            <p:nvPr/>
          </p:nvGrpSpPr>
          <p:grpSpPr>
            <a:xfrm>
              <a:off x="-6289" y="-3"/>
              <a:ext cx="418800" cy="414300"/>
              <a:chOff x="-6289" y="-3"/>
              <a:chExt cx="418800" cy="414300"/>
            </a:xfrm>
          </p:grpSpPr>
          <p:cxnSp>
            <p:nvCxnSpPr>
              <p:cNvPr id="170" name="Google Shape;170;p18"/>
              <p:cNvCxnSpPr/>
              <p:nvPr/>
            </p:nvCxnSpPr>
            <p:spPr>
              <a:xfrm rot="10800000" flipH="1">
                <a:off x="-6289" y="409347"/>
                <a:ext cx="418800" cy="1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18"/>
              <p:cNvCxnSpPr/>
              <p:nvPr/>
            </p:nvCxnSpPr>
            <p:spPr>
              <a:xfrm>
                <a:off x="411058" y="-3"/>
                <a:ext cx="0" cy="414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72" name="Google Shape;172;p18"/>
            <p:cNvGrpSpPr/>
            <p:nvPr/>
          </p:nvGrpSpPr>
          <p:grpSpPr>
            <a:xfrm rot="10800000" flipH="1">
              <a:off x="277235" y="254399"/>
              <a:ext cx="436644" cy="450951"/>
              <a:chOff x="8517710" y="4278047"/>
              <a:chExt cx="436644" cy="450951"/>
            </a:xfrm>
          </p:grpSpPr>
          <p:sp>
            <p:nvSpPr>
              <p:cNvPr id="173" name="Google Shape;173;p18"/>
              <p:cNvSpPr/>
              <p:nvPr/>
            </p:nvSpPr>
            <p:spPr>
              <a:xfrm rot="-5400000">
                <a:off x="8506310" y="4433498"/>
                <a:ext cx="306900" cy="2841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18"/>
              <p:cNvSpPr/>
              <p:nvPr/>
            </p:nvSpPr>
            <p:spPr>
              <a:xfrm>
                <a:off x="8840054" y="4278047"/>
                <a:ext cx="114300" cy="1059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5" name="Google Shape;175;p18"/>
          <p:cNvSpPr/>
          <p:nvPr/>
        </p:nvSpPr>
        <p:spPr>
          <a:xfrm>
            <a:off x="0" y="4818625"/>
            <a:ext cx="9144000" cy="34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8"/>
          <p:cNvSpPr txBox="1">
            <a:spLocks noGrp="1"/>
          </p:cNvSpPr>
          <p:nvPr>
            <p:ph type="title"/>
          </p:nvPr>
        </p:nvSpPr>
        <p:spPr>
          <a:xfrm>
            <a:off x="311700" y="597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endParaRPr/>
          </a:p>
        </p:txBody>
      </p:sp>
      <p:sp>
        <p:nvSpPr>
          <p:cNvPr id="177" name="Google Shape;177;p18"/>
          <p:cNvSpPr txBox="1">
            <a:spLocks noGrp="1"/>
          </p:cNvSpPr>
          <p:nvPr>
            <p:ph type="subTitle" idx="1"/>
          </p:nvPr>
        </p:nvSpPr>
        <p:spPr>
          <a:xfrm>
            <a:off x="3266706" y="2435868"/>
            <a:ext cx="2610600" cy="31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78" name="Google Shape;178;p18"/>
          <p:cNvSpPr txBox="1">
            <a:spLocks noGrp="1"/>
          </p:cNvSpPr>
          <p:nvPr>
            <p:ph type="subTitle" idx="2"/>
          </p:nvPr>
        </p:nvSpPr>
        <p:spPr>
          <a:xfrm>
            <a:off x="537589" y="2435868"/>
            <a:ext cx="2610600" cy="31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79" name="Google Shape;179;p18"/>
          <p:cNvSpPr txBox="1">
            <a:spLocks noGrp="1"/>
          </p:cNvSpPr>
          <p:nvPr>
            <p:ph type="subTitle" idx="3"/>
          </p:nvPr>
        </p:nvSpPr>
        <p:spPr>
          <a:xfrm>
            <a:off x="5995824" y="2435868"/>
            <a:ext cx="2610600" cy="31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80" name="Google Shape;180;p18"/>
          <p:cNvSpPr txBox="1">
            <a:spLocks noGrp="1"/>
          </p:cNvSpPr>
          <p:nvPr>
            <p:ph type="subTitle" idx="4"/>
          </p:nvPr>
        </p:nvSpPr>
        <p:spPr>
          <a:xfrm>
            <a:off x="537700" y="2689450"/>
            <a:ext cx="2610600" cy="107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Courier Prime"/>
                <a:ea typeface="Courier Prime"/>
                <a:cs typeface="Courier Prime"/>
                <a:sym typeface="Courier Prim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Courier Prime"/>
                <a:ea typeface="Courier Prime"/>
                <a:cs typeface="Courier Prime"/>
                <a:sym typeface="Courier Prim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Courier Prime"/>
                <a:ea typeface="Courier Prime"/>
                <a:cs typeface="Courier Prime"/>
                <a:sym typeface="Courier Prim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Courier Prime"/>
                <a:ea typeface="Courier Prime"/>
                <a:cs typeface="Courier Prime"/>
                <a:sym typeface="Courier Prim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Courier Prime"/>
                <a:ea typeface="Courier Prime"/>
                <a:cs typeface="Courier Prime"/>
                <a:sym typeface="Courier Prim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Courier Prime"/>
                <a:ea typeface="Courier Prime"/>
                <a:cs typeface="Courier Prime"/>
                <a:sym typeface="Courier Prim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Courier Prime"/>
                <a:ea typeface="Courier Prime"/>
                <a:cs typeface="Courier Prime"/>
                <a:sym typeface="Courier Prim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Courier Prime"/>
                <a:ea typeface="Courier Prime"/>
                <a:cs typeface="Courier Prime"/>
                <a:sym typeface="Courier Prim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Courier Prime"/>
                <a:ea typeface="Courier Prime"/>
                <a:cs typeface="Courier Prime"/>
                <a:sym typeface="Courier Prime"/>
              </a:defRPr>
            </a:lvl9pPr>
          </a:lstStyle>
          <a:p>
            <a:endParaRPr/>
          </a:p>
        </p:txBody>
      </p:sp>
      <p:sp>
        <p:nvSpPr>
          <p:cNvPr id="181" name="Google Shape;181;p18"/>
          <p:cNvSpPr txBox="1">
            <a:spLocks noGrp="1"/>
          </p:cNvSpPr>
          <p:nvPr>
            <p:ph type="subTitle" idx="5"/>
          </p:nvPr>
        </p:nvSpPr>
        <p:spPr>
          <a:xfrm>
            <a:off x="3266713" y="2689450"/>
            <a:ext cx="2610600" cy="107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urier Prime"/>
                <a:ea typeface="Courier Prime"/>
                <a:cs typeface="Courier Prime"/>
                <a:sym typeface="Courier Prim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urier Prime"/>
                <a:ea typeface="Courier Prime"/>
                <a:cs typeface="Courier Prime"/>
                <a:sym typeface="Courier Prim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urier Prime"/>
                <a:ea typeface="Courier Prime"/>
                <a:cs typeface="Courier Prime"/>
                <a:sym typeface="Courier Prim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urier Prime"/>
                <a:ea typeface="Courier Prime"/>
                <a:cs typeface="Courier Prime"/>
                <a:sym typeface="Courier Prim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urier Prime"/>
                <a:ea typeface="Courier Prime"/>
                <a:cs typeface="Courier Prime"/>
                <a:sym typeface="Courier Prim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urier Prime"/>
                <a:ea typeface="Courier Prime"/>
                <a:cs typeface="Courier Prime"/>
                <a:sym typeface="Courier Prim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urier Prime"/>
                <a:ea typeface="Courier Prime"/>
                <a:cs typeface="Courier Prime"/>
                <a:sym typeface="Courier Prim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urier Prime"/>
                <a:ea typeface="Courier Prime"/>
                <a:cs typeface="Courier Prime"/>
                <a:sym typeface="Courier Prim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urier Prime"/>
                <a:ea typeface="Courier Prime"/>
                <a:cs typeface="Courier Prime"/>
                <a:sym typeface="Courier Prime"/>
              </a:defRPr>
            </a:lvl9pPr>
          </a:lstStyle>
          <a:p>
            <a:endParaRPr/>
          </a:p>
        </p:txBody>
      </p:sp>
      <p:sp>
        <p:nvSpPr>
          <p:cNvPr id="182" name="Google Shape;182;p18"/>
          <p:cNvSpPr txBox="1">
            <a:spLocks noGrp="1"/>
          </p:cNvSpPr>
          <p:nvPr>
            <p:ph type="subTitle" idx="6"/>
          </p:nvPr>
        </p:nvSpPr>
        <p:spPr>
          <a:xfrm>
            <a:off x="5995738" y="2689450"/>
            <a:ext cx="2610600" cy="107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urier Prime"/>
                <a:ea typeface="Courier Prime"/>
                <a:cs typeface="Courier Prime"/>
                <a:sym typeface="Courier Prim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urier Prime"/>
                <a:ea typeface="Courier Prime"/>
                <a:cs typeface="Courier Prime"/>
                <a:sym typeface="Courier Prim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urier Prime"/>
                <a:ea typeface="Courier Prime"/>
                <a:cs typeface="Courier Prime"/>
                <a:sym typeface="Courier Prim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urier Prime"/>
                <a:ea typeface="Courier Prime"/>
                <a:cs typeface="Courier Prime"/>
                <a:sym typeface="Courier Prim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urier Prime"/>
                <a:ea typeface="Courier Prime"/>
                <a:cs typeface="Courier Prime"/>
                <a:sym typeface="Courier Prim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urier Prime"/>
                <a:ea typeface="Courier Prime"/>
                <a:cs typeface="Courier Prime"/>
                <a:sym typeface="Courier Prim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urier Prime"/>
                <a:ea typeface="Courier Prime"/>
                <a:cs typeface="Courier Prime"/>
                <a:sym typeface="Courier Prim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urier Prime"/>
                <a:ea typeface="Courier Prime"/>
                <a:cs typeface="Courier Prime"/>
                <a:sym typeface="Courier Prim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urier Prime"/>
                <a:ea typeface="Courier Prime"/>
                <a:cs typeface="Courier Prime"/>
                <a:sym typeface="Courier Prime"/>
              </a:defRPr>
            </a:lvl9pPr>
          </a:lstStyle>
          <a:p>
            <a:endParaRPr/>
          </a:p>
        </p:txBody>
      </p:sp>
      <p:grpSp>
        <p:nvGrpSpPr>
          <p:cNvPr id="183" name="Google Shape;183;p18"/>
          <p:cNvGrpSpPr/>
          <p:nvPr/>
        </p:nvGrpSpPr>
        <p:grpSpPr>
          <a:xfrm>
            <a:off x="8328223" y="4451825"/>
            <a:ext cx="531602" cy="531603"/>
            <a:chOff x="189698" y="4451825"/>
            <a:chExt cx="531602" cy="531603"/>
          </a:xfrm>
        </p:grpSpPr>
        <p:sp>
          <p:nvSpPr>
            <p:cNvPr id="184" name="Google Shape;184;p18"/>
            <p:cNvSpPr/>
            <p:nvPr/>
          </p:nvSpPr>
          <p:spPr>
            <a:xfrm>
              <a:off x="265900" y="4451825"/>
              <a:ext cx="455400" cy="455400"/>
            </a:xfrm>
            <a:prstGeom prst="rect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8"/>
            <p:cNvSpPr/>
            <p:nvPr/>
          </p:nvSpPr>
          <p:spPr>
            <a:xfrm rot="10800000" flipH="1">
              <a:off x="189698" y="4528028"/>
              <a:ext cx="455400" cy="455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22">
    <p:bg>
      <p:bgPr>
        <a:solidFill>
          <a:schemeClr val="accent6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9"/>
          <p:cNvSpPr/>
          <p:nvPr/>
        </p:nvSpPr>
        <p:spPr>
          <a:xfrm rot="10800000">
            <a:off x="5432400" y="502550"/>
            <a:ext cx="3711600" cy="4644900"/>
          </a:xfrm>
          <a:prstGeom prst="rect">
            <a:avLst/>
          </a:prstGeom>
          <a:solidFill>
            <a:srgbClr val="CC64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8" name="Google Shape;188;p19"/>
          <p:cNvGrpSpPr/>
          <p:nvPr/>
        </p:nvGrpSpPr>
        <p:grpSpPr>
          <a:xfrm>
            <a:off x="5108278" y="168250"/>
            <a:ext cx="1731893" cy="1404475"/>
            <a:chOff x="5108278" y="168250"/>
            <a:chExt cx="1731893" cy="1404475"/>
          </a:xfrm>
        </p:grpSpPr>
        <p:sp>
          <p:nvSpPr>
            <p:cNvPr id="189" name="Google Shape;189;p19"/>
            <p:cNvSpPr/>
            <p:nvPr/>
          </p:nvSpPr>
          <p:spPr>
            <a:xfrm rot="10800000">
              <a:off x="5284671" y="346025"/>
              <a:ext cx="1555500" cy="1226700"/>
            </a:xfrm>
            <a:prstGeom prst="rect">
              <a:avLst/>
            </a:prstGeom>
            <a:noFill/>
            <a:ln w="190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9"/>
            <p:cNvSpPr/>
            <p:nvPr/>
          </p:nvSpPr>
          <p:spPr>
            <a:xfrm rot="10800000">
              <a:off x="5108278" y="168250"/>
              <a:ext cx="254700" cy="254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1" name="Google Shape;191;p19"/>
          <p:cNvSpPr txBox="1">
            <a:spLocks noGrp="1"/>
          </p:cNvSpPr>
          <p:nvPr>
            <p:ph type="ctrTitle"/>
          </p:nvPr>
        </p:nvSpPr>
        <p:spPr>
          <a:xfrm>
            <a:off x="714575" y="619725"/>
            <a:ext cx="4458300" cy="232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Montserrat SemiBold"/>
              <a:buNone/>
              <a:defRPr sz="60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92" name="Google Shape;192;p19"/>
          <p:cNvSpPr txBox="1">
            <a:spLocks noGrp="1"/>
          </p:cNvSpPr>
          <p:nvPr>
            <p:ph type="subTitle" idx="1"/>
          </p:nvPr>
        </p:nvSpPr>
        <p:spPr>
          <a:xfrm>
            <a:off x="714600" y="2757925"/>
            <a:ext cx="4274700" cy="175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ourier Prime"/>
              <a:buNone/>
              <a:defRPr sz="1600"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mall Text">
  <p:cSld name="CUSTOM_16">
    <p:bg>
      <p:bgPr>
        <a:solidFill>
          <a:schemeClr val="accent1"/>
        </a:solidFill>
        <a:effectLst/>
      </p:bgPr>
    </p:bg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9"/>
          <p:cNvSpPr txBox="1">
            <a:spLocks noGrp="1"/>
          </p:cNvSpPr>
          <p:nvPr>
            <p:ph type="title"/>
          </p:nvPr>
        </p:nvSpPr>
        <p:spPr>
          <a:xfrm>
            <a:off x="311700" y="854791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endParaRPr/>
          </a:p>
        </p:txBody>
      </p:sp>
      <p:sp>
        <p:nvSpPr>
          <p:cNvPr id="319" name="Google Shape;319;p29"/>
          <p:cNvSpPr txBox="1">
            <a:spLocks noGrp="1"/>
          </p:cNvSpPr>
          <p:nvPr>
            <p:ph type="subTitle" idx="1"/>
          </p:nvPr>
        </p:nvSpPr>
        <p:spPr>
          <a:xfrm>
            <a:off x="1239475" y="1507872"/>
            <a:ext cx="6665100" cy="3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>
            <a:endParaRPr/>
          </a:p>
        </p:txBody>
      </p:sp>
      <p:grpSp>
        <p:nvGrpSpPr>
          <p:cNvPr id="320" name="Google Shape;320;p29"/>
          <p:cNvGrpSpPr/>
          <p:nvPr/>
        </p:nvGrpSpPr>
        <p:grpSpPr>
          <a:xfrm>
            <a:off x="317469" y="2104269"/>
            <a:ext cx="8790731" cy="3039156"/>
            <a:chOff x="317469" y="2104269"/>
            <a:chExt cx="8790731" cy="3039156"/>
          </a:xfrm>
        </p:grpSpPr>
        <p:sp>
          <p:nvSpPr>
            <p:cNvPr id="321" name="Google Shape;321;p29"/>
            <p:cNvSpPr/>
            <p:nvPr/>
          </p:nvSpPr>
          <p:spPr>
            <a:xfrm flipH="1">
              <a:off x="509900" y="2299425"/>
              <a:ext cx="8598300" cy="2844000"/>
            </a:xfrm>
            <a:prstGeom prst="rect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9"/>
            <p:cNvSpPr/>
            <p:nvPr/>
          </p:nvSpPr>
          <p:spPr>
            <a:xfrm>
              <a:off x="317469" y="2104269"/>
              <a:ext cx="272700" cy="272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6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oogle Shape;31;p3"/>
          <p:cNvGrpSpPr/>
          <p:nvPr/>
        </p:nvGrpSpPr>
        <p:grpSpPr>
          <a:xfrm>
            <a:off x="863953" y="0"/>
            <a:ext cx="1879741" cy="2699100"/>
            <a:chOff x="863953" y="0"/>
            <a:chExt cx="1879741" cy="2699100"/>
          </a:xfrm>
        </p:grpSpPr>
        <p:sp>
          <p:nvSpPr>
            <p:cNvPr id="32" name="Google Shape;32;p3"/>
            <p:cNvSpPr/>
            <p:nvPr/>
          </p:nvSpPr>
          <p:spPr>
            <a:xfrm>
              <a:off x="1011800" y="1294625"/>
              <a:ext cx="1555500" cy="1226700"/>
            </a:xfrm>
            <a:prstGeom prst="rect">
              <a:avLst/>
            </a:prstGeom>
            <a:noFill/>
            <a:ln w="190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863953" y="0"/>
              <a:ext cx="1555500" cy="2364900"/>
            </a:xfrm>
            <a:prstGeom prst="rect">
              <a:avLst/>
            </a:prstGeom>
            <a:solidFill>
              <a:srgbClr val="CC64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2488993" y="2444400"/>
              <a:ext cx="254700" cy="254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3"/>
          <p:cNvSpPr txBox="1">
            <a:spLocks noGrp="1"/>
          </p:cNvSpPr>
          <p:nvPr>
            <p:ph type="title"/>
          </p:nvPr>
        </p:nvSpPr>
        <p:spPr>
          <a:xfrm>
            <a:off x="720900" y="2891250"/>
            <a:ext cx="5541000" cy="8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title" idx="2" hasCustomPrompt="1"/>
          </p:nvPr>
        </p:nvSpPr>
        <p:spPr>
          <a:xfrm>
            <a:off x="658303" y="1296354"/>
            <a:ext cx="1966800" cy="97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7" name="Google Shape;37;p3"/>
          <p:cNvSpPr txBox="1">
            <a:spLocks noGrp="1"/>
          </p:cNvSpPr>
          <p:nvPr>
            <p:ph type="subTitle" idx="1"/>
          </p:nvPr>
        </p:nvSpPr>
        <p:spPr>
          <a:xfrm>
            <a:off x="727225" y="3533650"/>
            <a:ext cx="3918900" cy="9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accent6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"/>
          <p:cNvSpPr txBox="1">
            <a:spLocks noGrp="1"/>
          </p:cNvSpPr>
          <p:nvPr>
            <p:ph type="title"/>
          </p:nvPr>
        </p:nvSpPr>
        <p:spPr>
          <a:xfrm>
            <a:off x="729050" y="596294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40" name="Google Shape;40;p4"/>
          <p:cNvGrpSpPr/>
          <p:nvPr/>
        </p:nvGrpSpPr>
        <p:grpSpPr>
          <a:xfrm>
            <a:off x="8029375" y="0"/>
            <a:ext cx="1114625" cy="1113050"/>
            <a:chOff x="8029375" y="0"/>
            <a:chExt cx="1114625" cy="1113050"/>
          </a:xfrm>
        </p:grpSpPr>
        <p:sp>
          <p:nvSpPr>
            <p:cNvPr id="41" name="Google Shape;41;p4"/>
            <p:cNvSpPr/>
            <p:nvPr/>
          </p:nvSpPr>
          <p:spPr>
            <a:xfrm flipH="1">
              <a:off x="8156823" y="273827"/>
              <a:ext cx="901500" cy="710700"/>
            </a:xfrm>
            <a:prstGeom prst="rect">
              <a:avLst/>
            </a:prstGeom>
            <a:noFill/>
            <a:ln w="190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4"/>
            <p:cNvSpPr/>
            <p:nvPr/>
          </p:nvSpPr>
          <p:spPr>
            <a:xfrm flipH="1">
              <a:off x="8289600" y="0"/>
              <a:ext cx="854400" cy="847500"/>
            </a:xfrm>
            <a:prstGeom prst="rect">
              <a:avLst/>
            </a:prstGeom>
            <a:solidFill>
              <a:srgbClr val="CC64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4"/>
            <p:cNvSpPr/>
            <p:nvPr/>
          </p:nvSpPr>
          <p:spPr>
            <a:xfrm flipH="1">
              <a:off x="8029375" y="915350"/>
              <a:ext cx="197700" cy="197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body" idx="1"/>
          </p:nvPr>
        </p:nvSpPr>
        <p:spPr>
          <a:xfrm>
            <a:off x="729050" y="1438551"/>
            <a:ext cx="6509400" cy="323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Prime"/>
              <a:buChar char="●"/>
              <a:defRPr sz="1400"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1pPr>
            <a:lvl2pPr marL="914400" lvl="1" indent="-317500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Char char="○"/>
              <a:defRPr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Char char="■"/>
              <a:defRPr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Char char="●"/>
              <a:defRPr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Char char="○"/>
              <a:defRPr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Char char="■"/>
              <a:defRPr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Char char="●"/>
              <a:defRPr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Char char="○"/>
              <a:defRPr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Char char="■"/>
              <a:defRPr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9pPr>
          </a:lstStyle>
          <a:p>
            <a:endParaRPr/>
          </a:p>
        </p:txBody>
      </p:sp>
      <p:grpSp>
        <p:nvGrpSpPr>
          <p:cNvPr id="45" name="Google Shape;45;p4"/>
          <p:cNvGrpSpPr/>
          <p:nvPr/>
        </p:nvGrpSpPr>
        <p:grpSpPr>
          <a:xfrm>
            <a:off x="7861376" y="3788720"/>
            <a:ext cx="1285889" cy="1371228"/>
            <a:chOff x="7861376" y="3788720"/>
            <a:chExt cx="1285889" cy="1371228"/>
          </a:xfrm>
        </p:grpSpPr>
        <p:grpSp>
          <p:nvGrpSpPr>
            <p:cNvPr id="46" name="Google Shape;46;p4"/>
            <p:cNvGrpSpPr/>
            <p:nvPr/>
          </p:nvGrpSpPr>
          <p:grpSpPr>
            <a:xfrm>
              <a:off x="8096595" y="3915279"/>
              <a:ext cx="1050670" cy="1244669"/>
              <a:chOff x="7704427" y="3682191"/>
              <a:chExt cx="1277100" cy="1307700"/>
            </a:xfrm>
          </p:grpSpPr>
          <p:cxnSp>
            <p:nvCxnSpPr>
              <p:cNvPr id="47" name="Google Shape;47;p4"/>
              <p:cNvCxnSpPr/>
              <p:nvPr/>
            </p:nvCxnSpPr>
            <p:spPr>
              <a:xfrm>
                <a:off x="7704716" y="3682191"/>
                <a:ext cx="0" cy="1307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4"/>
              <p:cNvCxnSpPr/>
              <p:nvPr/>
            </p:nvCxnSpPr>
            <p:spPr>
              <a:xfrm rot="10800000">
                <a:off x="7704427" y="3775225"/>
                <a:ext cx="1277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49" name="Google Shape;49;p4"/>
            <p:cNvSpPr/>
            <p:nvPr/>
          </p:nvSpPr>
          <p:spPr>
            <a:xfrm rot="10800000">
              <a:off x="7861376" y="3788720"/>
              <a:ext cx="469200" cy="434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6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638700" y="597350"/>
            <a:ext cx="7866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None/>
              <a:defRPr sz="31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None/>
              <a:defRPr sz="31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None/>
              <a:defRPr sz="31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None/>
              <a:defRPr sz="31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None/>
              <a:defRPr sz="31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None/>
              <a:defRPr sz="31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None/>
              <a:defRPr sz="31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None/>
              <a:defRPr sz="31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6"/>
          <p:cNvSpPr/>
          <p:nvPr/>
        </p:nvSpPr>
        <p:spPr>
          <a:xfrm>
            <a:off x="0" y="4818625"/>
            <a:ext cx="9144000" cy="34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" name="Google Shape;70;p6"/>
          <p:cNvGrpSpPr/>
          <p:nvPr/>
        </p:nvGrpSpPr>
        <p:grpSpPr>
          <a:xfrm>
            <a:off x="8517710" y="4517364"/>
            <a:ext cx="436644" cy="450951"/>
            <a:chOff x="8517710" y="4278047"/>
            <a:chExt cx="436644" cy="450951"/>
          </a:xfrm>
        </p:grpSpPr>
        <p:sp>
          <p:nvSpPr>
            <p:cNvPr id="71" name="Google Shape;71;p6"/>
            <p:cNvSpPr/>
            <p:nvPr/>
          </p:nvSpPr>
          <p:spPr>
            <a:xfrm rot="-5400000">
              <a:off x="8506310" y="4433498"/>
              <a:ext cx="306900" cy="284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6"/>
            <p:cNvSpPr/>
            <p:nvPr/>
          </p:nvSpPr>
          <p:spPr>
            <a:xfrm>
              <a:off x="8840054" y="4278047"/>
              <a:ext cx="114300" cy="1059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" name="Google Shape;73;p6"/>
          <p:cNvGrpSpPr/>
          <p:nvPr/>
        </p:nvGrpSpPr>
        <p:grpSpPr>
          <a:xfrm rot="10800000">
            <a:off x="203339" y="180958"/>
            <a:ext cx="416398" cy="416399"/>
            <a:chOff x="260568" y="4482053"/>
            <a:chExt cx="416398" cy="416399"/>
          </a:xfrm>
        </p:grpSpPr>
        <p:sp>
          <p:nvSpPr>
            <p:cNvPr id="74" name="Google Shape;74;p6"/>
            <p:cNvSpPr/>
            <p:nvPr/>
          </p:nvSpPr>
          <p:spPr>
            <a:xfrm flipH="1">
              <a:off x="365567" y="4587052"/>
              <a:ext cx="311400" cy="311400"/>
            </a:xfrm>
            <a:prstGeom prst="rect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6"/>
            <p:cNvSpPr/>
            <p:nvPr/>
          </p:nvSpPr>
          <p:spPr>
            <a:xfrm flipH="1">
              <a:off x="260568" y="4482053"/>
              <a:ext cx="181200" cy="181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6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7"/>
          <p:cNvSpPr txBox="1">
            <a:spLocks noGrp="1"/>
          </p:cNvSpPr>
          <p:nvPr>
            <p:ph type="title"/>
          </p:nvPr>
        </p:nvSpPr>
        <p:spPr>
          <a:xfrm>
            <a:off x="616500" y="1317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8" name="Google Shape;78;p7"/>
          <p:cNvSpPr txBox="1">
            <a:spLocks noGrp="1"/>
          </p:cNvSpPr>
          <p:nvPr>
            <p:ph type="body" idx="1"/>
          </p:nvPr>
        </p:nvSpPr>
        <p:spPr>
          <a:xfrm>
            <a:off x="616500" y="19992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Char char="●"/>
              <a:defRPr sz="1400"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Char char="○"/>
              <a:defRPr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Char char="■"/>
              <a:defRPr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Char char="●"/>
              <a:defRPr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Char char="○"/>
              <a:defRPr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Char char="■"/>
              <a:defRPr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Char char="●"/>
              <a:defRPr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Char char="○"/>
              <a:defRPr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Char char="■"/>
              <a:defRPr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9pPr>
          </a:lstStyle>
          <a:p>
            <a:endParaRPr/>
          </a:p>
        </p:txBody>
      </p:sp>
      <p:sp>
        <p:nvSpPr>
          <p:cNvPr id="79" name="Google Shape;79;p7"/>
          <p:cNvSpPr/>
          <p:nvPr/>
        </p:nvSpPr>
        <p:spPr>
          <a:xfrm>
            <a:off x="0" y="4818625"/>
            <a:ext cx="9144000" cy="34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8"/>
          <p:cNvSpPr txBox="1">
            <a:spLocks noGrp="1"/>
          </p:cNvSpPr>
          <p:nvPr>
            <p:ph type="title"/>
          </p:nvPr>
        </p:nvSpPr>
        <p:spPr>
          <a:xfrm>
            <a:off x="642650" y="1669350"/>
            <a:ext cx="6367800" cy="257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500"/>
              <a:buNone/>
              <a:defRPr sz="85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82" name="Google Shape;82;p8"/>
          <p:cNvGrpSpPr/>
          <p:nvPr/>
        </p:nvGrpSpPr>
        <p:grpSpPr>
          <a:xfrm>
            <a:off x="7632776" y="-5"/>
            <a:ext cx="1511224" cy="1583405"/>
            <a:chOff x="7632776" y="-5"/>
            <a:chExt cx="1511224" cy="1583405"/>
          </a:xfrm>
        </p:grpSpPr>
        <p:grpSp>
          <p:nvGrpSpPr>
            <p:cNvPr id="83" name="Google Shape;83;p8"/>
            <p:cNvGrpSpPr/>
            <p:nvPr/>
          </p:nvGrpSpPr>
          <p:grpSpPr>
            <a:xfrm rot="10800000" flipH="1">
              <a:off x="7866900" y="-5"/>
              <a:ext cx="1277100" cy="1368300"/>
              <a:chOff x="7866900" y="3775225"/>
              <a:chExt cx="1277100" cy="1368300"/>
            </a:xfrm>
          </p:grpSpPr>
          <p:cxnSp>
            <p:nvCxnSpPr>
              <p:cNvPr id="84" name="Google Shape;84;p8"/>
              <p:cNvCxnSpPr/>
              <p:nvPr/>
            </p:nvCxnSpPr>
            <p:spPr>
              <a:xfrm>
                <a:off x="7866900" y="3775225"/>
                <a:ext cx="0" cy="1368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" name="Google Shape;85;p8"/>
              <p:cNvCxnSpPr/>
              <p:nvPr/>
            </p:nvCxnSpPr>
            <p:spPr>
              <a:xfrm rot="10800000">
                <a:off x="7866900" y="3775225"/>
                <a:ext cx="12771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86" name="Google Shape;86;p8"/>
            <p:cNvSpPr/>
            <p:nvPr/>
          </p:nvSpPr>
          <p:spPr>
            <a:xfrm flipH="1">
              <a:off x="7632776" y="1149300"/>
              <a:ext cx="469200" cy="434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" name="Google Shape;87;p8"/>
          <p:cNvGrpSpPr/>
          <p:nvPr/>
        </p:nvGrpSpPr>
        <p:grpSpPr>
          <a:xfrm>
            <a:off x="7909659" y="4071009"/>
            <a:ext cx="1273422" cy="1109284"/>
            <a:chOff x="7909659" y="4071009"/>
            <a:chExt cx="1273422" cy="1109284"/>
          </a:xfrm>
        </p:grpSpPr>
        <p:grpSp>
          <p:nvGrpSpPr>
            <p:cNvPr id="88" name="Google Shape;88;p8"/>
            <p:cNvGrpSpPr/>
            <p:nvPr/>
          </p:nvGrpSpPr>
          <p:grpSpPr>
            <a:xfrm rot="-5400000" flipH="1">
              <a:off x="8403953" y="4401164"/>
              <a:ext cx="698829" cy="859429"/>
              <a:chOff x="7866900" y="3775225"/>
              <a:chExt cx="1277100" cy="1368300"/>
            </a:xfrm>
          </p:grpSpPr>
          <p:cxnSp>
            <p:nvCxnSpPr>
              <p:cNvPr id="89" name="Google Shape;89;p8"/>
              <p:cNvCxnSpPr/>
              <p:nvPr/>
            </p:nvCxnSpPr>
            <p:spPr>
              <a:xfrm>
                <a:off x="7866900" y="3775225"/>
                <a:ext cx="0" cy="1368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" name="Google Shape;90;p8"/>
              <p:cNvCxnSpPr/>
              <p:nvPr/>
            </p:nvCxnSpPr>
            <p:spPr>
              <a:xfrm rot="10800000">
                <a:off x="7866900" y="3775225"/>
                <a:ext cx="12771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91" name="Google Shape;91;p8"/>
            <p:cNvSpPr/>
            <p:nvPr/>
          </p:nvSpPr>
          <p:spPr>
            <a:xfrm rot="5400000" flipH="1">
              <a:off x="8136154" y="4287929"/>
              <a:ext cx="299400" cy="27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 rot="5400000" flipH="1">
              <a:off x="7902909" y="4077759"/>
              <a:ext cx="183300" cy="169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6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0"/>
          <p:cNvSpPr txBox="1">
            <a:spLocks noGrp="1"/>
          </p:cNvSpPr>
          <p:nvPr>
            <p:ph type="title"/>
          </p:nvPr>
        </p:nvSpPr>
        <p:spPr>
          <a:xfrm>
            <a:off x="1693050" y="3665575"/>
            <a:ext cx="5766000" cy="97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endParaRPr/>
          </a:p>
        </p:txBody>
      </p:sp>
      <p:grpSp>
        <p:nvGrpSpPr>
          <p:cNvPr id="103" name="Google Shape;103;p10"/>
          <p:cNvGrpSpPr/>
          <p:nvPr/>
        </p:nvGrpSpPr>
        <p:grpSpPr>
          <a:xfrm>
            <a:off x="7838199" y="3828055"/>
            <a:ext cx="1305801" cy="1315450"/>
            <a:chOff x="7648499" y="3591730"/>
            <a:chExt cx="1305801" cy="1315450"/>
          </a:xfrm>
        </p:grpSpPr>
        <p:grpSp>
          <p:nvGrpSpPr>
            <p:cNvPr id="104" name="Google Shape;104;p10"/>
            <p:cNvGrpSpPr/>
            <p:nvPr/>
          </p:nvGrpSpPr>
          <p:grpSpPr>
            <a:xfrm>
              <a:off x="8096825" y="4002875"/>
              <a:ext cx="857475" cy="904305"/>
              <a:chOff x="7704706" y="3774223"/>
              <a:chExt cx="1042269" cy="950100"/>
            </a:xfrm>
          </p:grpSpPr>
          <p:cxnSp>
            <p:nvCxnSpPr>
              <p:cNvPr id="105" name="Google Shape;105;p10"/>
              <p:cNvCxnSpPr/>
              <p:nvPr/>
            </p:nvCxnSpPr>
            <p:spPr>
              <a:xfrm>
                <a:off x="7704706" y="3774223"/>
                <a:ext cx="0" cy="950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" name="Google Shape;106;p10"/>
              <p:cNvCxnSpPr/>
              <p:nvPr/>
            </p:nvCxnSpPr>
            <p:spPr>
              <a:xfrm rot="10800000">
                <a:off x="7735075" y="3775221"/>
                <a:ext cx="1011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07" name="Google Shape;107;p10"/>
            <p:cNvSpPr/>
            <p:nvPr/>
          </p:nvSpPr>
          <p:spPr>
            <a:xfrm rot="10800000">
              <a:off x="7648499" y="3591730"/>
              <a:ext cx="894900" cy="82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" name="Google Shape;108;p10"/>
          <p:cNvGrpSpPr/>
          <p:nvPr/>
        </p:nvGrpSpPr>
        <p:grpSpPr>
          <a:xfrm>
            <a:off x="189638" y="194212"/>
            <a:ext cx="1170153" cy="1170022"/>
            <a:chOff x="189638" y="194212"/>
            <a:chExt cx="1170153" cy="1170022"/>
          </a:xfrm>
        </p:grpSpPr>
        <p:sp>
          <p:nvSpPr>
            <p:cNvPr id="109" name="Google Shape;109;p10"/>
            <p:cNvSpPr/>
            <p:nvPr/>
          </p:nvSpPr>
          <p:spPr>
            <a:xfrm rot="5400000">
              <a:off x="316088" y="320534"/>
              <a:ext cx="754800" cy="754800"/>
            </a:xfrm>
            <a:prstGeom prst="rect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0"/>
            <p:cNvSpPr/>
            <p:nvPr/>
          </p:nvSpPr>
          <p:spPr>
            <a:xfrm rot="-5400000" flipH="1">
              <a:off x="189638" y="194212"/>
              <a:ext cx="754800" cy="754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11" name="Google Shape;111;p10"/>
            <p:cNvSpPr/>
            <p:nvPr/>
          </p:nvSpPr>
          <p:spPr>
            <a:xfrm rot="-5400000" flipH="1">
              <a:off x="1147091" y="1151533"/>
              <a:ext cx="212700" cy="212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</p:grpSp>
      <p:grpSp>
        <p:nvGrpSpPr>
          <p:cNvPr id="112" name="Google Shape;112;p10"/>
          <p:cNvGrpSpPr/>
          <p:nvPr/>
        </p:nvGrpSpPr>
        <p:grpSpPr>
          <a:xfrm>
            <a:off x="0" y="4428875"/>
            <a:ext cx="714451" cy="714529"/>
            <a:chOff x="0" y="4428875"/>
            <a:chExt cx="714451" cy="714529"/>
          </a:xfrm>
        </p:grpSpPr>
        <p:sp>
          <p:nvSpPr>
            <p:cNvPr id="113" name="Google Shape;113;p10"/>
            <p:cNvSpPr/>
            <p:nvPr/>
          </p:nvSpPr>
          <p:spPr>
            <a:xfrm rot="-5400000" flipH="1">
              <a:off x="0" y="4643904"/>
              <a:ext cx="499500" cy="499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14" name="Google Shape;114;p10"/>
            <p:cNvSpPr/>
            <p:nvPr/>
          </p:nvSpPr>
          <p:spPr>
            <a:xfrm rot="-5400000" flipH="1">
              <a:off x="568051" y="4428875"/>
              <a:ext cx="146400" cy="14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</p:grpSp>
      <p:grpSp>
        <p:nvGrpSpPr>
          <p:cNvPr id="115" name="Google Shape;115;p10"/>
          <p:cNvGrpSpPr/>
          <p:nvPr/>
        </p:nvGrpSpPr>
        <p:grpSpPr>
          <a:xfrm>
            <a:off x="8228688" y="-7"/>
            <a:ext cx="915319" cy="913191"/>
            <a:chOff x="8228688" y="-7"/>
            <a:chExt cx="915319" cy="913191"/>
          </a:xfrm>
        </p:grpSpPr>
        <p:sp>
          <p:nvSpPr>
            <p:cNvPr id="116" name="Google Shape;116;p10"/>
            <p:cNvSpPr/>
            <p:nvPr/>
          </p:nvSpPr>
          <p:spPr>
            <a:xfrm rot="5400000">
              <a:off x="8228688" y="158384"/>
              <a:ext cx="754800" cy="754800"/>
            </a:xfrm>
            <a:prstGeom prst="rect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0"/>
            <p:cNvSpPr/>
            <p:nvPr/>
          </p:nvSpPr>
          <p:spPr>
            <a:xfrm rot="-5400000" flipH="1">
              <a:off x="8766307" y="-7"/>
              <a:ext cx="377700" cy="377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">
    <p:bg>
      <p:bgPr>
        <a:solidFill>
          <a:schemeClr val="accent1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SemiBold"/>
              <a:buNone/>
              <a:defRPr sz="25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urier Prime"/>
              <a:buChar char="●"/>
              <a:defRPr sz="1800"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urier Prime"/>
              <a:buChar char="○"/>
              <a:defRPr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urier Prime"/>
              <a:buChar char="■"/>
              <a:defRPr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urier Prime"/>
              <a:buChar char="●"/>
              <a:defRPr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urier Prime"/>
              <a:buChar char="○"/>
              <a:defRPr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urier Prime"/>
              <a:buChar char="■"/>
              <a:defRPr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urier Prime"/>
              <a:buChar char="●"/>
              <a:defRPr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urier Prime"/>
              <a:buChar char="○"/>
              <a:defRPr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urier Prime"/>
              <a:buChar char="■"/>
              <a:defRPr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6" r:id="rId7"/>
    <p:sldLayoutId id="2147483658" r:id="rId8"/>
    <p:sldLayoutId id="2147483659" r:id="rId9"/>
    <p:sldLayoutId id="2147483660" r:id="rId10"/>
    <p:sldLayoutId id="2147483663" r:id="rId11"/>
    <p:sldLayoutId id="2147483664" r:id="rId12"/>
    <p:sldLayoutId id="2147483665" r:id="rId13"/>
    <p:sldLayoutId id="2147483675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3"/>
          <p:cNvSpPr txBox="1">
            <a:spLocks noGrp="1"/>
          </p:cNvSpPr>
          <p:nvPr>
            <p:ph type="title"/>
          </p:nvPr>
        </p:nvSpPr>
        <p:spPr>
          <a:xfrm>
            <a:off x="1103250" y="1632125"/>
            <a:ext cx="6937500" cy="14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Unit 2</a:t>
            </a:r>
            <a:br>
              <a:rPr lang="en-US" sz="4000" dirty="0"/>
            </a:br>
            <a:r>
              <a:rPr lang="en-US" sz="4000" dirty="0">
                <a:latin typeface="Segoe UI Black" pitchFamily="34" charset="0"/>
                <a:ea typeface="Segoe UI Black" pitchFamily="34" charset="0"/>
              </a:rPr>
              <a:t>Influential People</a:t>
            </a:r>
            <a:br>
              <a:rPr lang="en-US" sz="4000" dirty="0">
                <a:latin typeface="Segoe UI Black" pitchFamily="34" charset="0"/>
                <a:ea typeface="Segoe UI Black" pitchFamily="34" charset="0"/>
              </a:rPr>
            </a:br>
            <a:r>
              <a:rPr lang="en-US" sz="4000" dirty="0">
                <a:latin typeface="Gaza" pitchFamily="34" charset="-78"/>
                <a:ea typeface="Gaza" pitchFamily="34" charset="-78"/>
                <a:cs typeface="Gaza" pitchFamily="34" charset="-78"/>
              </a:rPr>
              <a:t>Writing</a:t>
            </a:r>
            <a:endParaRPr sz="4000" dirty="0">
              <a:latin typeface="Gaza" pitchFamily="34" charset="-78"/>
              <a:ea typeface="Gaza" pitchFamily="34" charset="-78"/>
              <a:cs typeface="Gaza" pitchFamily="34" charset="-78"/>
            </a:endParaRPr>
          </a:p>
        </p:txBody>
      </p:sp>
      <p:sp>
        <p:nvSpPr>
          <p:cNvPr id="340" name="Google Shape;340;p33"/>
          <p:cNvSpPr txBox="1">
            <a:spLocks noGrp="1"/>
          </p:cNvSpPr>
          <p:nvPr>
            <p:ph type="subTitle" idx="1"/>
          </p:nvPr>
        </p:nvSpPr>
        <p:spPr>
          <a:xfrm>
            <a:off x="1475656" y="3795886"/>
            <a:ext cx="6393300" cy="48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1">
                    <a:lumMod val="75000"/>
                  </a:schemeClr>
                </a:solidFill>
              </a:rPr>
              <a:t>Done by :</a:t>
            </a:r>
            <a:r>
              <a:rPr lang="en" sz="1800" b="1" dirty="0">
                <a:latin typeface="Footlight MT Light" pitchFamily="18" charset="0"/>
              </a:rPr>
              <a:t>Entisar Al-Obaidallah</a:t>
            </a:r>
            <a:endParaRPr b="1" dirty="0">
              <a:latin typeface="Footlight MT Light" pitchFamily="18" charset="0"/>
            </a:endParaRPr>
          </a:p>
        </p:txBody>
      </p:sp>
      <p:sp>
        <p:nvSpPr>
          <p:cNvPr id="4" name="Google Shape;458;p46"/>
          <p:cNvSpPr txBox="1"/>
          <p:nvPr/>
        </p:nvSpPr>
        <p:spPr>
          <a:xfrm>
            <a:off x="1619672" y="771550"/>
            <a:ext cx="1510500" cy="3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rgbClr val="CC646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Mega Goal 5</a:t>
            </a:r>
            <a:endParaRPr sz="1500" dirty="0">
              <a:solidFill>
                <a:srgbClr val="CC646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7"/>
          <p:cNvSpPr txBox="1">
            <a:spLocks noGrp="1"/>
          </p:cNvSpPr>
          <p:nvPr>
            <p:ph type="title"/>
          </p:nvPr>
        </p:nvSpPr>
        <p:spPr>
          <a:xfrm>
            <a:off x="683568" y="2643758"/>
            <a:ext cx="5541000" cy="8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Open</a:t>
            </a:r>
            <a:r>
              <a:rPr lang="en" dirty="0"/>
              <a:t> </a:t>
            </a:r>
            <a:endParaRPr dirty="0"/>
          </a:p>
        </p:txBody>
      </p:sp>
      <p:sp>
        <p:nvSpPr>
          <p:cNvPr id="367" name="Google Shape;367;p37"/>
          <p:cNvSpPr txBox="1">
            <a:spLocks noGrp="1"/>
          </p:cNvSpPr>
          <p:nvPr>
            <p:ph type="subTitle" idx="1"/>
          </p:nvPr>
        </p:nvSpPr>
        <p:spPr>
          <a:xfrm>
            <a:off x="323528" y="3651870"/>
            <a:ext cx="3918900" cy="9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/>
              <a:t>Y</a:t>
            </a:r>
            <a:r>
              <a:rPr lang="en" sz="2400" b="1" dirty="0"/>
              <a:t>our student’s book p. </a:t>
            </a:r>
            <a:r>
              <a:rPr lang="en" sz="2400" b="1" dirty="0">
                <a:solidFill>
                  <a:srgbClr val="A40000"/>
                </a:solidFill>
              </a:rPr>
              <a:t>(29)</a:t>
            </a:r>
            <a:endParaRPr sz="2400" b="1" dirty="0">
              <a:solidFill>
                <a:srgbClr val="A40000"/>
              </a:solidFill>
            </a:endParaRPr>
          </a:p>
        </p:txBody>
      </p:sp>
      <p:pic>
        <p:nvPicPr>
          <p:cNvPr id="4098" name="Picture 2" descr="نتيجة بحث الصور عن ميجا جول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7494"/>
            <a:ext cx="3918900" cy="4608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89497">
            <a:off x="342723" y="903137"/>
            <a:ext cx="1396769" cy="11020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232A5087-0CC1-4B21-BB23-8C7F8297FF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648" t="26598" r="35764" b="10959"/>
          <a:stretch/>
        </p:blipFill>
        <p:spPr>
          <a:xfrm>
            <a:off x="2195736" y="179109"/>
            <a:ext cx="4007894" cy="47039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3300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4" name="Picture 2" descr="نتيجة بحث الصور عن محمد صلاح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19966">
            <a:off x="334335" y="3676407"/>
            <a:ext cx="1398071" cy="11209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6" name="Picture 4" descr="نتيجة بحث الصور عن الوليد بن طلال بن عبد العزيز آل سعود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2" r="4872"/>
          <a:stretch/>
        </p:blipFill>
        <p:spPr bwMode="auto">
          <a:xfrm rot="20790411">
            <a:off x="387078" y="2265801"/>
            <a:ext cx="1407885" cy="1113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وسيلة شرح مستطيلة مستديرة الزوايا 2"/>
          <p:cNvSpPr/>
          <p:nvPr/>
        </p:nvSpPr>
        <p:spPr>
          <a:xfrm>
            <a:off x="6156176" y="377235"/>
            <a:ext cx="2664296" cy="576064"/>
          </a:xfrm>
          <a:prstGeom prst="wedgeRoundRectCallout">
            <a:avLst>
              <a:gd name="adj1" fmla="val -65937"/>
              <a:gd name="adj2" fmla="val 81701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Write the events or steps in the chart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9" name="وسيلة شرح مستطيلة مستديرة الزوايا 8"/>
          <p:cNvSpPr/>
          <p:nvPr/>
        </p:nvSpPr>
        <p:spPr>
          <a:xfrm>
            <a:off x="6347723" y="2246701"/>
            <a:ext cx="2664296" cy="576064"/>
          </a:xfrm>
          <a:prstGeom prst="wedgeRoundRectCallout">
            <a:avLst>
              <a:gd name="adj1" fmla="val -65937"/>
              <a:gd name="adj2" fmla="val 81701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Write a descriptive essay about this person's life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10" name="وسيلة شرح مستطيلة مستديرة الزوايا 9"/>
          <p:cNvSpPr/>
          <p:nvPr/>
        </p:nvSpPr>
        <p:spPr>
          <a:xfrm>
            <a:off x="6387929" y="3376522"/>
            <a:ext cx="2664296" cy="576064"/>
          </a:xfrm>
          <a:prstGeom prst="wedgeRoundRectCallout">
            <a:avLst>
              <a:gd name="adj1" fmla="val -65937"/>
              <a:gd name="adj2" fmla="val 81701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Follow these rules when you write your descriptive essay 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12" name="وسيلة شرح مستطيلة مستديرة الزوايا 11"/>
          <p:cNvSpPr/>
          <p:nvPr/>
        </p:nvSpPr>
        <p:spPr>
          <a:xfrm>
            <a:off x="98876" y="89203"/>
            <a:ext cx="2240875" cy="576064"/>
          </a:xfrm>
          <a:prstGeom prst="wedgeRoundRectCallout">
            <a:avLst>
              <a:gd name="adj1" fmla="val -11126"/>
              <a:gd name="adj2" fmla="val 79140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Choose famous and wealthy person</a:t>
            </a:r>
            <a:endParaRPr lang="ar-SA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64"/>
          <p:cNvSpPr txBox="1">
            <a:spLocks noGrp="1"/>
          </p:cNvSpPr>
          <p:nvPr>
            <p:ph type="title"/>
          </p:nvPr>
        </p:nvSpPr>
        <p:spPr>
          <a:xfrm>
            <a:off x="251520" y="555526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solidFill>
                  <a:schemeClr val="accent3"/>
                </a:solidFill>
              </a:rPr>
              <a:t>Home </a:t>
            </a:r>
            <a:r>
              <a:rPr lang="en" sz="5400" dirty="0"/>
              <a:t>Work</a:t>
            </a:r>
            <a:endParaRPr sz="5400" dirty="0"/>
          </a:p>
        </p:txBody>
      </p:sp>
      <p:sp>
        <p:nvSpPr>
          <p:cNvPr id="838" name="Google Shape;838;p64"/>
          <p:cNvSpPr txBox="1">
            <a:spLocks noGrp="1"/>
          </p:cNvSpPr>
          <p:nvPr>
            <p:ph type="subTitle" idx="1"/>
          </p:nvPr>
        </p:nvSpPr>
        <p:spPr>
          <a:xfrm>
            <a:off x="1239475" y="1507872"/>
            <a:ext cx="6665100" cy="3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/>
              <a:t>Y</a:t>
            </a:r>
            <a:r>
              <a:rPr lang="en" sz="2400" b="1" dirty="0"/>
              <a:t>our work book p.18</a:t>
            </a:r>
            <a:endParaRPr sz="2400" b="1" dirty="0"/>
          </a:p>
        </p:txBody>
      </p:sp>
      <p:pic>
        <p:nvPicPr>
          <p:cNvPr id="839" name="Google Shape;839;p64"/>
          <p:cNvPicPr preferRelativeResize="0"/>
          <p:nvPr/>
        </p:nvPicPr>
        <p:blipFill rotWithShape="1">
          <a:blip r:embed="rId3">
            <a:alphaModFix/>
          </a:blip>
          <a:srcRect t="48691"/>
          <a:stretch/>
        </p:blipFill>
        <p:spPr>
          <a:xfrm>
            <a:off x="0" y="2504450"/>
            <a:ext cx="9144000" cy="263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42"/>
          <p:cNvSpPr txBox="1">
            <a:spLocks noGrp="1"/>
          </p:cNvSpPr>
          <p:nvPr>
            <p:ph type="title"/>
          </p:nvPr>
        </p:nvSpPr>
        <p:spPr>
          <a:xfrm>
            <a:off x="1693050" y="3665575"/>
            <a:ext cx="5766000" cy="97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b="1" dirty="0">
                <a:solidFill>
                  <a:schemeClr val="tx1"/>
                </a:solidFill>
              </a:rPr>
              <a:t>Thanks</a:t>
            </a:r>
            <a:endParaRPr sz="6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61"/>
          <p:cNvSpPr txBox="1">
            <a:spLocks noGrp="1"/>
          </p:cNvSpPr>
          <p:nvPr>
            <p:ph type="title"/>
          </p:nvPr>
        </p:nvSpPr>
        <p:spPr>
          <a:xfrm>
            <a:off x="683568" y="483518"/>
            <a:ext cx="7866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 dirty="0"/>
              <a:t>Lesson </a:t>
            </a:r>
            <a:r>
              <a:rPr lang="en" sz="5400" b="1" dirty="0">
                <a:solidFill>
                  <a:schemeClr val="accent3"/>
                </a:solidFill>
              </a:rPr>
              <a:t>Objectives</a:t>
            </a:r>
            <a:endParaRPr sz="5400" b="1" dirty="0">
              <a:solidFill>
                <a:schemeClr val="accent3"/>
              </a:solidFill>
            </a:endParaRPr>
          </a:p>
        </p:txBody>
      </p:sp>
      <p:grpSp>
        <p:nvGrpSpPr>
          <p:cNvPr id="778" name="Google Shape;778;p61"/>
          <p:cNvGrpSpPr/>
          <p:nvPr/>
        </p:nvGrpSpPr>
        <p:grpSpPr>
          <a:xfrm>
            <a:off x="1834200" y="2184411"/>
            <a:ext cx="670800" cy="670800"/>
            <a:chOff x="1834200" y="2336811"/>
            <a:chExt cx="670800" cy="670800"/>
          </a:xfrm>
        </p:grpSpPr>
        <p:sp>
          <p:nvSpPr>
            <p:cNvPr id="779" name="Google Shape;779;p61"/>
            <p:cNvSpPr/>
            <p:nvPr/>
          </p:nvSpPr>
          <p:spPr>
            <a:xfrm>
              <a:off x="1910400" y="2413011"/>
              <a:ext cx="594600" cy="594600"/>
            </a:xfrm>
            <a:prstGeom prst="rect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61"/>
            <p:cNvSpPr/>
            <p:nvPr/>
          </p:nvSpPr>
          <p:spPr>
            <a:xfrm>
              <a:off x="1834200" y="2336811"/>
              <a:ext cx="594600" cy="594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781" name="Google Shape;781;p61"/>
          <p:cNvCxnSpPr>
            <a:stCxn id="779" idx="3"/>
            <a:endCxn id="782" idx="1"/>
          </p:cNvCxnSpPr>
          <p:nvPr/>
        </p:nvCxnSpPr>
        <p:spPr>
          <a:xfrm>
            <a:off x="2505000" y="2557911"/>
            <a:ext cx="1769700" cy="5238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83" name="Google Shape;783;p61"/>
          <p:cNvGrpSpPr/>
          <p:nvPr/>
        </p:nvGrpSpPr>
        <p:grpSpPr>
          <a:xfrm>
            <a:off x="4274700" y="2784525"/>
            <a:ext cx="670800" cy="670800"/>
            <a:chOff x="4274700" y="2936925"/>
            <a:chExt cx="670800" cy="670800"/>
          </a:xfrm>
        </p:grpSpPr>
        <p:sp>
          <p:nvSpPr>
            <p:cNvPr id="784" name="Google Shape;784;p61"/>
            <p:cNvSpPr/>
            <p:nvPr/>
          </p:nvSpPr>
          <p:spPr>
            <a:xfrm>
              <a:off x="4350900" y="3013125"/>
              <a:ext cx="594600" cy="594600"/>
            </a:xfrm>
            <a:prstGeom prst="rect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61"/>
            <p:cNvSpPr/>
            <p:nvPr/>
          </p:nvSpPr>
          <p:spPr>
            <a:xfrm>
              <a:off x="4274700" y="2936925"/>
              <a:ext cx="594600" cy="594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785" name="Google Shape;785;p61"/>
          <p:cNvCxnSpPr>
            <a:stCxn id="786" idx="1"/>
            <a:endCxn id="784" idx="3"/>
          </p:cNvCxnSpPr>
          <p:nvPr/>
        </p:nvCxnSpPr>
        <p:spPr>
          <a:xfrm flipH="1">
            <a:off x="4945500" y="2560950"/>
            <a:ext cx="1769700" cy="5970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87" name="Google Shape;787;p61"/>
          <p:cNvGrpSpPr/>
          <p:nvPr/>
        </p:nvGrpSpPr>
        <p:grpSpPr>
          <a:xfrm>
            <a:off x="6715200" y="2263650"/>
            <a:ext cx="670800" cy="670800"/>
            <a:chOff x="6715200" y="2416050"/>
            <a:chExt cx="670800" cy="670800"/>
          </a:xfrm>
        </p:grpSpPr>
        <p:sp>
          <p:nvSpPr>
            <p:cNvPr id="788" name="Google Shape;788;p61"/>
            <p:cNvSpPr/>
            <p:nvPr/>
          </p:nvSpPr>
          <p:spPr>
            <a:xfrm>
              <a:off x="6791400" y="2492250"/>
              <a:ext cx="594600" cy="594600"/>
            </a:xfrm>
            <a:prstGeom prst="rect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61"/>
            <p:cNvSpPr/>
            <p:nvPr/>
          </p:nvSpPr>
          <p:spPr>
            <a:xfrm>
              <a:off x="6715200" y="2416050"/>
              <a:ext cx="594600" cy="594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9" name="Google Shape;789;p61"/>
          <p:cNvSpPr txBox="1">
            <a:spLocks noGrp="1"/>
          </p:cNvSpPr>
          <p:nvPr>
            <p:ph type="subTitle" idx="4294967295"/>
          </p:nvPr>
        </p:nvSpPr>
        <p:spPr>
          <a:xfrm>
            <a:off x="1115616" y="3363838"/>
            <a:ext cx="2070600" cy="9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the text for specific information</a:t>
            </a:r>
            <a:endParaRPr sz="1600" dirty="0"/>
          </a:p>
        </p:txBody>
      </p:sp>
      <p:sp>
        <p:nvSpPr>
          <p:cNvPr id="790" name="Google Shape;790;p61"/>
          <p:cNvSpPr txBox="1">
            <a:spLocks noGrp="1"/>
          </p:cNvSpPr>
          <p:nvPr>
            <p:ph type="subTitle" idx="4294967295"/>
          </p:nvPr>
        </p:nvSpPr>
        <p:spPr>
          <a:xfrm>
            <a:off x="3505250" y="1952590"/>
            <a:ext cx="2138100" cy="61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buNone/>
            </a:pPr>
            <a:r>
              <a:rPr lang="en-US" sz="1600" dirty="0"/>
              <a:t>the blanks with suitable word or phrase</a:t>
            </a:r>
            <a:endParaRPr sz="1600" dirty="0"/>
          </a:p>
        </p:txBody>
      </p:sp>
      <p:sp>
        <p:nvSpPr>
          <p:cNvPr id="791" name="Google Shape;791;p61"/>
          <p:cNvSpPr txBox="1">
            <a:spLocks noGrp="1"/>
          </p:cNvSpPr>
          <p:nvPr>
            <p:ph type="subTitle" idx="4294967295"/>
          </p:nvPr>
        </p:nvSpPr>
        <p:spPr>
          <a:xfrm>
            <a:off x="1134300" y="2929343"/>
            <a:ext cx="20706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Read</a:t>
            </a:r>
            <a:endParaRPr sz="2000" b="1" dirty="0">
              <a:solidFill>
                <a:schemeClr val="accen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92" name="Google Shape;792;p61"/>
          <p:cNvSpPr txBox="1">
            <a:spLocks noGrp="1"/>
          </p:cNvSpPr>
          <p:nvPr>
            <p:ph type="subTitle" idx="4294967295"/>
          </p:nvPr>
        </p:nvSpPr>
        <p:spPr>
          <a:xfrm>
            <a:off x="6012160" y="3363838"/>
            <a:ext cx="2592288" cy="9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None/>
            </a:pPr>
            <a:r>
              <a:rPr lang="en-US" sz="1400" dirty="0"/>
              <a:t> </a:t>
            </a:r>
            <a:r>
              <a:rPr lang="en-US" sz="1600" dirty="0"/>
              <a:t>a descriptive</a:t>
            </a:r>
          </a:p>
          <a:p>
            <a:pPr marL="0" lvl="0" indent="0" algn="ctr">
              <a:buNone/>
            </a:pPr>
            <a:r>
              <a:rPr lang="en-US" sz="1600" dirty="0"/>
              <a:t>essay about a famous and/or wealthy person. </a:t>
            </a:r>
            <a:endParaRPr sz="1600" dirty="0"/>
          </a:p>
        </p:txBody>
      </p:sp>
      <p:sp>
        <p:nvSpPr>
          <p:cNvPr id="793" name="Google Shape;793;p61"/>
          <p:cNvSpPr txBox="1">
            <a:spLocks noGrp="1"/>
          </p:cNvSpPr>
          <p:nvPr>
            <p:ph type="subTitle" idx="4294967295"/>
          </p:nvPr>
        </p:nvSpPr>
        <p:spPr>
          <a:xfrm>
            <a:off x="6015300" y="2929343"/>
            <a:ext cx="20706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Write</a:t>
            </a:r>
            <a:endParaRPr sz="2000" b="1" dirty="0">
              <a:solidFill>
                <a:schemeClr val="accen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94" name="Google Shape;794;p61"/>
          <p:cNvSpPr txBox="1">
            <a:spLocks noGrp="1"/>
          </p:cNvSpPr>
          <p:nvPr>
            <p:ph type="subTitle" idx="4294967295"/>
          </p:nvPr>
        </p:nvSpPr>
        <p:spPr>
          <a:xfrm>
            <a:off x="3563888" y="1419622"/>
            <a:ext cx="20706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Fill in</a:t>
            </a:r>
            <a:endParaRPr sz="2000" b="1" dirty="0">
              <a:solidFill>
                <a:schemeClr val="accen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95" name="Google Shape;795;p61"/>
          <p:cNvSpPr txBox="1">
            <a:spLocks noGrp="1"/>
          </p:cNvSpPr>
          <p:nvPr>
            <p:ph type="subTitle" idx="4294967295"/>
          </p:nvPr>
        </p:nvSpPr>
        <p:spPr>
          <a:xfrm>
            <a:off x="1834200" y="2184250"/>
            <a:ext cx="599400" cy="59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1</a:t>
            </a:r>
            <a:endParaRPr sz="3000">
              <a:solidFill>
                <a:schemeClr val="accent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96" name="Google Shape;796;p61"/>
          <p:cNvSpPr txBox="1">
            <a:spLocks noGrp="1"/>
          </p:cNvSpPr>
          <p:nvPr>
            <p:ph type="subTitle" idx="4294967295"/>
          </p:nvPr>
        </p:nvSpPr>
        <p:spPr>
          <a:xfrm>
            <a:off x="4274700" y="2781250"/>
            <a:ext cx="599400" cy="59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</a:t>
            </a:r>
            <a:endParaRPr sz="3000">
              <a:solidFill>
                <a:schemeClr val="accent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97" name="Google Shape;797;p61"/>
          <p:cNvSpPr txBox="1">
            <a:spLocks noGrp="1"/>
          </p:cNvSpPr>
          <p:nvPr>
            <p:ph type="subTitle" idx="4294967295"/>
          </p:nvPr>
        </p:nvSpPr>
        <p:spPr>
          <a:xfrm>
            <a:off x="6715000" y="2273250"/>
            <a:ext cx="599400" cy="59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3</a:t>
            </a:r>
            <a:endParaRPr sz="3000">
              <a:solidFill>
                <a:schemeClr val="accent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5"/>
          <p:cNvSpPr txBox="1">
            <a:spLocks noGrp="1"/>
          </p:cNvSpPr>
          <p:nvPr>
            <p:ph type="ctrTitle"/>
          </p:nvPr>
        </p:nvSpPr>
        <p:spPr>
          <a:xfrm>
            <a:off x="714575" y="1563637"/>
            <a:ext cx="4458300" cy="138588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dirty="0"/>
              <a:t>Open</a:t>
            </a:r>
            <a:br>
              <a:rPr lang="en" dirty="0"/>
            </a:br>
            <a:r>
              <a:rPr lang="en-US" sz="1800" b="1" dirty="0">
                <a:solidFill>
                  <a:schemeClr val="tx1"/>
                </a:solidFill>
              </a:rPr>
              <a:t>Your student's book P. 28</a:t>
            </a:r>
            <a:br>
              <a:rPr lang="en-US" sz="1800" b="1" dirty="0">
                <a:solidFill>
                  <a:schemeClr val="tx1"/>
                </a:solidFill>
              </a:rPr>
            </a:br>
            <a:endParaRPr sz="1800" b="1" dirty="0">
              <a:solidFill>
                <a:schemeClr val="tx1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843558"/>
            <a:ext cx="3312368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3300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4"/>
          <p:cNvSpPr txBox="1">
            <a:spLocks noGrp="1"/>
          </p:cNvSpPr>
          <p:nvPr>
            <p:ph type="title"/>
          </p:nvPr>
        </p:nvSpPr>
        <p:spPr>
          <a:xfrm>
            <a:off x="491212" y="267494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accent3"/>
                </a:solidFill>
                <a:latin typeface="Gaza" pitchFamily="34" charset="-78"/>
                <a:ea typeface="Gaza" pitchFamily="34" charset="-78"/>
                <a:cs typeface="Gaza" pitchFamily="34" charset="-78"/>
              </a:rPr>
              <a:t>Writing</a:t>
            </a:r>
            <a:endParaRPr sz="3600" dirty="0">
              <a:solidFill>
                <a:schemeClr val="accent3"/>
              </a:solidFill>
              <a:latin typeface="Gaza" pitchFamily="34" charset="-78"/>
              <a:ea typeface="Gaza" pitchFamily="34" charset="-78"/>
              <a:cs typeface="Gaza" pitchFamily="34" charset="-78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75FF331F-7429-492B-9EAA-5528A793C3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632" t="38175" r="16947" b="42737"/>
          <a:stretch/>
        </p:blipFill>
        <p:spPr>
          <a:xfrm>
            <a:off x="323528" y="771550"/>
            <a:ext cx="7488832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4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9176E1B-2FC7-493B-B6A7-0AD42671F34B}"/>
              </a:ext>
            </a:extLst>
          </p:cNvPr>
          <p:cNvSpPr txBox="1"/>
          <p:nvPr/>
        </p:nvSpPr>
        <p:spPr>
          <a:xfrm>
            <a:off x="539552" y="3003799"/>
            <a:ext cx="7272808" cy="646331"/>
          </a:xfrm>
          <a:prstGeom prst="rect">
            <a:avLst/>
          </a:prstGeom>
          <a:ln>
            <a:solidFill>
              <a:srgbClr val="A4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A40000"/>
                </a:solidFill>
              </a:rPr>
              <a:t>2- </a:t>
            </a:r>
            <a:r>
              <a:rPr lang="en-US" sz="1800" b="1" u="sng" dirty="0">
                <a:solidFill>
                  <a:srgbClr val="A40000"/>
                </a:solidFill>
              </a:rPr>
              <a:t>A summit </a:t>
            </a:r>
            <a:r>
              <a:rPr lang="en-US" sz="1800" dirty="0">
                <a:solidFill>
                  <a:srgbClr val="A40000"/>
                </a:solidFill>
              </a:rPr>
              <a:t>is a meeting of different countries’ leaders or heads of   government.</a:t>
            </a:r>
            <a:endParaRPr lang="ar-SA" sz="1800" dirty="0">
              <a:solidFill>
                <a:srgbClr val="A40000"/>
              </a:solidFill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FA68792D-CDDB-4ED9-938F-C9C3318BCEC4}"/>
              </a:ext>
            </a:extLst>
          </p:cNvPr>
          <p:cNvSpPr txBox="1"/>
          <p:nvPr/>
        </p:nvSpPr>
        <p:spPr>
          <a:xfrm>
            <a:off x="539552" y="3795886"/>
            <a:ext cx="7344816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800" dirty="0"/>
              <a:t>The </a:t>
            </a:r>
            <a:r>
              <a:rPr lang="en-US" sz="1800" b="1" dirty="0"/>
              <a:t>G20</a:t>
            </a:r>
            <a:r>
              <a:rPr lang="en-US" sz="1800" dirty="0"/>
              <a:t> is an international forum that brings together the leaders </a:t>
            </a:r>
          </a:p>
          <a:p>
            <a:r>
              <a:rPr lang="en-US" sz="1800" dirty="0"/>
              <a:t>from 19 countries and the European Union to discuss the world’s </a:t>
            </a:r>
          </a:p>
          <a:p>
            <a:r>
              <a:rPr lang="en-US" sz="1800" dirty="0"/>
              <a:t>most challenging problems</a:t>
            </a:r>
            <a:endParaRPr lang="ar-SA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E951699-FA91-49C5-B495-D3584AD82B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202" t="25448" r="23445" b="8421"/>
          <a:stretch/>
        </p:blipFill>
        <p:spPr>
          <a:xfrm>
            <a:off x="755576" y="699542"/>
            <a:ext cx="7200800" cy="42118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466A4B53-E09E-44ED-BD88-31DD71B6C888}"/>
              </a:ext>
            </a:extLst>
          </p:cNvPr>
          <p:cNvSpPr/>
          <p:nvPr/>
        </p:nvSpPr>
        <p:spPr>
          <a:xfrm>
            <a:off x="2987824" y="3147814"/>
            <a:ext cx="776691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b="1" dirty="0">
                <a:solidFill>
                  <a:srgbClr val="C00000"/>
                </a:solidFill>
              </a:rPr>
              <a:t>after</a:t>
            </a:r>
            <a:endParaRPr lang="ar-SA" sz="1700" b="1" dirty="0">
              <a:solidFill>
                <a:srgbClr val="C00000"/>
              </a:solidFill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466A4B53-E09E-44ED-BD88-31DD71B6C888}"/>
              </a:ext>
            </a:extLst>
          </p:cNvPr>
          <p:cNvSpPr/>
          <p:nvPr/>
        </p:nvSpPr>
        <p:spPr>
          <a:xfrm>
            <a:off x="4572000" y="1707654"/>
            <a:ext cx="694421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b="1" dirty="0">
                <a:solidFill>
                  <a:srgbClr val="C00000"/>
                </a:solidFill>
              </a:rPr>
              <a:t>once</a:t>
            </a:r>
            <a:endParaRPr lang="ar-SA" sz="1700" b="1" dirty="0">
              <a:solidFill>
                <a:srgbClr val="C00000"/>
              </a:solidFill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466A4B53-E09E-44ED-BD88-31DD71B6C888}"/>
              </a:ext>
            </a:extLst>
          </p:cNvPr>
          <p:cNvSpPr/>
          <p:nvPr/>
        </p:nvSpPr>
        <p:spPr>
          <a:xfrm>
            <a:off x="2483768" y="3291830"/>
            <a:ext cx="74411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b="1" dirty="0">
                <a:solidFill>
                  <a:srgbClr val="C00000"/>
                </a:solidFill>
              </a:rPr>
              <a:t>since</a:t>
            </a:r>
            <a:endParaRPr lang="ar-SA" sz="1700" b="1" dirty="0">
              <a:solidFill>
                <a:srgbClr val="C00000"/>
              </a:solidFill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466A4B53-E09E-44ED-BD88-31DD71B6C888}"/>
              </a:ext>
            </a:extLst>
          </p:cNvPr>
          <p:cNvSpPr/>
          <p:nvPr/>
        </p:nvSpPr>
        <p:spPr>
          <a:xfrm>
            <a:off x="1259632" y="3867894"/>
            <a:ext cx="668773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b="1" dirty="0">
                <a:solidFill>
                  <a:srgbClr val="C00000"/>
                </a:solidFill>
              </a:rPr>
              <a:t>from</a:t>
            </a:r>
            <a:endParaRPr lang="ar-SA" sz="1700" b="1" dirty="0">
              <a:solidFill>
                <a:srgbClr val="C00000"/>
              </a:solidFill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466A4B53-E09E-44ED-BD88-31DD71B6C888}"/>
              </a:ext>
            </a:extLst>
          </p:cNvPr>
          <p:cNvSpPr/>
          <p:nvPr/>
        </p:nvSpPr>
        <p:spPr>
          <a:xfrm>
            <a:off x="2987824" y="3867894"/>
            <a:ext cx="742511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b="1" dirty="0">
                <a:solidFill>
                  <a:srgbClr val="C00000"/>
                </a:solidFill>
              </a:rPr>
              <a:t>when</a:t>
            </a:r>
            <a:endParaRPr lang="ar-SA" sz="1700" b="1" dirty="0">
              <a:solidFill>
                <a:srgbClr val="C00000"/>
              </a:solidFill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466A4B53-E09E-44ED-BD88-31DD71B6C888}"/>
              </a:ext>
            </a:extLst>
          </p:cNvPr>
          <p:cNvSpPr/>
          <p:nvPr/>
        </p:nvSpPr>
        <p:spPr>
          <a:xfrm>
            <a:off x="5796136" y="2283718"/>
            <a:ext cx="792088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b="1" dirty="0">
                <a:solidFill>
                  <a:srgbClr val="C00000"/>
                </a:solidFill>
              </a:rPr>
              <a:t>first</a:t>
            </a:r>
            <a:endParaRPr lang="ar-SA" sz="1700" b="1" dirty="0">
              <a:solidFill>
                <a:srgbClr val="C00000"/>
              </a:solidFill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466A4B53-E09E-44ED-BD88-31DD71B6C888}"/>
              </a:ext>
            </a:extLst>
          </p:cNvPr>
          <p:cNvSpPr/>
          <p:nvPr/>
        </p:nvSpPr>
        <p:spPr>
          <a:xfrm>
            <a:off x="6876256" y="2643758"/>
            <a:ext cx="5389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last</a:t>
            </a:r>
            <a:endParaRPr lang="ar-SA" sz="1600" b="1" dirty="0">
              <a:solidFill>
                <a:srgbClr val="C00000"/>
              </a:solidFill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466A4B53-E09E-44ED-BD88-31DD71B6C888}"/>
              </a:ext>
            </a:extLst>
          </p:cNvPr>
          <p:cNvSpPr/>
          <p:nvPr/>
        </p:nvSpPr>
        <p:spPr>
          <a:xfrm>
            <a:off x="6732240" y="3651870"/>
            <a:ext cx="43954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b="1" dirty="0">
                <a:solidFill>
                  <a:srgbClr val="C00000"/>
                </a:solidFill>
              </a:rPr>
              <a:t>by</a:t>
            </a:r>
            <a:endParaRPr lang="ar-SA" sz="1700" b="1" dirty="0">
              <a:solidFill>
                <a:srgbClr val="C00000"/>
              </a:solidFill>
            </a:endParaRPr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04C3C7E4-8DFF-46C3-8815-F5AFC10A91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123478"/>
            <a:ext cx="7200800" cy="6995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15441E9-A1EA-43E5-A57B-24552BD790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258" t="58646" r="16907" b="31623"/>
          <a:stretch/>
        </p:blipFill>
        <p:spPr>
          <a:xfrm>
            <a:off x="395536" y="1344706"/>
            <a:ext cx="8352928" cy="15150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3300"/>
            </a:solidFill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91" name="Google Shape;391;p40"/>
          <p:cNvSpPr txBox="1">
            <a:spLocks noGrp="1"/>
          </p:cNvSpPr>
          <p:nvPr>
            <p:ph type="title"/>
          </p:nvPr>
        </p:nvSpPr>
        <p:spPr>
          <a:xfrm>
            <a:off x="323528" y="267494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b="1" dirty="0">
                <a:solidFill>
                  <a:schemeClr val="accent3"/>
                </a:solidFill>
              </a:rPr>
              <a:t>Answer </a:t>
            </a:r>
            <a:r>
              <a:rPr lang="en" b="1" dirty="0"/>
              <a:t>these </a:t>
            </a:r>
            <a:r>
              <a:rPr lang="en-US" b="1" dirty="0">
                <a:solidFill>
                  <a:schemeClr val="tx1"/>
                </a:solidFill>
              </a:rPr>
              <a:t>questions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F68A3042-01C4-4986-A7F7-7101B5E85AAF}"/>
              </a:ext>
            </a:extLst>
          </p:cNvPr>
          <p:cNvSpPr txBox="1"/>
          <p:nvPr/>
        </p:nvSpPr>
        <p:spPr>
          <a:xfrm>
            <a:off x="5436096" y="1995686"/>
            <a:ext cx="266429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The G20 Leaders’ Summit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3FDCDE5C-36D4-46F1-84B7-4D1553971B40}"/>
              </a:ext>
            </a:extLst>
          </p:cNvPr>
          <p:cNvSpPr txBox="1"/>
          <p:nvPr/>
        </p:nvSpPr>
        <p:spPr>
          <a:xfrm>
            <a:off x="1547664" y="1995686"/>
            <a:ext cx="26642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what (G20) is and does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BF94EA11-B66E-4B8B-BEFF-EF1D9C76797D}"/>
              </a:ext>
            </a:extLst>
          </p:cNvPr>
          <p:cNvSpPr txBox="1"/>
          <p:nvPr/>
        </p:nvSpPr>
        <p:spPr>
          <a:xfrm>
            <a:off x="1331640" y="2283718"/>
            <a:ext cx="332150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</a:rPr>
              <a:t>The aims of Saudi Arabia’s G20</a:t>
            </a:r>
          </a:p>
          <a:p>
            <a:pPr algn="ctr"/>
            <a:r>
              <a:rPr lang="en-US" sz="1200" b="1" dirty="0">
                <a:solidFill>
                  <a:srgbClr val="C00000"/>
                </a:solidFill>
              </a:rPr>
              <a:t> presidency</a:t>
            </a:r>
            <a:endParaRPr lang="ar-SA" sz="1200" b="1" dirty="0">
              <a:solidFill>
                <a:srgbClr val="C00000"/>
              </a:solidFill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356A8562-B0A2-4FAA-BD9A-0EDD3C74C453}"/>
              </a:ext>
            </a:extLst>
          </p:cNvPr>
          <p:cNvSpPr txBox="1"/>
          <p:nvPr/>
        </p:nvSpPr>
        <p:spPr>
          <a:xfrm>
            <a:off x="5292080" y="2283718"/>
            <a:ext cx="316835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</a:rPr>
              <a:t>The link between the Kingdom’s G20 aims and Vision 2030</a:t>
            </a:r>
            <a:endParaRPr lang="ar-SA" sz="1200" b="1" dirty="0">
              <a:solidFill>
                <a:srgbClr val="C00000"/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B6309A2C-57DD-4130-A88F-439E3956D69E}"/>
              </a:ext>
            </a:extLst>
          </p:cNvPr>
          <p:cNvSpPr txBox="1"/>
          <p:nvPr/>
        </p:nvSpPr>
        <p:spPr>
          <a:xfrm>
            <a:off x="683568" y="3291830"/>
            <a:ext cx="6768752" cy="12234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en-US" sz="900" b="1" dirty="0"/>
          </a:p>
          <a:p>
            <a:r>
              <a:rPr lang="en-US" b="1" dirty="0"/>
              <a:t>Paragraph 1: </a:t>
            </a:r>
            <a:r>
              <a:rPr lang="en-US" dirty="0"/>
              <a:t>What the G20 is and does</a:t>
            </a:r>
          </a:p>
          <a:p>
            <a:r>
              <a:rPr lang="en-US" b="1" dirty="0"/>
              <a:t>Paragraph 2:</a:t>
            </a:r>
            <a:r>
              <a:rPr lang="en-US" dirty="0"/>
              <a:t> The G20 Leaders’ Summit</a:t>
            </a:r>
          </a:p>
          <a:p>
            <a:r>
              <a:rPr lang="en-US" b="1" dirty="0"/>
              <a:t>Paragraph 3:</a:t>
            </a:r>
            <a:r>
              <a:rPr lang="en-US" dirty="0"/>
              <a:t> The aims of Saudi Arabia’s G20 presidency</a:t>
            </a:r>
          </a:p>
          <a:p>
            <a:r>
              <a:rPr lang="en-US" b="1" dirty="0"/>
              <a:t>Paragraph 4: </a:t>
            </a:r>
            <a:r>
              <a:rPr lang="en-US" dirty="0"/>
              <a:t>The link between the Kingdom’s G20 aims and Vision 2030.</a:t>
            </a:r>
          </a:p>
          <a:p>
            <a:endParaRPr lang="ar-SA" sz="700" dirty="0"/>
          </a:p>
        </p:txBody>
      </p:sp>
    </p:spTree>
    <p:extLst>
      <p:ext uri="{BB962C8B-B14F-4D97-AF65-F5344CB8AC3E}">
        <p14:creationId xmlns:p14="http://schemas.microsoft.com/office/powerpoint/2010/main" val="95865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40"/>
          <p:cNvSpPr txBox="1">
            <a:spLocks noGrp="1"/>
          </p:cNvSpPr>
          <p:nvPr>
            <p:ph type="title"/>
          </p:nvPr>
        </p:nvSpPr>
        <p:spPr>
          <a:xfrm>
            <a:off x="3203848" y="-8318"/>
            <a:ext cx="4104456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2000" b="1" dirty="0">
                <a:solidFill>
                  <a:schemeClr val="accent3"/>
                </a:solidFill>
              </a:rPr>
              <a:t>Answer </a:t>
            </a:r>
            <a:r>
              <a:rPr lang="en" sz="2400" b="1" dirty="0"/>
              <a:t>these </a:t>
            </a:r>
            <a:r>
              <a:rPr lang="en-US" sz="2400" b="1" dirty="0">
                <a:solidFill>
                  <a:schemeClr val="tx1"/>
                </a:solidFill>
              </a:rPr>
              <a:t>questions</a:t>
            </a:r>
            <a:endParaRPr sz="2400" b="1" dirty="0">
              <a:solidFill>
                <a:schemeClr val="tx1"/>
              </a:solidFill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755576" y="3147814"/>
            <a:ext cx="7488832" cy="1354217"/>
          </a:xfrm>
          <a:prstGeom prst="rect">
            <a:avLst/>
          </a:prstGeom>
          <a:ln w="57150">
            <a:solidFill>
              <a:srgbClr val="CC330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800" b="1" u="sng" dirty="0">
                <a:solidFill>
                  <a:srgbClr val="C00000"/>
                </a:solidFill>
              </a:rPr>
              <a:t>Past simple: </a:t>
            </a:r>
            <a:r>
              <a:rPr lang="en-US" sz="1800" dirty="0">
                <a:solidFill>
                  <a:srgbClr val="C00000"/>
                </a:solidFill>
              </a:rPr>
              <a:t>assumed, founded, was, took place, was, began, had</a:t>
            </a:r>
          </a:p>
          <a:p>
            <a:endParaRPr lang="en-US" sz="1100" dirty="0">
              <a:solidFill>
                <a:srgbClr val="C00000"/>
              </a:solidFill>
            </a:endParaRPr>
          </a:p>
          <a:p>
            <a:r>
              <a:rPr lang="en-US" sz="1800" b="1" u="sng" dirty="0">
                <a:solidFill>
                  <a:srgbClr val="C00000"/>
                </a:solidFill>
              </a:rPr>
              <a:t>Past perfect: </a:t>
            </a:r>
            <a:r>
              <a:rPr lang="en-US" sz="1800" dirty="0">
                <a:solidFill>
                  <a:srgbClr val="C00000"/>
                </a:solidFill>
              </a:rPr>
              <a:t>had assumed</a:t>
            </a:r>
          </a:p>
          <a:p>
            <a:endParaRPr lang="en-US" sz="1100" dirty="0">
              <a:solidFill>
                <a:srgbClr val="C00000"/>
              </a:solidFill>
            </a:endParaRPr>
          </a:p>
          <a:p>
            <a:r>
              <a:rPr lang="en-US" sz="1800" b="1" u="sng" dirty="0">
                <a:solidFill>
                  <a:srgbClr val="C00000"/>
                </a:solidFill>
              </a:rPr>
              <a:t>Passives</a:t>
            </a:r>
            <a:r>
              <a:rPr lang="en-US" sz="1800" dirty="0">
                <a:solidFill>
                  <a:srgbClr val="C00000"/>
                </a:solidFill>
              </a:rPr>
              <a:t>: was created, were introduced, was hosted, was held</a:t>
            </a:r>
          </a:p>
          <a:p>
            <a:endParaRPr lang="ar-SA" sz="500" dirty="0">
              <a:solidFill>
                <a:srgbClr val="C00000"/>
              </a:solidFill>
            </a:endParaRPr>
          </a:p>
        </p:txBody>
      </p:sp>
      <p:sp>
        <p:nvSpPr>
          <p:cNvPr id="4" name="وسيلة شرح مستطيلة مستديرة الزوايا 3"/>
          <p:cNvSpPr/>
          <p:nvPr/>
        </p:nvSpPr>
        <p:spPr>
          <a:xfrm>
            <a:off x="755576" y="555526"/>
            <a:ext cx="2448272" cy="432048"/>
          </a:xfrm>
          <a:prstGeom prst="wedgeRoundRectCallout">
            <a:avLst>
              <a:gd name="adj1" fmla="val -19764"/>
              <a:gd name="adj2" fmla="val 10098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/>
              <a:t>Past forms are mostly used.</a:t>
            </a:r>
            <a:endParaRPr lang="ar-SA" b="1" dirty="0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A0F059EF-E88F-4E70-A266-B716E1EEB3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131590"/>
            <a:ext cx="8568952" cy="504056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7" name="فقاعة التفكير: على شكل سحابة 6">
            <a:extLst>
              <a:ext uri="{FF2B5EF4-FFF2-40B4-BE49-F238E27FC236}">
                <a16:creationId xmlns:a16="http://schemas.microsoft.com/office/drawing/2014/main" id="{72F874BB-13EC-455C-8C8D-57960C1BFE79}"/>
              </a:ext>
            </a:extLst>
          </p:cNvPr>
          <p:cNvSpPr/>
          <p:nvPr/>
        </p:nvSpPr>
        <p:spPr>
          <a:xfrm>
            <a:off x="899592" y="1779662"/>
            <a:ext cx="7560840" cy="1152128"/>
          </a:xfrm>
          <a:prstGeom prst="cloudCallout">
            <a:avLst>
              <a:gd name="adj1" fmla="val 41043"/>
              <a:gd name="adj2" fmla="val -679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They’re used to focus attention on the action rather than on the person, organization, or country that carries out the action, because the action is more important</a:t>
            </a:r>
          </a:p>
        </p:txBody>
      </p:sp>
      <p:sp>
        <p:nvSpPr>
          <p:cNvPr id="11" name="وسيلة شرح مستطيلة مستديرة الزوايا 3">
            <a:extLst>
              <a:ext uri="{FF2B5EF4-FFF2-40B4-BE49-F238E27FC236}">
                <a16:creationId xmlns:a16="http://schemas.microsoft.com/office/drawing/2014/main" id="{400781F7-E82A-431B-AA9E-FBE95AA13F5C}"/>
              </a:ext>
            </a:extLst>
          </p:cNvPr>
          <p:cNvSpPr/>
          <p:nvPr/>
        </p:nvSpPr>
        <p:spPr>
          <a:xfrm>
            <a:off x="4211960" y="627534"/>
            <a:ext cx="2448272" cy="432048"/>
          </a:xfrm>
          <a:prstGeom prst="wedgeRoundRectCallout">
            <a:avLst>
              <a:gd name="adj1" fmla="val -32632"/>
              <a:gd name="adj2" fmla="val 9208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/>
              <a:t>Yes , they are</a:t>
            </a:r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235463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6878611F-EC80-414F-8BB9-3E92CD235C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511" t="17928" r="23361" b="21120"/>
          <a:stretch/>
        </p:blipFill>
        <p:spPr>
          <a:xfrm>
            <a:off x="467544" y="1491630"/>
            <a:ext cx="4766643" cy="31350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33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91" name="Google Shape;391;p40"/>
          <p:cNvSpPr txBox="1">
            <a:spLocks noGrp="1"/>
          </p:cNvSpPr>
          <p:nvPr>
            <p:ph type="title"/>
          </p:nvPr>
        </p:nvSpPr>
        <p:spPr>
          <a:xfrm>
            <a:off x="467544" y="5147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b="1" dirty="0">
                <a:solidFill>
                  <a:schemeClr val="accent3"/>
                </a:solidFill>
              </a:rPr>
              <a:t>Answer </a:t>
            </a:r>
            <a:r>
              <a:rPr lang="en" b="1" dirty="0"/>
              <a:t>these </a:t>
            </a:r>
            <a:r>
              <a:rPr lang="en-US" b="1" dirty="0">
                <a:solidFill>
                  <a:schemeClr val="tx1"/>
                </a:solidFill>
              </a:rPr>
              <a:t>questions</a:t>
            </a:r>
            <a:endParaRPr b="1" dirty="0">
              <a:solidFill>
                <a:schemeClr val="tx1"/>
              </a:solidFill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E09E6F6B-A139-4C8D-9DCB-FF9DD09254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428" t="60205" r="13782" b="32325"/>
          <a:stretch/>
        </p:blipFill>
        <p:spPr>
          <a:xfrm>
            <a:off x="179512" y="699542"/>
            <a:ext cx="8640960" cy="648072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62D3F05A-5FB4-48BA-927D-794B902E3887}"/>
              </a:ext>
            </a:extLst>
          </p:cNvPr>
          <p:cNvSpPr txBox="1"/>
          <p:nvPr/>
        </p:nvSpPr>
        <p:spPr>
          <a:xfrm>
            <a:off x="3131840" y="2211710"/>
            <a:ext cx="5472608" cy="12618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1" dirty="0"/>
              <a:t>1999 </a:t>
            </a:r>
            <a:r>
              <a:rPr lang="en-US" dirty="0"/>
              <a:t>– G20 is founded</a:t>
            </a:r>
          </a:p>
          <a:p>
            <a:r>
              <a:rPr lang="en-US" b="1" dirty="0"/>
              <a:t>2008</a:t>
            </a:r>
            <a:r>
              <a:rPr lang="en-US" dirty="0"/>
              <a:t> – leaders’ summits introduced</a:t>
            </a:r>
          </a:p>
          <a:p>
            <a:r>
              <a:rPr lang="en-US" b="1" dirty="0"/>
              <a:t>2011</a:t>
            </a:r>
            <a:r>
              <a:rPr lang="en-US" dirty="0"/>
              <a:t> – summits become annual events</a:t>
            </a:r>
          </a:p>
          <a:p>
            <a:r>
              <a:rPr lang="en-US" b="1" dirty="0"/>
              <a:t>Nov. 2020 </a:t>
            </a:r>
            <a:r>
              <a:rPr lang="en-US" dirty="0"/>
              <a:t>– Saudi Arabia hosts G20 Leaders’ Summit</a:t>
            </a:r>
          </a:p>
          <a:p>
            <a:r>
              <a:rPr lang="en-US" b="1" dirty="0"/>
              <a:t>2020-</a:t>
            </a:r>
            <a:r>
              <a:rPr lang="en-US" dirty="0"/>
              <a:t>held in Riyadh, because of the COVID- 19 pandemic</a:t>
            </a:r>
          </a:p>
          <a:p>
            <a:endParaRPr lang="ar-SA" sz="600" dirty="0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0E688F68-9D8E-4A9E-949E-30F369CFB376}"/>
              </a:ext>
            </a:extLst>
          </p:cNvPr>
          <p:cNvSpPr/>
          <p:nvPr/>
        </p:nvSpPr>
        <p:spPr>
          <a:xfrm>
            <a:off x="1763688" y="3795886"/>
            <a:ext cx="936104" cy="144016"/>
          </a:xfrm>
          <a:prstGeom prst="rect">
            <a:avLst/>
          </a:prstGeom>
          <a:solidFill>
            <a:schemeClr val="accent1">
              <a:lumMod val="7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B639C1BC-26BF-4FF8-92ED-00074AA71971}"/>
              </a:ext>
            </a:extLst>
          </p:cNvPr>
          <p:cNvSpPr/>
          <p:nvPr/>
        </p:nvSpPr>
        <p:spPr>
          <a:xfrm>
            <a:off x="683568" y="3939902"/>
            <a:ext cx="936104" cy="144016"/>
          </a:xfrm>
          <a:prstGeom prst="rect">
            <a:avLst/>
          </a:prstGeom>
          <a:solidFill>
            <a:schemeClr val="accent1">
              <a:lumMod val="7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990E6287-AE1B-4982-8B9C-D2C89F2D2561}"/>
              </a:ext>
            </a:extLst>
          </p:cNvPr>
          <p:cNvSpPr/>
          <p:nvPr/>
        </p:nvSpPr>
        <p:spPr>
          <a:xfrm>
            <a:off x="683568" y="3507854"/>
            <a:ext cx="1224136" cy="144016"/>
          </a:xfrm>
          <a:prstGeom prst="rect">
            <a:avLst/>
          </a:prstGeom>
          <a:solidFill>
            <a:schemeClr val="accent1">
              <a:lumMod val="7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434365FA-C115-4937-BB87-0AF48EFBFB9F}"/>
              </a:ext>
            </a:extLst>
          </p:cNvPr>
          <p:cNvSpPr/>
          <p:nvPr/>
        </p:nvSpPr>
        <p:spPr>
          <a:xfrm flipV="1">
            <a:off x="1691680" y="3939902"/>
            <a:ext cx="936104" cy="144016"/>
          </a:xfrm>
          <a:prstGeom prst="rect">
            <a:avLst/>
          </a:prstGeom>
          <a:solidFill>
            <a:schemeClr val="accent1">
              <a:lumMod val="7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E549408C-AA0C-442B-85B4-1120F4DA96F1}"/>
              </a:ext>
            </a:extLst>
          </p:cNvPr>
          <p:cNvSpPr/>
          <p:nvPr/>
        </p:nvSpPr>
        <p:spPr>
          <a:xfrm>
            <a:off x="1331640" y="4083918"/>
            <a:ext cx="216024" cy="72008"/>
          </a:xfrm>
          <a:prstGeom prst="rect">
            <a:avLst/>
          </a:prstGeom>
          <a:solidFill>
            <a:schemeClr val="accent1">
              <a:lumMod val="7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7D68D2CF-1BEE-45CD-8C7D-78A632D371E2}"/>
              </a:ext>
            </a:extLst>
          </p:cNvPr>
          <p:cNvSpPr/>
          <p:nvPr/>
        </p:nvSpPr>
        <p:spPr>
          <a:xfrm>
            <a:off x="4139952" y="4587974"/>
            <a:ext cx="936104" cy="72008"/>
          </a:xfrm>
          <a:prstGeom prst="rect">
            <a:avLst/>
          </a:prstGeom>
          <a:solidFill>
            <a:schemeClr val="accent1">
              <a:lumMod val="7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116BED9D-939A-4F3C-8B30-A8837E059444}"/>
              </a:ext>
            </a:extLst>
          </p:cNvPr>
          <p:cNvSpPr/>
          <p:nvPr/>
        </p:nvSpPr>
        <p:spPr>
          <a:xfrm flipV="1">
            <a:off x="1043608" y="4155926"/>
            <a:ext cx="1800200" cy="144016"/>
          </a:xfrm>
          <a:prstGeom prst="rect">
            <a:avLst/>
          </a:prstGeom>
          <a:solidFill>
            <a:schemeClr val="accent1">
              <a:lumMod val="7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F496C990-133A-429E-A79E-1C769F3B1FE8}"/>
              </a:ext>
            </a:extLst>
          </p:cNvPr>
          <p:cNvSpPr/>
          <p:nvPr/>
        </p:nvSpPr>
        <p:spPr>
          <a:xfrm flipV="1">
            <a:off x="683568" y="4299942"/>
            <a:ext cx="648072" cy="144016"/>
          </a:xfrm>
          <a:prstGeom prst="rect">
            <a:avLst/>
          </a:prstGeom>
          <a:solidFill>
            <a:schemeClr val="accent1">
              <a:lumMod val="7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E8A2589F-361E-4356-BA32-1253D3D59E6B}"/>
              </a:ext>
            </a:extLst>
          </p:cNvPr>
          <p:cNvSpPr/>
          <p:nvPr/>
        </p:nvSpPr>
        <p:spPr>
          <a:xfrm flipV="1">
            <a:off x="3923928" y="1779662"/>
            <a:ext cx="720080" cy="144016"/>
          </a:xfrm>
          <a:prstGeom prst="rect">
            <a:avLst/>
          </a:prstGeom>
          <a:solidFill>
            <a:schemeClr val="accent1">
              <a:lumMod val="7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26B4CE78-82BB-48AF-B474-1AD5396F0DED}"/>
              </a:ext>
            </a:extLst>
          </p:cNvPr>
          <p:cNvSpPr/>
          <p:nvPr/>
        </p:nvSpPr>
        <p:spPr>
          <a:xfrm flipV="1">
            <a:off x="3779912" y="1563638"/>
            <a:ext cx="1008112" cy="144016"/>
          </a:xfrm>
          <a:prstGeom prst="rect">
            <a:avLst/>
          </a:prstGeom>
          <a:solidFill>
            <a:schemeClr val="accent1">
              <a:lumMod val="7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20BF7A64-C7DE-4697-A6FA-CEC50E1AFB68}"/>
              </a:ext>
            </a:extLst>
          </p:cNvPr>
          <p:cNvSpPr/>
          <p:nvPr/>
        </p:nvSpPr>
        <p:spPr>
          <a:xfrm flipV="1">
            <a:off x="2771800" y="1707654"/>
            <a:ext cx="576064" cy="144016"/>
          </a:xfrm>
          <a:prstGeom prst="rect">
            <a:avLst/>
          </a:prstGeom>
          <a:solidFill>
            <a:schemeClr val="accent1">
              <a:lumMod val="7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40"/>
          <p:cNvSpPr txBox="1">
            <a:spLocks noGrp="1"/>
          </p:cNvSpPr>
          <p:nvPr>
            <p:ph type="title"/>
          </p:nvPr>
        </p:nvSpPr>
        <p:spPr>
          <a:xfrm>
            <a:off x="467544" y="5147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b="1" dirty="0">
                <a:solidFill>
                  <a:schemeClr val="accent3"/>
                </a:solidFill>
              </a:rPr>
              <a:t>Answer </a:t>
            </a:r>
            <a:r>
              <a:rPr lang="en" b="1" dirty="0"/>
              <a:t>these </a:t>
            </a:r>
            <a:r>
              <a:rPr lang="en-US" b="1" dirty="0">
                <a:solidFill>
                  <a:schemeClr val="tx1"/>
                </a:solidFill>
              </a:rPr>
              <a:t>questions</a:t>
            </a:r>
            <a:endParaRPr b="1" dirty="0">
              <a:solidFill>
                <a:schemeClr val="tx1"/>
              </a:solidFill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EEC706A0-83CA-459E-885B-BFEEF31F50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063"/>
          <a:stretch/>
        </p:blipFill>
        <p:spPr>
          <a:xfrm>
            <a:off x="395536" y="771550"/>
            <a:ext cx="8388424" cy="62031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cxnSp>
        <p:nvCxnSpPr>
          <p:cNvPr id="5" name="رابط كسهم مستقيم 4">
            <a:extLst>
              <a:ext uri="{FF2B5EF4-FFF2-40B4-BE49-F238E27FC236}">
                <a16:creationId xmlns:a16="http://schemas.microsoft.com/office/drawing/2014/main" id="{56A82143-0788-4FC0-9D7E-D7B2F502447F}"/>
              </a:ext>
            </a:extLst>
          </p:cNvPr>
          <p:cNvCxnSpPr>
            <a:cxnSpLocks/>
          </p:cNvCxnSpPr>
          <p:nvPr/>
        </p:nvCxnSpPr>
        <p:spPr>
          <a:xfrm flipV="1">
            <a:off x="611560" y="1923678"/>
            <a:ext cx="8208912" cy="72008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8D9D5DB3-4B3A-4076-91A9-4D75161D62E8}"/>
              </a:ext>
            </a:extLst>
          </p:cNvPr>
          <p:cNvCxnSpPr/>
          <p:nvPr/>
        </p:nvCxnSpPr>
        <p:spPr>
          <a:xfrm>
            <a:off x="611560" y="1923678"/>
            <a:ext cx="0" cy="432048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رابط مستقيم 25">
            <a:extLst>
              <a:ext uri="{FF2B5EF4-FFF2-40B4-BE49-F238E27FC236}">
                <a16:creationId xmlns:a16="http://schemas.microsoft.com/office/drawing/2014/main" id="{9EEFC43E-09FB-4B4A-A057-A3ADD747BE20}"/>
              </a:ext>
            </a:extLst>
          </p:cNvPr>
          <p:cNvCxnSpPr/>
          <p:nvPr/>
        </p:nvCxnSpPr>
        <p:spPr>
          <a:xfrm>
            <a:off x="2195736" y="1995686"/>
            <a:ext cx="0" cy="432048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رابط مستقيم 26">
            <a:extLst>
              <a:ext uri="{FF2B5EF4-FFF2-40B4-BE49-F238E27FC236}">
                <a16:creationId xmlns:a16="http://schemas.microsoft.com/office/drawing/2014/main" id="{DCC988E7-87BB-4DBE-9D9D-E50F677D86E8}"/>
              </a:ext>
            </a:extLst>
          </p:cNvPr>
          <p:cNvCxnSpPr/>
          <p:nvPr/>
        </p:nvCxnSpPr>
        <p:spPr>
          <a:xfrm>
            <a:off x="3779912" y="1995686"/>
            <a:ext cx="0" cy="432048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رابط مستقيم 27">
            <a:extLst>
              <a:ext uri="{FF2B5EF4-FFF2-40B4-BE49-F238E27FC236}">
                <a16:creationId xmlns:a16="http://schemas.microsoft.com/office/drawing/2014/main" id="{56A99DAB-A799-49B4-906B-F2008DC7FCB8}"/>
              </a:ext>
            </a:extLst>
          </p:cNvPr>
          <p:cNvCxnSpPr/>
          <p:nvPr/>
        </p:nvCxnSpPr>
        <p:spPr>
          <a:xfrm>
            <a:off x="5436096" y="1923678"/>
            <a:ext cx="0" cy="432048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رابط مستقيم 28">
            <a:extLst>
              <a:ext uri="{FF2B5EF4-FFF2-40B4-BE49-F238E27FC236}">
                <a16:creationId xmlns:a16="http://schemas.microsoft.com/office/drawing/2014/main" id="{53DB2A3B-B8E0-417D-AE72-D622330E0494}"/>
              </a:ext>
            </a:extLst>
          </p:cNvPr>
          <p:cNvCxnSpPr/>
          <p:nvPr/>
        </p:nvCxnSpPr>
        <p:spPr>
          <a:xfrm>
            <a:off x="8460432" y="4443958"/>
            <a:ext cx="0" cy="432048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رابط مستقيم 29">
            <a:extLst>
              <a:ext uri="{FF2B5EF4-FFF2-40B4-BE49-F238E27FC236}">
                <a16:creationId xmlns:a16="http://schemas.microsoft.com/office/drawing/2014/main" id="{4D927EE6-B8CC-40CF-80AD-0D3AB1456E0E}"/>
              </a:ext>
            </a:extLst>
          </p:cNvPr>
          <p:cNvCxnSpPr/>
          <p:nvPr/>
        </p:nvCxnSpPr>
        <p:spPr>
          <a:xfrm>
            <a:off x="7524328" y="1923678"/>
            <a:ext cx="0" cy="432048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C6C143B6-DF47-4DFE-A07E-0894AF3923B2}"/>
              </a:ext>
            </a:extLst>
          </p:cNvPr>
          <p:cNvSpPr txBox="1"/>
          <p:nvPr/>
        </p:nvSpPr>
        <p:spPr>
          <a:xfrm>
            <a:off x="251520" y="2427734"/>
            <a:ext cx="93610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/>
              <a:t>1999</a:t>
            </a:r>
          </a:p>
          <a:p>
            <a:pPr algn="ctr"/>
            <a:r>
              <a:rPr lang="en-US" sz="1600" dirty="0"/>
              <a:t>G20 is </a:t>
            </a:r>
          </a:p>
          <a:p>
            <a:pPr algn="ctr"/>
            <a:r>
              <a:rPr lang="en-US" sz="1600" dirty="0"/>
              <a:t>founded</a:t>
            </a:r>
            <a:endParaRPr lang="ar-SA" sz="1600" dirty="0"/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B01B0AF0-FECD-4D42-9C93-CFEEF362FD4B}"/>
              </a:ext>
            </a:extLst>
          </p:cNvPr>
          <p:cNvSpPr txBox="1"/>
          <p:nvPr/>
        </p:nvSpPr>
        <p:spPr>
          <a:xfrm>
            <a:off x="1475656" y="2427734"/>
            <a:ext cx="144016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/>
              <a:t>2008 </a:t>
            </a:r>
            <a:r>
              <a:rPr lang="en-US" sz="1600" dirty="0"/>
              <a:t>leaders’ summits introduced</a:t>
            </a:r>
            <a:endParaRPr lang="ar-SA" dirty="0"/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2415E146-8D7B-4065-85B7-65A832001D4F}"/>
              </a:ext>
            </a:extLst>
          </p:cNvPr>
          <p:cNvSpPr txBox="1"/>
          <p:nvPr/>
        </p:nvSpPr>
        <p:spPr>
          <a:xfrm>
            <a:off x="3059832" y="2427734"/>
            <a:ext cx="151216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/>
              <a:t>2011</a:t>
            </a:r>
            <a:r>
              <a:rPr lang="en-US" dirty="0"/>
              <a:t> </a:t>
            </a:r>
          </a:p>
          <a:p>
            <a:pPr algn="ctr"/>
            <a:r>
              <a:rPr lang="en-US" sz="1600" dirty="0"/>
              <a:t>summits become annual events</a:t>
            </a: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9C905CCA-F716-4526-83A9-0A36C4033089}"/>
              </a:ext>
            </a:extLst>
          </p:cNvPr>
          <p:cNvSpPr txBox="1"/>
          <p:nvPr/>
        </p:nvSpPr>
        <p:spPr>
          <a:xfrm>
            <a:off x="4788024" y="2355726"/>
            <a:ext cx="1440160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/>
              <a:t>2020.Dec</a:t>
            </a:r>
          </a:p>
          <a:p>
            <a:pPr algn="ctr"/>
            <a:r>
              <a:rPr lang="en-US" sz="1600" dirty="0"/>
              <a:t>Saudi Arabia hosts G20 Leaders’ Summit</a:t>
            </a: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8AD0B867-E1BB-4008-B18A-51B3F298D179}"/>
              </a:ext>
            </a:extLst>
          </p:cNvPr>
          <p:cNvSpPr txBox="1"/>
          <p:nvPr/>
        </p:nvSpPr>
        <p:spPr>
          <a:xfrm>
            <a:off x="6660232" y="2355726"/>
            <a:ext cx="1728192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/>
              <a:t>2020.Nov</a:t>
            </a:r>
          </a:p>
          <a:p>
            <a:pPr algn="ctr"/>
            <a:r>
              <a:rPr lang="en-US" sz="1600" dirty="0"/>
              <a:t>held in Riyadh, because of the COVID- 19 pandemic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38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5" grpId="0"/>
      <p:bldP spid="37" grpId="0"/>
      <p:bldP spid="39" grpId="0"/>
      <p:bldP spid="41" grpId="0"/>
    </p:bldLst>
  </p:timing>
</p:sld>
</file>

<file path=ppt/theme/theme1.xml><?xml version="1.0" encoding="utf-8"?>
<a:theme xmlns:a="http://schemas.openxmlformats.org/drawingml/2006/main" name="Heimat Presentation by Slidesgo">
  <a:themeElements>
    <a:clrScheme name="Simple Light">
      <a:dk1>
        <a:srgbClr val="4D3C3C"/>
      </a:dk1>
      <a:lt1>
        <a:srgbClr val="FFFFFF"/>
      </a:lt1>
      <a:dk2>
        <a:srgbClr val="595959"/>
      </a:dk2>
      <a:lt2>
        <a:srgbClr val="EEEEEE"/>
      </a:lt2>
      <a:accent1>
        <a:srgbClr val="CC6462"/>
      </a:accent1>
      <a:accent2>
        <a:srgbClr val="EBE1D0"/>
      </a:accent2>
      <a:accent3>
        <a:srgbClr val="4D3C3C"/>
      </a:accent3>
      <a:accent4>
        <a:srgbClr val="9A4D4A"/>
      </a:accent4>
      <a:accent5>
        <a:srgbClr val="FFD966"/>
      </a:accent5>
      <a:accent6>
        <a:srgbClr val="FBF8F4"/>
      </a:accent6>
      <a:hlink>
        <a:srgbClr val="CC646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391</Words>
  <Application>Microsoft Office PowerPoint</Application>
  <PresentationFormat>عرض على الشاشة (16:9)</PresentationFormat>
  <Paragraphs>74</Paragraphs>
  <Slides>13</Slides>
  <Notes>13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22" baseType="lpstr">
      <vt:lpstr>Arial</vt:lpstr>
      <vt:lpstr>Montserrat SemiBold</vt:lpstr>
      <vt:lpstr>Gaza</vt:lpstr>
      <vt:lpstr>Segoe UI Black</vt:lpstr>
      <vt:lpstr>Footlight MT Light</vt:lpstr>
      <vt:lpstr>Courier Prime</vt:lpstr>
      <vt:lpstr>Courier New</vt:lpstr>
      <vt:lpstr>Montserrat Medium</vt:lpstr>
      <vt:lpstr>Heimat Presentation by Slidesgo</vt:lpstr>
      <vt:lpstr>Unit 2 Influential People Writing</vt:lpstr>
      <vt:lpstr>Lesson Objectives</vt:lpstr>
      <vt:lpstr>Open Your student's book P. 28 </vt:lpstr>
      <vt:lpstr>Writing</vt:lpstr>
      <vt:lpstr>عرض تقديمي في PowerPoint</vt:lpstr>
      <vt:lpstr>Answer these questions</vt:lpstr>
      <vt:lpstr>Answer these questions</vt:lpstr>
      <vt:lpstr>Answer these questions</vt:lpstr>
      <vt:lpstr>Answer these questions</vt:lpstr>
      <vt:lpstr>Open </vt:lpstr>
      <vt:lpstr>عرض تقديمي في PowerPoint</vt:lpstr>
      <vt:lpstr>Home Work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Heimat</dc:title>
  <dc:creator>ام الوليد</dc:creator>
  <cp:lastModifiedBy>انتصار العبيدالله</cp:lastModifiedBy>
  <cp:revision>25</cp:revision>
  <dcterms:modified xsi:type="dcterms:W3CDTF">2021-12-27T12:34:48Z</dcterms:modified>
</cp:coreProperties>
</file>