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258" r:id="rId3"/>
    <p:sldId id="260" r:id="rId4"/>
    <p:sldId id="262" r:id="rId5"/>
    <p:sldId id="257" r:id="rId6"/>
    <p:sldId id="311" r:id="rId7"/>
    <p:sldId id="312" r:id="rId8"/>
    <p:sldId id="314" r:id="rId9"/>
    <p:sldId id="313" r:id="rId10"/>
    <p:sldId id="316" r:id="rId11"/>
    <p:sldId id="271" r:id="rId12"/>
    <p:sldId id="268" r:id="rId13"/>
    <p:sldId id="273" r:id="rId14"/>
    <p:sldId id="280" r:id="rId15"/>
    <p:sldId id="275" r:id="rId16"/>
    <p:sldId id="317" r:id="rId17"/>
    <p:sldId id="318" r:id="rId18"/>
    <p:sldId id="272" r:id="rId19"/>
    <p:sldId id="267" r:id="rId20"/>
    <p:sldId id="319" r:id="rId21"/>
    <p:sldId id="259" r:id="rId22"/>
    <p:sldId id="270" r:id="rId23"/>
    <p:sldId id="282" r:id="rId24"/>
    <p:sldId id="285" r:id="rId25"/>
    <p:sldId id="291" r:id="rId26"/>
  </p:sldIdLst>
  <p:sldSz cx="9144000" cy="5143500" type="screen16x9"/>
  <p:notesSz cx="6858000" cy="9144000"/>
  <p:embeddedFontLst>
    <p:embeddedFont>
      <p:font typeface="Anaheim" panose="020B0604020202020204" charset="0"/>
      <p:regular r:id="rId28"/>
    </p:embeddedFont>
    <p:embeddedFont>
      <p:font typeface="Arial Rounded MT Bold" panose="020F0704030504030204" pitchFamily="34" charset="0"/>
      <p:regular r:id="rId29"/>
    </p:embeddedFont>
    <p:embeddedFont>
      <p:font typeface="Bebas Neue" panose="020B0604020202020204" charset="0"/>
      <p:regular r:id="rId30"/>
    </p:embeddedFont>
    <p:embeddedFont>
      <p:font typeface="Berlin Sans FB Demi" panose="020E0802020502020306" pitchFamily="34" charset="0"/>
      <p:bold r:id="rId31"/>
    </p:embeddedFont>
    <p:embeddedFont>
      <p:font typeface="BioRhyme" panose="020B0604020202020204" charset="0"/>
      <p:regular r:id="rId32"/>
      <p:bold r:id="rId33"/>
    </p:embeddedFont>
    <p:embeddedFont>
      <p:font typeface="Catamaran" panose="020B0604020202020204" charset="0"/>
      <p:regular r:id="rId34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Footlight MT Light" panose="0204060206030A020304" pitchFamily="18" charset="0"/>
      <p:regular r:id="rId40"/>
    </p:embeddedFont>
    <p:embeddedFont>
      <p:font typeface="Gadugi" panose="020B0502040204020203" pitchFamily="34" charset="0"/>
      <p:regular r:id="rId41"/>
      <p:bold r:id="rId42"/>
    </p:embeddedFont>
    <p:embeddedFont>
      <p:font typeface="Gaza" panose="020B0800040000020004" pitchFamily="34" charset="-78"/>
      <p:regular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Lucida Sans Unicode" panose="020B0602030504020204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6D"/>
    <a:srgbClr val="FFD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C5AD9E-9BCC-467E-A0C1-7818B753204A}">
  <a:tblStyle styleId="{62C5AD9E-9BCC-467E-A0C1-7818B75320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906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c8b5a2e4a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c8b5a2e4a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gac48ba9596_2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1" name="Google Shape;4421;gac48ba9596_2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gac52052592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6" name="Google Shape;4336;gac52052592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6" name="Google Shape;4456;gac48ba9596_2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7" name="Google Shape;4457;gac48ba9596_2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c8b5a2e4a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c8b5a2e4a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0" name="Google Shape;4490;gac48ba9596_2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1" name="Google Shape;4491;gac48ba9596_2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Google Shape;4115;gac15fc41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6" name="Google Shape;4116;gac15fc414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gac52052592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5" name="Google Shape;4325;gac52052592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ac48ba9596_2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ac48ba9596_2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gac52052592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5" name="Google Shape;4325;gac52052592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c52052592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c52052592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4" name="Google Shape;4324;gac52052592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5" name="Google Shape;4325;gac52052592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Google Shape;4106;gac52052592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7" name="Google Shape;4107;gac52052592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gac48ba9596_1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4" name="Google Shape;4374;gac48ba9596_1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ac8b5a2e4a_0_1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ac8b5a2e4a_0_1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gac8b5a2e4a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0" name="Google Shape;4810;gac8b5a2e4a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gac8b5a2e4a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2" name="Google Shape;5012;gac8b5a2e4a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Google Shape;4115;gac15fc41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6" name="Google Shape;4116;gac15fc414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ac8b5a2e4a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ac8b5a2e4a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gac0ec0d447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8" name="Google Shape;4078;gac0ec0d447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ac8b5a2e4a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ac8b5a2e4a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ac8b5a2e4a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ac8b5a2e4a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gac0ec0d447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8" name="Google Shape;4078;gac0ec0d447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ac8b5a2e4a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ac8b5a2e4a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86400" y="-1251175"/>
            <a:ext cx="2924100" cy="2864700"/>
          </a:xfrm>
          <a:prstGeom prst="donut">
            <a:avLst>
              <a:gd name="adj" fmla="val 1883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44475" y="-7925"/>
            <a:ext cx="1171500" cy="138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5825"/>
            <a:ext cx="3354000" cy="130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114" y="-717696"/>
            <a:ext cx="3372223" cy="3372157"/>
            <a:chOff x="848300" y="1592300"/>
            <a:chExt cx="1283825" cy="1283800"/>
          </a:xfrm>
        </p:grpSpPr>
        <p:sp>
          <p:nvSpPr>
            <p:cNvPr id="13" name="Google Shape;13;p2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7763275" y="2033625"/>
            <a:ext cx="2124000" cy="205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445755" y="1860674"/>
            <a:ext cx="2759033" cy="2205087"/>
            <a:chOff x="2527100" y="1550325"/>
            <a:chExt cx="1289750" cy="1030800"/>
          </a:xfrm>
        </p:grpSpPr>
        <p:sp>
          <p:nvSpPr>
            <p:cNvPr id="115" name="Google Shape;115;p2"/>
            <p:cNvSpPr/>
            <p:nvPr/>
          </p:nvSpPr>
          <p:spPr>
            <a:xfrm>
              <a:off x="2644075" y="2129550"/>
              <a:ext cx="24725" cy="24750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88" y="1"/>
                  </a:moveTo>
                  <a:cubicBezTo>
                    <a:pt x="215" y="1"/>
                    <a:pt x="0" y="227"/>
                    <a:pt x="0" y="501"/>
                  </a:cubicBezTo>
                  <a:cubicBezTo>
                    <a:pt x="0" y="775"/>
                    <a:pt x="215" y="989"/>
                    <a:pt x="488" y="989"/>
                  </a:cubicBezTo>
                  <a:cubicBezTo>
                    <a:pt x="762" y="989"/>
                    <a:pt x="988" y="775"/>
                    <a:pt x="988" y="501"/>
                  </a:cubicBezTo>
                  <a:cubicBezTo>
                    <a:pt x="988" y="227"/>
                    <a:pt x="762" y="1"/>
                    <a:pt x="4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12225" y="2025675"/>
              <a:ext cx="23550" cy="23850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839025" y="2123900"/>
              <a:ext cx="24150" cy="24425"/>
            </a:xfrm>
            <a:custGeom>
              <a:avLst/>
              <a:gdLst/>
              <a:ahLst/>
              <a:cxnLst/>
              <a:rect l="l" t="t" r="r" b="b"/>
              <a:pathLst>
                <a:path w="966" h="977" extrusionOk="0">
                  <a:moveTo>
                    <a:pt x="477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77" y="977"/>
                  </a:cubicBezTo>
                  <a:cubicBezTo>
                    <a:pt x="751" y="977"/>
                    <a:pt x="965" y="763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755100" y="22444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578875" y="2229575"/>
              <a:ext cx="27125" cy="26800"/>
            </a:xfrm>
            <a:custGeom>
              <a:avLst/>
              <a:gdLst/>
              <a:ahLst/>
              <a:cxnLst/>
              <a:rect l="l" t="t" r="r" b="b"/>
              <a:pathLst>
                <a:path w="1085" h="1072" extrusionOk="0">
                  <a:moveTo>
                    <a:pt x="537" y="0"/>
                  </a:moveTo>
                  <a:cubicBezTo>
                    <a:pt x="239" y="0"/>
                    <a:pt x="1" y="238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8"/>
                    <a:pt x="834" y="0"/>
                    <a:pt x="5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527100" y="2052775"/>
              <a:ext cx="23225" cy="23225"/>
            </a:xfrm>
            <a:custGeom>
              <a:avLst/>
              <a:gdLst/>
              <a:ahLst/>
              <a:cxnLst/>
              <a:rect l="l" t="t" r="r" b="b"/>
              <a:pathLst>
                <a:path w="929" h="929" extrusionOk="0">
                  <a:moveTo>
                    <a:pt x="464" y="0"/>
                  </a:moveTo>
                  <a:cubicBezTo>
                    <a:pt x="214" y="0"/>
                    <a:pt x="0" y="202"/>
                    <a:pt x="0" y="464"/>
                  </a:cubicBezTo>
                  <a:cubicBezTo>
                    <a:pt x="0" y="726"/>
                    <a:pt x="214" y="929"/>
                    <a:pt x="464" y="929"/>
                  </a:cubicBezTo>
                  <a:cubicBezTo>
                    <a:pt x="726" y="929"/>
                    <a:pt x="929" y="726"/>
                    <a:pt x="929" y="464"/>
                  </a:cubicBezTo>
                  <a:cubicBezTo>
                    <a:pt x="929" y="214"/>
                    <a:pt x="726" y="0"/>
                    <a:pt x="4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23825" y="19048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1"/>
                  </a:moveTo>
                  <a:cubicBezTo>
                    <a:pt x="203" y="1"/>
                    <a:pt x="1" y="203"/>
                    <a:pt x="1" y="441"/>
                  </a:cubicBezTo>
                  <a:cubicBezTo>
                    <a:pt x="1" y="691"/>
                    <a:pt x="203" y="894"/>
                    <a:pt x="441" y="894"/>
                  </a:cubicBezTo>
                  <a:cubicBezTo>
                    <a:pt x="691" y="894"/>
                    <a:pt x="894" y="691"/>
                    <a:pt x="894" y="441"/>
                  </a:cubicBezTo>
                  <a:cubicBezTo>
                    <a:pt x="894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967325" y="19363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46"/>
                    <a:pt x="239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816125" y="1958100"/>
              <a:ext cx="22625" cy="22950"/>
            </a:xfrm>
            <a:custGeom>
              <a:avLst/>
              <a:gdLst/>
              <a:ahLst/>
              <a:cxnLst/>
              <a:rect l="l" t="t" r="r" b="b"/>
              <a:pathLst>
                <a:path w="905" h="918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18"/>
                    <a:pt x="452" y="918"/>
                  </a:cubicBezTo>
                  <a:cubicBezTo>
                    <a:pt x="703" y="918"/>
                    <a:pt x="905" y="703"/>
                    <a:pt x="905" y="453"/>
                  </a:cubicBezTo>
                  <a:cubicBezTo>
                    <a:pt x="905" y="203"/>
                    <a:pt x="703" y="1"/>
                    <a:pt x="4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823550" y="1797975"/>
              <a:ext cx="27425" cy="27400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711625" y="2374525"/>
              <a:ext cx="24750" cy="24425"/>
            </a:xfrm>
            <a:custGeom>
              <a:avLst/>
              <a:gdLst/>
              <a:ahLst/>
              <a:cxnLst/>
              <a:rect l="l" t="t" r="r" b="b"/>
              <a:pathLst>
                <a:path w="990" h="977" extrusionOk="0"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75" y="977"/>
                    <a:pt x="989" y="763"/>
                    <a:pt x="989" y="489"/>
                  </a:cubicBezTo>
                  <a:cubicBezTo>
                    <a:pt x="989" y="215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907800" y="22575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63"/>
                    <a:pt x="214" y="977"/>
                    <a:pt x="488" y="977"/>
                  </a:cubicBezTo>
                  <a:cubicBezTo>
                    <a:pt x="750" y="977"/>
                    <a:pt x="976" y="763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033100" y="21158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57"/>
                    <a:pt x="239" y="1107"/>
                    <a:pt x="548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35475" y="20682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959000" y="2515925"/>
              <a:ext cx="23525" cy="23825"/>
            </a:xfrm>
            <a:custGeom>
              <a:avLst/>
              <a:gdLst/>
              <a:ahLst/>
              <a:cxnLst/>
              <a:rect l="l" t="t" r="r" b="b"/>
              <a:pathLst>
                <a:path w="941" h="953" extrusionOk="0">
                  <a:moveTo>
                    <a:pt x="476" y="0"/>
                  </a:moveTo>
                  <a:cubicBezTo>
                    <a:pt x="214" y="0"/>
                    <a:pt x="0" y="214"/>
                    <a:pt x="0" y="476"/>
                  </a:cubicBezTo>
                  <a:cubicBezTo>
                    <a:pt x="0" y="738"/>
                    <a:pt x="214" y="953"/>
                    <a:pt x="476" y="953"/>
                  </a:cubicBezTo>
                  <a:cubicBezTo>
                    <a:pt x="738" y="953"/>
                    <a:pt x="941" y="738"/>
                    <a:pt x="941" y="476"/>
                  </a:cubicBezTo>
                  <a:cubicBezTo>
                    <a:pt x="941" y="214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73850" y="254300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0" y="215"/>
                    <a:pt x="0" y="465"/>
                  </a:cubicBezTo>
                  <a:cubicBezTo>
                    <a:pt x="0" y="727"/>
                    <a:pt x="215" y="929"/>
                    <a:pt x="465" y="929"/>
                  </a:cubicBezTo>
                  <a:cubicBezTo>
                    <a:pt x="727" y="929"/>
                    <a:pt x="929" y="727"/>
                    <a:pt x="929" y="465"/>
                  </a:cubicBezTo>
                  <a:cubicBezTo>
                    <a:pt x="929" y="215"/>
                    <a:pt x="727" y="1"/>
                    <a:pt x="4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870575" y="239507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691"/>
                    <a:pt x="203" y="893"/>
                    <a:pt x="441" y="893"/>
                  </a:cubicBezTo>
                  <a:cubicBezTo>
                    <a:pt x="691" y="893"/>
                    <a:pt x="894" y="691"/>
                    <a:pt x="894" y="453"/>
                  </a:cubicBezTo>
                  <a:cubicBezTo>
                    <a:pt x="894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214075" y="242662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51" y="0"/>
                    <a:pt x="1" y="238"/>
                    <a:pt x="1" y="536"/>
                  </a:cubicBezTo>
                  <a:cubicBezTo>
                    <a:pt x="1" y="846"/>
                    <a:pt x="251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62875" y="24483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03" y="917"/>
                    <a:pt x="917" y="715"/>
                    <a:pt x="917" y="453"/>
                  </a:cubicBezTo>
                  <a:cubicBezTo>
                    <a:pt x="917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0300" y="2288200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cubicBezTo>
                    <a:pt x="1" y="846"/>
                    <a:pt x="251" y="1096"/>
                    <a:pt x="549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51"/>
                    <a:pt x="858" y="1"/>
                    <a:pt x="5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182225" y="2558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153350" y="1881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89" y="1"/>
                  </a:moveTo>
                  <a:cubicBezTo>
                    <a:pt x="215" y="1"/>
                    <a:pt x="1" y="227"/>
                    <a:pt x="1" y="501"/>
                  </a:cubicBezTo>
                  <a:cubicBezTo>
                    <a:pt x="1" y="775"/>
                    <a:pt x="215" y="989"/>
                    <a:pt x="489" y="989"/>
                  </a:cubicBezTo>
                  <a:cubicBezTo>
                    <a:pt x="763" y="989"/>
                    <a:pt x="989" y="775"/>
                    <a:pt x="989" y="501"/>
                  </a:cubicBezTo>
                  <a:cubicBezTo>
                    <a:pt x="989" y="227"/>
                    <a:pt x="763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221525" y="1778025"/>
              <a:ext cx="23525" cy="23550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39"/>
                    <a:pt x="215" y="941"/>
                    <a:pt x="477" y="941"/>
                  </a:cubicBezTo>
                  <a:cubicBezTo>
                    <a:pt x="739" y="941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348325" y="1876250"/>
              <a:ext cx="24125" cy="24425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77"/>
                    <a:pt x="477" y="977"/>
                  </a:cubicBezTo>
                  <a:cubicBezTo>
                    <a:pt x="751" y="977"/>
                    <a:pt x="965" y="751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264675" y="1996800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8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39" y="1108"/>
                    <a:pt x="548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51"/>
                    <a:pt x="858" y="1"/>
                    <a:pt x="5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088175" y="19816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8" y="0"/>
                    <a:pt x="0" y="250"/>
                    <a:pt x="0" y="548"/>
                  </a:cubicBezTo>
                  <a:cubicBezTo>
                    <a:pt x="0" y="846"/>
                    <a:pt x="238" y="1084"/>
                    <a:pt x="536" y="1084"/>
                  </a:cubicBezTo>
                  <a:cubicBezTo>
                    <a:pt x="834" y="1084"/>
                    <a:pt x="1084" y="846"/>
                    <a:pt x="1084" y="548"/>
                  </a:cubicBezTo>
                  <a:cubicBezTo>
                    <a:pt x="1084" y="250"/>
                    <a:pt x="834" y="12"/>
                    <a:pt x="53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036375" y="1805125"/>
              <a:ext cx="23250" cy="23225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65" y="0"/>
                  </a:moveTo>
                  <a:cubicBezTo>
                    <a:pt x="215" y="0"/>
                    <a:pt x="1" y="202"/>
                    <a:pt x="1" y="464"/>
                  </a:cubicBezTo>
                  <a:cubicBezTo>
                    <a:pt x="1" y="714"/>
                    <a:pt x="215" y="929"/>
                    <a:pt x="465" y="929"/>
                  </a:cubicBezTo>
                  <a:cubicBezTo>
                    <a:pt x="727" y="929"/>
                    <a:pt x="929" y="714"/>
                    <a:pt x="929" y="464"/>
                  </a:cubicBezTo>
                  <a:cubicBezTo>
                    <a:pt x="929" y="202"/>
                    <a:pt x="727" y="0"/>
                    <a:pt x="4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133125" y="1657175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1"/>
                  </a:moveTo>
                  <a:cubicBezTo>
                    <a:pt x="203" y="1"/>
                    <a:pt x="0" y="203"/>
                    <a:pt x="0" y="441"/>
                  </a:cubicBezTo>
                  <a:cubicBezTo>
                    <a:pt x="0" y="691"/>
                    <a:pt x="203" y="882"/>
                    <a:pt x="441" y="882"/>
                  </a:cubicBezTo>
                  <a:cubicBezTo>
                    <a:pt x="691" y="882"/>
                    <a:pt x="893" y="691"/>
                    <a:pt x="893" y="441"/>
                  </a:cubicBezTo>
                  <a:cubicBezTo>
                    <a:pt x="893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476625" y="1688425"/>
              <a:ext cx="27100" cy="27425"/>
            </a:xfrm>
            <a:custGeom>
              <a:avLst/>
              <a:gdLst/>
              <a:ahLst/>
              <a:cxnLst/>
              <a:rect l="l" t="t" r="r" b="b"/>
              <a:pathLst>
                <a:path w="1084" h="1097" extrusionOk="0"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cubicBezTo>
                    <a:pt x="0" y="846"/>
                    <a:pt x="250" y="1096"/>
                    <a:pt x="548" y="1096"/>
                  </a:cubicBezTo>
                  <a:cubicBezTo>
                    <a:pt x="845" y="1096"/>
                    <a:pt x="1083" y="846"/>
                    <a:pt x="1083" y="548"/>
                  </a:cubicBezTo>
                  <a:cubicBezTo>
                    <a:pt x="1083" y="251"/>
                    <a:pt x="845" y="1"/>
                    <a:pt x="5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325400" y="17104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332850" y="1550325"/>
              <a:ext cx="27400" cy="27400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48" y="0"/>
                  </a:moveTo>
                  <a:cubicBezTo>
                    <a:pt x="250" y="0"/>
                    <a:pt x="0" y="238"/>
                    <a:pt x="0" y="548"/>
                  </a:cubicBezTo>
                  <a:cubicBezTo>
                    <a:pt x="0" y="846"/>
                    <a:pt x="250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38"/>
                    <a:pt x="858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20925" y="21265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cubicBezTo>
                    <a:pt x="1" y="775"/>
                    <a:pt x="227" y="989"/>
                    <a:pt x="501" y="989"/>
                  </a:cubicBezTo>
                  <a:cubicBezTo>
                    <a:pt x="774" y="989"/>
                    <a:pt x="989" y="775"/>
                    <a:pt x="989" y="501"/>
                  </a:cubicBezTo>
                  <a:cubicBezTo>
                    <a:pt x="989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17075" y="20099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77"/>
                    <a:pt x="489" y="977"/>
                  </a:cubicBezTo>
                  <a:cubicBezTo>
                    <a:pt x="751" y="977"/>
                    <a:pt x="977" y="751"/>
                    <a:pt x="977" y="489"/>
                  </a:cubicBezTo>
                  <a:cubicBezTo>
                    <a:pt x="977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542400" y="1867925"/>
              <a:ext cx="27700" cy="28000"/>
            </a:xfrm>
            <a:custGeom>
              <a:avLst/>
              <a:gdLst/>
              <a:ahLst/>
              <a:cxnLst/>
              <a:rect l="l" t="t" r="r" b="b"/>
              <a:pathLst>
                <a:path w="1108" h="1120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38" y="1119"/>
                    <a:pt x="548" y="1119"/>
                  </a:cubicBezTo>
                  <a:cubicBezTo>
                    <a:pt x="858" y="1119"/>
                    <a:pt x="1108" y="869"/>
                    <a:pt x="1108" y="560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444775" y="1820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400125" y="23721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88" y="0"/>
                  </a:moveTo>
                  <a:cubicBezTo>
                    <a:pt x="214" y="0"/>
                    <a:pt x="0" y="227"/>
                    <a:pt x="0" y="500"/>
                  </a:cubicBezTo>
                  <a:cubicBezTo>
                    <a:pt x="0" y="774"/>
                    <a:pt x="214" y="989"/>
                    <a:pt x="488" y="989"/>
                  </a:cubicBezTo>
                  <a:cubicBezTo>
                    <a:pt x="762" y="989"/>
                    <a:pt x="988" y="774"/>
                    <a:pt x="988" y="500"/>
                  </a:cubicBezTo>
                  <a:cubicBezTo>
                    <a:pt x="988" y="227"/>
                    <a:pt x="762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468275" y="2268275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cubicBezTo>
                    <a:pt x="1" y="738"/>
                    <a:pt x="215" y="941"/>
                    <a:pt x="477" y="941"/>
                  </a:cubicBezTo>
                  <a:cubicBezTo>
                    <a:pt x="739" y="941"/>
                    <a:pt x="941" y="738"/>
                    <a:pt x="941" y="476"/>
                  </a:cubicBezTo>
                  <a:cubicBezTo>
                    <a:pt x="941" y="214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94775" y="23665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489" y="976"/>
                  </a:cubicBezTo>
                  <a:cubicBezTo>
                    <a:pt x="763" y="976"/>
                    <a:pt x="977" y="750"/>
                    <a:pt x="977" y="488"/>
                  </a:cubicBezTo>
                  <a:cubicBezTo>
                    <a:pt x="977" y="214"/>
                    <a:pt x="763" y="0"/>
                    <a:pt x="48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11450" y="24870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57"/>
                    <a:pt x="238" y="1107"/>
                    <a:pt x="548" y="1107"/>
                  </a:cubicBezTo>
                  <a:cubicBezTo>
                    <a:pt x="857" y="1107"/>
                    <a:pt x="1107" y="869"/>
                    <a:pt x="1107" y="560"/>
                  </a:cubicBezTo>
                  <a:cubicBezTo>
                    <a:pt x="1107" y="250"/>
                    <a:pt x="857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34925" y="2472150"/>
              <a:ext cx="27125" cy="26825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84" y="834"/>
                    <a:pt x="1084" y="537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283125" y="229535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1" y="203"/>
                    <a:pt x="1" y="465"/>
                  </a:cubicBezTo>
                  <a:cubicBezTo>
                    <a:pt x="1" y="715"/>
                    <a:pt x="215" y="929"/>
                    <a:pt x="465" y="929"/>
                  </a:cubicBezTo>
                  <a:cubicBezTo>
                    <a:pt x="727" y="929"/>
                    <a:pt x="930" y="715"/>
                    <a:pt x="930" y="465"/>
                  </a:cubicBezTo>
                  <a:cubicBezTo>
                    <a:pt x="930" y="203"/>
                    <a:pt x="727" y="1"/>
                    <a:pt x="4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379875" y="2147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93"/>
                    <a:pt x="441" y="893"/>
                  </a:cubicBezTo>
                  <a:cubicBezTo>
                    <a:pt x="691" y="893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23375" y="217897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48" y="0"/>
                  </a:moveTo>
                  <a:cubicBezTo>
                    <a:pt x="250" y="0"/>
                    <a:pt x="0" y="238"/>
                    <a:pt x="0" y="536"/>
                  </a:cubicBezTo>
                  <a:cubicBezTo>
                    <a:pt x="0" y="834"/>
                    <a:pt x="250" y="1084"/>
                    <a:pt x="548" y="1084"/>
                  </a:cubicBezTo>
                  <a:cubicBezTo>
                    <a:pt x="846" y="1084"/>
                    <a:pt x="1084" y="834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72150" y="2200700"/>
              <a:ext cx="22950" cy="2265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18" y="703"/>
                    <a:pt x="918" y="453"/>
                  </a:cubicBezTo>
                  <a:cubicBezTo>
                    <a:pt x="918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79600" y="2040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"/>
                  </a:moveTo>
                  <a:cubicBezTo>
                    <a:pt x="251" y="1"/>
                    <a:pt x="1" y="239"/>
                    <a:pt x="1" y="549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63850" y="25001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0"/>
                  </a:moveTo>
                  <a:cubicBezTo>
                    <a:pt x="214" y="0"/>
                    <a:pt x="0" y="214"/>
                    <a:pt x="0" y="488"/>
                  </a:cubicBezTo>
                  <a:cubicBezTo>
                    <a:pt x="0" y="750"/>
                    <a:pt x="214" y="976"/>
                    <a:pt x="488" y="976"/>
                  </a:cubicBezTo>
                  <a:cubicBezTo>
                    <a:pt x="750" y="976"/>
                    <a:pt x="976" y="750"/>
                    <a:pt x="976" y="488"/>
                  </a:cubicBezTo>
                  <a:cubicBezTo>
                    <a:pt x="976" y="214"/>
                    <a:pt x="750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89150" y="23584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81" y="0"/>
                  </a:moveTo>
                  <a:cubicBezTo>
                    <a:pt x="574" y="0"/>
                    <a:pt x="567" y="0"/>
                    <a:pt x="560" y="1"/>
                  </a:cubicBezTo>
                  <a:cubicBezTo>
                    <a:pt x="251" y="1"/>
                    <a:pt x="1" y="239"/>
                    <a:pt x="1" y="548"/>
                  </a:cubicBezTo>
                  <a:cubicBezTo>
                    <a:pt x="1" y="858"/>
                    <a:pt x="251" y="1108"/>
                    <a:pt x="560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46"/>
                    <a:pt x="869" y="0"/>
                    <a:pt x="5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91525" y="23108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03"/>
                    <a:pt x="203" y="906"/>
                    <a:pt x="453" y="906"/>
                  </a:cubicBezTo>
                  <a:cubicBezTo>
                    <a:pt x="703" y="906"/>
                    <a:pt x="905" y="703"/>
                    <a:pt x="905" y="453"/>
                  </a:cubicBezTo>
                  <a:cubicBezTo>
                    <a:pt x="905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2"/>
          <p:cNvSpPr/>
          <p:nvPr/>
        </p:nvSpPr>
        <p:spPr>
          <a:xfrm>
            <a:off x="-2800" y="4938"/>
            <a:ext cx="7353300" cy="5143500"/>
          </a:xfrm>
          <a:prstGeom prst="rtTriangl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10650100">
            <a:off x="1893755" y="1170916"/>
            <a:ext cx="5354389" cy="407216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4684690" y="4117347"/>
            <a:ext cx="229103" cy="248195"/>
          </a:xfrm>
          <a:custGeom>
            <a:avLst/>
            <a:gdLst/>
            <a:ahLst/>
            <a:cxnLst/>
            <a:rect l="l" t="t" r="r" b="b"/>
            <a:pathLst>
              <a:path w="3144" h="3406" extrusionOk="0">
                <a:moveTo>
                  <a:pt x="2727" y="0"/>
                </a:moveTo>
                <a:lnTo>
                  <a:pt x="1548" y="167"/>
                </a:lnTo>
                <a:lnTo>
                  <a:pt x="1798" y="1977"/>
                </a:lnTo>
                <a:lnTo>
                  <a:pt x="1" y="2227"/>
                </a:lnTo>
                <a:lnTo>
                  <a:pt x="155" y="3405"/>
                </a:lnTo>
                <a:lnTo>
                  <a:pt x="3144" y="2989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49186" y="4311260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77" y="0"/>
                </a:moveTo>
                <a:lnTo>
                  <a:pt x="0" y="429"/>
                </a:lnTo>
                <a:lnTo>
                  <a:pt x="167" y="1608"/>
                </a:lnTo>
                <a:lnTo>
                  <a:pt x="1965" y="1346"/>
                </a:lnTo>
                <a:lnTo>
                  <a:pt x="2227" y="3155"/>
                </a:lnTo>
                <a:lnTo>
                  <a:pt x="3405" y="2989"/>
                </a:lnTo>
                <a:lnTo>
                  <a:pt x="29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661509" y="3723850"/>
            <a:ext cx="229978" cy="248195"/>
          </a:xfrm>
          <a:custGeom>
            <a:avLst/>
            <a:gdLst/>
            <a:ahLst/>
            <a:cxnLst/>
            <a:rect l="l" t="t" r="r" b="b"/>
            <a:pathLst>
              <a:path w="3156" h="3406" extrusionOk="0">
                <a:moveTo>
                  <a:pt x="2739" y="1"/>
                </a:moveTo>
                <a:lnTo>
                  <a:pt x="1548" y="167"/>
                </a:lnTo>
                <a:lnTo>
                  <a:pt x="1810" y="1977"/>
                </a:lnTo>
                <a:lnTo>
                  <a:pt x="1" y="2227"/>
                </a:lnTo>
                <a:lnTo>
                  <a:pt x="167" y="3406"/>
                </a:lnTo>
                <a:lnTo>
                  <a:pt x="3156" y="2989"/>
                </a:lnTo>
                <a:lnTo>
                  <a:pt x="27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2548562" y="4731140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2989" y="1"/>
                </a:moveTo>
                <a:lnTo>
                  <a:pt x="2168" y="1632"/>
                </a:lnTo>
                <a:lnTo>
                  <a:pt x="536" y="799"/>
                </a:lnTo>
                <a:lnTo>
                  <a:pt x="1" y="1870"/>
                </a:lnTo>
                <a:lnTo>
                  <a:pt x="2691" y="3227"/>
                </a:lnTo>
                <a:lnTo>
                  <a:pt x="4049" y="53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2241413" y="5115532"/>
            <a:ext cx="289877" cy="236026"/>
          </a:xfrm>
          <a:custGeom>
            <a:avLst/>
            <a:gdLst/>
            <a:ahLst/>
            <a:cxnLst/>
            <a:rect l="l" t="t" r="r" b="b"/>
            <a:pathLst>
              <a:path w="3978" h="3239" extrusionOk="0">
                <a:moveTo>
                  <a:pt x="2882" y="0"/>
                </a:moveTo>
                <a:lnTo>
                  <a:pt x="2144" y="1679"/>
                </a:lnTo>
                <a:lnTo>
                  <a:pt x="477" y="941"/>
                </a:lnTo>
                <a:lnTo>
                  <a:pt x="1" y="2024"/>
                </a:lnTo>
                <a:lnTo>
                  <a:pt x="2751" y="3239"/>
                </a:lnTo>
                <a:lnTo>
                  <a:pt x="3978" y="488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-44752" y="4875205"/>
            <a:ext cx="229978" cy="247321"/>
          </a:xfrm>
          <a:custGeom>
            <a:avLst/>
            <a:gdLst/>
            <a:ahLst/>
            <a:cxnLst/>
            <a:rect l="l" t="t" r="r" b="b"/>
            <a:pathLst>
              <a:path w="3156" h="3394" extrusionOk="0">
                <a:moveTo>
                  <a:pt x="2727" y="0"/>
                </a:moveTo>
                <a:lnTo>
                  <a:pt x="1549" y="155"/>
                </a:lnTo>
                <a:lnTo>
                  <a:pt x="1799" y="1965"/>
                </a:lnTo>
                <a:lnTo>
                  <a:pt x="1" y="2215"/>
                </a:lnTo>
                <a:lnTo>
                  <a:pt x="168" y="3394"/>
                </a:lnTo>
                <a:lnTo>
                  <a:pt x="3156" y="2977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718276" y="4113416"/>
            <a:ext cx="260365" cy="232601"/>
          </a:xfrm>
          <a:custGeom>
            <a:avLst/>
            <a:gdLst/>
            <a:ahLst/>
            <a:cxnLst/>
            <a:rect l="l" t="t" r="r" b="b"/>
            <a:pathLst>
              <a:path w="3573" h="3192" extrusionOk="0">
                <a:moveTo>
                  <a:pt x="1167" y="1"/>
                </a:moveTo>
                <a:lnTo>
                  <a:pt x="0" y="251"/>
                </a:lnTo>
                <a:lnTo>
                  <a:pt x="631" y="3192"/>
                </a:lnTo>
                <a:lnTo>
                  <a:pt x="3572" y="2560"/>
                </a:lnTo>
                <a:lnTo>
                  <a:pt x="3322" y="1394"/>
                </a:lnTo>
                <a:lnTo>
                  <a:pt x="1548" y="1775"/>
                </a:lnTo>
                <a:lnTo>
                  <a:pt x="11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245785" y="4214925"/>
            <a:ext cx="247321" cy="229103"/>
          </a:xfrm>
          <a:custGeom>
            <a:avLst/>
            <a:gdLst/>
            <a:ahLst/>
            <a:cxnLst/>
            <a:rect l="l" t="t" r="r" b="b"/>
            <a:pathLst>
              <a:path w="3394" h="3144" extrusionOk="0">
                <a:moveTo>
                  <a:pt x="2977" y="1"/>
                </a:moveTo>
                <a:lnTo>
                  <a:pt x="0" y="417"/>
                </a:lnTo>
                <a:lnTo>
                  <a:pt x="155" y="1596"/>
                </a:lnTo>
                <a:lnTo>
                  <a:pt x="1965" y="1346"/>
                </a:lnTo>
                <a:lnTo>
                  <a:pt x="2215" y="3144"/>
                </a:lnTo>
                <a:lnTo>
                  <a:pt x="3394" y="2989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-66675" y="3597050"/>
            <a:ext cx="2924100" cy="2864700"/>
          </a:xfrm>
          <a:prstGeom prst="donut">
            <a:avLst>
              <a:gd name="adj" fmla="val 1883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127669" y="4185845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89" y="1"/>
                </a:moveTo>
                <a:lnTo>
                  <a:pt x="1" y="418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56"/>
                </a:lnTo>
                <a:lnTo>
                  <a:pt x="3406" y="2989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866775" y="1092350"/>
            <a:ext cx="7591500" cy="311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3752021" y="2609437"/>
            <a:ext cx="261239" cy="233403"/>
          </a:xfrm>
          <a:custGeom>
            <a:avLst/>
            <a:gdLst/>
            <a:ahLst/>
            <a:cxnLst/>
            <a:rect l="l" t="t" r="r" b="b"/>
            <a:pathLst>
              <a:path w="3585" h="3203" extrusionOk="0">
                <a:moveTo>
                  <a:pt x="1167" y="0"/>
                </a:moveTo>
                <a:lnTo>
                  <a:pt x="0" y="250"/>
                </a:lnTo>
                <a:lnTo>
                  <a:pt x="631" y="3203"/>
                </a:lnTo>
                <a:lnTo>
                  <a:pt x="3584" y="2572"/>
                </a:lnTo>
                <a:lnTo>
                  <a:pt x="3334" y="1405"/>
                </a:lnTo>
                <a:lnTo>
                  <a:pt x="1548" y="1786"/>
                </a:lnTo>
                <a:lnTo>
                  <a:pt x="11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3258324" y="2385579"/>
            <a:ext cx="295925" cy="235151"/>
          </a:xfrm>
          <a:custGeom>
            <a:avLst/>
            <a:gdLst/>
            <a:ahLst/>
            <a:cxnLst/>
            <a:rect l="l" t="t" r="r" b="b"/>
            <a:pathLst>
              <a:path w="4061" h="3227" extrusionOk="0">
                <a:moveTo>
                  <a:pt x="1370" y="0"/>
                </a:moveTo>
                <a:lnTo>
                  <a:pt x="1" y="2691"/>
                </a:lnTo>
                <a:lnTo>
                  <a:pt x="1072" y="3227"/>
                </a:lnTo>
                <a:lnTo>
                  <a:pt x="1894" y="1608"/>
                </a:lnTo>
                <a:lnTo>
                  <a:pt x="3513" y="2429"/>
                </a:lnTo>
                <a:lnTo>
                  <a:pt x="4061" y="1370"/>
                </a:lnTo>
                <a:lnTo>
                  <a:pt x="13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4582307" y="3228035"/>
            <a:ext cx="295925" cy="235151"/>
          </a:xfrm>
          <a:custGeom>
            <a:avLst/>
            <a:gdLst/>
            <a:ahLst/>
            <a:cxnLst/>
            <a:rect l="l" t="t" r="r" b="b"/>
            <a:pathLst>
              <a:path w="4061" h="3227" extrusionOk="0">
                <a:moveTo>
                  <a:pt x="2989" y="0"/>
                </a:moveTo>
                <a:lnTo>
                  <a:pt x="2168" y="1620"/>
                </a:lnTo>
                <a:lnTo>
                  <a:pt x="548" y="798"/>
                </a:lnTo>
                <a:lnTo>
                  <a:pt x="1" y="1858"/>
                </a:lnTo>
                <a:lnTo>
                  <a:pt x="2691" y="3227"/>
                </a:lnTo>
                <a:lnTo>
                  <a:pt x="4061" y="536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4279531" y="2710946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77" y="0"/>
                </a:moveTo>
                <a:lnTo>
                  <a:pt x="0" y="429"/>
                </a:lnTo>
                <a:lnTo>
                  <a:pt x="167" y="1608"/>
                </a:lnTo>
                <a:lnTo>
                  <a:pt x="1965" y="1346"/>
                </a:lnTo>
                <a:lnTo>
                  <a:pt x="2227" y="3155"/>
                </a:lnTo>
                <a:lnTo>
                  <a:pt x="3405" y="2989"/>
                </a:lnTo>
                <a:lnTo>
                  <a:pt x="29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4996139" y="3451893"/>
            <a:ext cx="248268" cy="229978"/>
          </a:xfrm>
          <a:custGeom>
            <a:avLst/>
            <a:gdLst/>
            <a:ahLst/>
            <a:cxnLst/>
            <a:rect l="l" t="t" r="r" b="b"/>
            <a:pathLst>
              <a:path w="3407" h="3156" extrusionOk="0">
                <a:moveTo>
                  <a:pt x="2989" y="0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55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4851272" y="2704824"/>
            <a:ext cx="236026" cy="283829"/>
          </a:xfrm>
          <a:custGeom>
            <a:avLst/>
            <a:gdLst/>
            <a:ahLst/>
            <a:cxnLst/>
            <a:rect l="l" t="t" r="r" b="b"/>
            <a:pathLst>
              <a:path w="3239" h="3895" extrusionOk="0">
                <a:moveTo>
                  <a:pt x="2810" y="1"/>
                </a:moveTo>
                <a:lnTo>
                  <a:pt x="1" y="1084"/>
                </a:lnTo>
                <a:lnTo>
                  <a:pt x="1084" y="3894"/>
                </a:lnTo>
                <a:lnTo>
                  <a:pt x="2191" y="3466"/>
                </a:lnTo>
                <a:lnTo>
                  <a:pt x="1536" y="1763"/>
                </a:lnTo>
                <a:lnTo>
                  <a:pt x="3239" y="1108"/>
                </a:lnTo>
                <a:lnTo>
                  <a:pt x="28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275158" y="3612354"/>
            <a:ext cx="289877" cy="236099"/>
          </a:xfrm>
          <a:custGeom>
            <a:avLst/>
            <a:gdLst/>
            <a:ahLst/>
            <a:cxnLst/>
            <a:rect l="l" t="t" r="r" b="b"/>
            <a:pathLst>
              <a:path w="3978" h="3240" extrusionOk="0">
                <a:moveTo>
                  <a:pt x="2882" y="1"/>
                </a:moveTo>
                <a:lnTo>
                  <a:pt x="2144" y="1668"/>
                </a:lnTo>
                <a:lnTo>
                  <a:pt x="477" y="930"/>
                </a:lnTo>
                <a:lnTo>
                  <a:pt x="1" y="2025"/>
                </a:lnTo>
                <a:lnTo>
                  <a:pt x="2751" y="3239"/>
                </a:lnTo>
                <a:lnTo>
                  <a:pt x="3977" y="477"/>
                </a:lnTo>
                <a:lnTo>
                  <a:pt x="2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3749398" y="3758168"/>
            <a:ext cx="236099" cy="289804"/>
          </a:xfrm>
          <a:custGeom>
            <a:avLst/>
            <a:gdLst/>
            <a:ahLst/>
            <a:cxnLst/>
            <a:rect l="l" t="t" r="r" b="b"/>
            <a:pathLst>
              <a:path w="3240" h="3977" extrusionOk="0">
                <a:moveTo>
                  <a:pt x="1215" y="0"/>
                </a:moveTo>
                <a:lnTo>
                  <a:pt x="1" y="2762"/>
                </a:lnTo>
                <a:lnTo>
                  <a:pt x="2763" y="3977"/>
                </a:lnTo>
                <a:lnTo>
                  <a:pt x="3239" y="2893"/>
                </a:lnTo>
                <a:lnTo>
                  <a:pt x="1572" y="2155"/>
                </a:lnTo>
                <a:lnTo>
                  <a:pt x="2310" y="488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3396268" y="3142995"/>
            <a:ext cx="310718" cy="220432"/>
          </a:xfrm>
          <a:custGeom>
            <a:avLst/>
            <a:gdLst/>
            <a:ahLst/>
            <a:cxnLst/>
            <a:rect l="l" t="t" r="r" b="b"/>
            <a:pathLst>
              <a:path w="4264" h="3025" extrusionOk="0">
                <a:moveTo>
                  <a:pt x="882" y="1"/>
                </a:moveTo>
                <a:lnTo>
                  <a:pt x="1" y="798"/>
                </a:lnTo>
                <a:lnTo>
                  <a:pt x="2037" y="3025"/>
                </a:lnTo>
                <a:lnTo>
                  <a:pt x="4263" y="1001"/>
                </a:lnTo>
                <a:lnTo>
                  <a:pt x="3454" y="120"/>
                </a:lnTo>
                <a:lnTo>
                  <a:pt x="2108" y="1346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3885593" y="3274891"/>
            <a:ext cx="229978" cy="247321"/>
          </a:xfrm>
          <a:custGeom>
            <a:avLst/>
            <a:gdLst/>
            <a:ahLst/>
            <a:cxnLst/>
            <a:rect l="l" t="t" r="r" b="b"/>
            <a:pathLst>
              <a:path w="3156" h="3394" extrusionOk="0">
                <a:moveTo>
                  <a:pt x="2727" y="0"/>
                </a:moveTo>
                <a:lnTo>
                  <a:pt x="1549" y="155"/>
                </a:lnTo>
                <a:lnTo>
                  <a:pt x="1799" y="1965"/>
                </a:lnTo>
                <a:lnTo>
                  <a:pt x="1" y="2215"/>
                </a:lnTo>
                <a:lnTo>
                  <a:pt x="168" y="3394"/>
                </a:lnTo>
                <a:lnTo>
                  <a:pt x="3156" y="2977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4591853" y="2123536"/>
            <a:ext cx="229978" cy="248195"/>
          </a:xfrm>
          <a:custGeom>
            <a:avLst/>
            <a:gdLst/>
            <a:ahLst/>
            <a:cxnLst/>
            <a:rect l="l" t="t" r="r" b="b"/>
            <a:pathLst>
              <a:path w="3156" h="3406" extrusionOk="0">
                <a:moveTo>
                  <a:pt x="2739" y="1"/>
                </a:moveTo>
                <a:lnTo>
                  <a:pt x="1548" y="167"/>
                </a:lnTo>
                <a:lnTo>
                  <a:pt x="1810" y="1977"/>
                </a:lnTo>
                <a:lnTo>
                  <a:pt x="1" y="2227"/>
                </a:lnTo>
                <a:lnTo>
                  <a:pt x="167" y="3406"/>
                </a:lnTo>
                <a:lnTo>
                  <a:pt x="3156" y="2989"/>
                </a:lnTo>
                <a:lnTo>
                  <a:pt x="27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4035706" y="2192107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0"/>
                </a:moveTo>
                <a:lnTo>
                  <a:pt x="1" y="417"/>
                </a:lnTo>
                <a:lnTo>
                  <a:pt x="167" y="1596"/>
                </a:lnTo>
                <a:lnTo>
                  <a:pt x="1965" y="1346"/>
                </a:lnTo>
                <a:lnTo>
                  <a:pt x="2227" y="3144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5648621" y="2513102"/>
            <a:ext cx="260365" cy="232601"/>
          </a:xfrm>
          <a:custGeom>
            <a:avLst/>
            <a:gdLst/>
            <a:ahLst/>
            <a:cxnLst/>
            <a:rect l="l" t="t" r="r" b="b"/>
            <a:pathLst>
              <a:path w="3573" h="3192" extrusionOk="0">
                <a:moveTo>
                  <a:pt x="1167" y="1"/>
                </a:moveTo>
                <a:lnTo>
                  <a:pt x="0" y="251"/>
                </a:lnTo>
                <a:lnTo>
                  <a:pt x="631" y="3192"/>
                </a:lnTo>
                <a:lnTo>
                  <a:pt x="3572" y="2560"/>
                </a:lnTo>
                <a:lnTo>
                  <a:pt x="3322" y="1394"/>
                </a:lnTo>
                <a:lnTo>
                  <a:pt x="1548" y="1775"/>
                </a:lnTo>
                <a:lnTo>
                  <a:pt x="11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5154923" y="2289244"/>
            <a:ext cx="295925" cy="235224"/>
          </a:xfrm>
          <a:custGeom>
            <a:avLst/>
            <a:gdLst/>
            <a:ahLst/>
            <a:cxnLst/>
            <a:rect l="l" t="t" r="r" b="b"/>
            <a:pathLst>
              <a:path w="4061" h="3228" extrusionOk="0">
                <a:moveTo>
                  <a:pt x="1370" y="1"/>
                </a:moveTo>
                <a:lnTo>
                  <a:pt x="1" y="2680"/>
                </a:lnTo>
                <a:lnTo>
                  <a:pt x="1060" y="3227"/>
                </a:lnTo>
                <a:lnTo>
                  <a:pt x="1894" y="1596"/>
                </a:lnTo>
                <a:lnTo>
                  <a:pt x="3513" y="2418"/>
                </a:lnTo>
                <a:lnTo>
                  <a:pt x="4061" y="1358"/>
                </a:lnTo>
                <a:lnTo>
                  <a:pt x="13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5645997" y="3661833"/>
            <a:ext cx="236099" cy="289877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5292867" y="3045859"/>
            <a:ext cx="310718" cy="221306"/>
          </a:xfrm>
          <a:custGeom>
            <a:avLst/>
            <a:gdLst/>
            <a:ahLst/>
            <a:cxnLst/>
            <a:rect l="l" t="t" r="r" b="b"/>
            <a:pathLst>
              <a:path w="4264" h="3037" extrusionOk="0">
                <a:moveTo>
                  <a:pt x="882" y="0"/>
                </a:moveTo>
                <a:lnTo>
                  <a:pt x="1" y="810"/>
                </a:lnTo>
                <a:lnTo>
                  <a:pt x="2025" y="3036"/>
                </a:lnTo>
                <a:lnTo>
                  <a:pt x="4263" y="1000"/>
                </a:lnTo>
                <a:lnTo>
                  <a:pt x="3454" y="119"/>
                </a:lnTo>
                <a:lnTo>
                  <a:pt x="2108" y="1357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5782192" y="3177681"/>
            <a:ext cx="229176" cy="248195"/>
          </a:xfrm>
          <a:custGeom>
            <a:avLst/>
            <a:gdLst/>
            <a:ahLst/>
            <a:cxnLst/>
            <a:rect l="l" t="t" r="r" b="b"/>
            <a:pathLst>
              <a:path w="3145" h="3406" extrusionOk="0">
                <a:moveTo>
                  <a:pt x="2727" y="1"/>
                </a:moveTo>
                <a:lnTo>
                  <a:pt x="1549" y="167"/>
                </a:lnTo>
                <a:lnTo>
                  <a:pt x="1799" y="1977"/>
                </a:lnTo>
                <a:lnTo>
                  <a:pt x="1" y="2227"/>
                </a:lnTo>
                <a:lnTo>
                  <a:pt x="168" y="3406"/>
                </a:lnTo>
                <a:lnTo>
                  <a:pt x="3144" y="2989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5932305" y="2094898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77" y="1"/>
                </a:moveTo>
                <a:lnTo>
                  <a:pt x="1" y="418"/>
                </a:lnTo>
                <a:lnTo>
                  <a:pt x="167" y="1596"/>
                </a:lnTo>
                <a:lnTo>
                  <a:pt x="1965" y="1346"/>
                </a:lnTo>
                <a:lnTo>
                  <a:pt x="2227" y="3156"/>
                </a:lnTo>
                <a:lnTo>
                  <a:pt x="3406" y="2989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1279956" y="1247697"/>
            <a:ext cx="236099" cy="289877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309103" y="2807637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2989" y="1"/>
                </a:moveTo>
                <a:lnTo>
                  <a:pt x="2167" y="1620"/>
                </a:lnTo>
                <a:lnTo>
                  <a:pt x="536" y="799"/>
                </a:lnTo>
                <a:lnTo>
                  <a:pt x="1" y="1858"/>
                </a:lnTo>
                <a:lnTo>
                  <a:pt x="2679" y="3227"/>
                </a:lnTo>
                <a:lnTo>
                  <a:pt x="4049" y="53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5452" y="2291422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1"/>
                </a:moveTo>
                <a:lnTo>
                  <a:pt x="0" y="417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722934" y="3031495"/>
            <a:ext cx="247394" cy="229978"/>
          </a:xfrm>
          <a:custGeom>
            <a:avLst/>
            <a:gdLst/>
            <a:ahLst/>
            <a:cxnLst/>
            <a:rect l="l" t="t" r="r" b="b"/>
            <a:pathLst>
              <a:path w="3395" h="3156" extrusionOk="0">
                <a:moveTo>
                  <a:pt x="2977" y="1"/>
                </a:moveTo>
                <a:lnTo>
                  <a:pt x="1" y="429"/>
                </a:lnTo>
                <a:lnTo>
                  <a:pt x="156" y="1608"/>
                </a:lnTo>
                <a:lnTo>
                  <a:pt x="1965" y="1346"/>
                </a:lnTo>
                <a:lnTo>
                  <a:pt x="2215" y="3156"/>
                </a:lnTo>
                <a:lnTo>
                  <a:pt x="3394" y="2989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577193" y="2284499"/>
            <a:ext cx="236099" cy="283756"/>
          </a:xfrm>
          <a:custGeom>
            <a:avLst/>
            <a:gdLst/>
            <a:ahLst/>
            <a:cxnLst/>
            <a:rect l="l" t="t" r="r" b="b"/>
            <a:pathLst>
              <a:path w="3240" h="3894" extrusionOk="0">
                <a:moveTo>
                  <a:pt x="2810" y="0"/>
                </a:moveTo>
                <a:lnTo>
                  <a:pt x="1" y="1084"/>
                </a:lnTo>
                <a:lnTo>
                  <a:pt x="1096" y="3894"/>
                </a:lnTo>
                <a:lnTo>
                  <a:pt x="2203" y="3465"/>
                </a:lnTo>
                <a:lnTo>
                  <a:pt x="1548" y="1774"/>
                </a:lnTo>
                <a:lnTo>
                  <a:pt x="3239" y="1108"/>
                </a:lnTo>
                <a:lnTo>
                  <a:pt x="28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080" y="3192029"/>
            <a:ext cx="289877" cy="236026"/>
          </a:xfrm>
          <a:custGeom>
            <a:avLst/>
            <a:gdLst/>
            <a:ahLst/>
            <a:cxnLst/>
            <a:rect l="l" t="t" r="r" b="b"/>
            <a:pathLst>
              <a:path w="3978" h="3239" extrusionOk="0">
                <a:moveTo>
                  <a:pt x="2894" y="0"/>
                </a:moveTo>
                <a:lnTo>
                  <a:pt x="2156" y="1667"/>
                </a:lnTo>
                <a:lnTo>
                  <a:pt x="489" y="929"/>
                </a:lnTo>
                <a:lnTo>
                  <a:pt x="1" y="2024"/>
                </a:lnTo>
                <a:lnTo>
                  <a:pt x="2763" y="3239"/>
                </a:lnTo>
                <a:lnTo>
                  <a:pt x="3978" y="488"/>
                </a:lnTo>
                <a:lnTo>
                  <a:pt x="28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318649" y="1703211"/>
            <a:ext cx="229103" cy="248195"/>
          </a:xfrm>
          <a:custGeom>
            <a:avLst/>
            <a:gdLst/>
            <a:ahLst/>
            <a:cxnLst/>
            <a:rect l="l" t="t" r="r" b="b"/>
            <a:pathLst>
              <a:path w="3144" h="3406" extrusionOk="0">
                <a:moveTo>
                  <a:pt x="2727" y="0"/>
                </a:moveTo>
                <a:lnTo>
                  <a:pt x="1548" y="167"/>
                </a:lnTo>
                <a:lnTo>
                  <a:pt x="1798" y="1977"/>
                </a:lnTo>
                <a:lnTo>
                  <a:pt x="1" y="2227"/>
                </a:lnTo>
                <a:lnTo>
                  <a:pt x="155" y="3405"/>
                </a:lnTo>
                <a:lnTo>
                  <a:pt x="3144" y="2989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487345" y="2062390"/>
            <a:ext cx="260365" cy="232601"/>
          </a:xfrm>
          <a:custGeom>
            <a:avLst/>
            <a:gdLst/>
            <a:ahLst/>
            <a:cxnLst/>
            <a:rect l="l" t="t" r="r" b="b"/>
            <a:pathLst>
              <a:path w="3573" h="3192" extrusionOk="0">
                <a:moveTo>
                  <a:pt x="1155" y="0"/>
                </a:moveTo>
                <a:lnTo>
                  <a:pt x="0" y="250"/>
                </a:lnTo>
                <a:lnTo>
                  <a:pt x="631" y="3191"/>
                </a:lnTo>
                <a:lnTo>
                  <a:pt x="3572" y="2560"/>
                </a:lnTo>
                <a:lnTo>
                  <a:pt x="3322" y="1393"/>
                </a:lnTo>
                <a:lnTo>
                  <a:pt x="1536" y="1774"/>
                </a:lnTo>
                <a:lnTo>
                  <a:pt x="11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993648" y="1838531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1370" y="1"/>
                </a:moveTo>
                <a:lnTo>
                  <a:pt x="1" y="2680"/>
                </a:lnTo>
                <a:lnTo>
                  <a:pt x="1060" y="3227"/>
                </a:lnTo>
                <a:lnTo>
                  <a:pt x="1882" y="1596"/>
                </a:lnTo>
                <a:lnTo>
                  <a:pt x="3513" y="2418"/>
                </a:lnTo>
                <a:lnTo>
                  <a:pt x="4049" y="1358"/>
                </a:lnTo>
                <a:lnTo>
                  <a:pt x="13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2317631" y="2680113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2989" y="1"/>
                </a:moveTo>
                <a:lnTo>
                  <a:pt x="2167" y="1632"/>
                </a:lnTo>
                <a:lnTo>
                  <a:pt x="536" y="798"/>
                </a:lnTo>
                <a:lnTo>
                  <a:pt x="1" y="1858"/>
                </a:lnTo>
                <a:lnTo>
                  <a:pt x="2691" y="3227"/>
                </a:lnTo>
                <a:lnTo>
                  <a:pt x="4049" y="536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630097" y="1037757"/>
            <a:ext cx="248268" cy="229978"/>
          </a:xfrm>
          <a:custGeom>
            <a:avLst/>
            <a:gdLst/>
            <a:ahLst/>
            <a:cxnLst/>
            <a:rect l="l" t="t" r="r" b="b"/>
            <a:pathLst>
              <a:path w="3407" h="3156" extrusionOk="0">
                <a:moveTo>
                  <a:pt x="2989" y="0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55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2013980" y="2163898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0"/>
                </a:moveTo>
                <a:lnTo>
                  <a:pt x="0" y="417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2585721" y="2156976"/>
            <a:ext cx="236900" cy="284630"/>
          </a:xfrm>
          <a:custGeom>
            <a:avLst/>
            <a:gdLst/>
            <a:ahLst/>
            <a:cxnLst/>
            <a:rect l="l" t="t" r="r" b="b"/>
            <a:pathLst>
              <a:path w="3251" h="3906" extrusionOk="0">
                <a:moveTo>
                  <a:pt x="2822" y="0"/>
                </a:moveTo>
                <a:lnTo>
                  <a:pt x="1" y="1096"/>
                </a:lnTo>
                <a:lnTo>
                  <a:pt x="1096" y="3905"/>
                </a:lnTo>
                <a:lnTo>
                  <a:pt x="2203" y="3477"/>
                </a:lnTo>
                <a:lnTo>
                  <a:pt x="1548" y="1774"/>
                </a:lnTo>
                <a:lnTo>
                  <a:pt x="3251" y="1107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2010482" y="3064505"/>
            <a:ext cx="289002" cy="236026"/>
          </a:xfrm>
          <a:custGeom>
            <a:avLst/>
            <a:gdLst/>
            <a:ahLst/>
            <a:cxnLst/>
            <a:rect l="l" t="t" r="r" b="b"/>
            <a:pathLst>
              <a:path w="3966" h="3239" extrusionOk="0">
                <a:moveTo>
                  <a:pt x="2882" y="0"/>
                </a:moveTo>
                <a:lnTo>
                  <a:pt x="2144" y="1679"/>
                </a:lnTo>
                <a:lnTo>
                  <a:pt x="477" y="941"/>
                </a:lnTo>
                <a:lnTo>
                  <a:pt x="1" y="2024"/>
                </a:lnTo>
                <a:lnTo>
                  <a:pt x="2751" y="3239"/>
                </a:lnTo>
                <a:lnTo>
                  <a:pt x="3965" y="488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484722" y="3211121"/>
            <a:ext cx="236026" cy="289804"/>
          </a:xfrm>
          <a:custGeom>
            <a:avLst/>
            <a:gdLst/>
            <a:ahLst/>
            <a:cxnLst/>
            <a:rect l="l" t="t" r="r" b="b"/>
            <a:pathLst>
              <a:path w="3239" h="3977" extrusionOk="0">
                <a:moveTo>
                  <a:pt x="1215" y="0"/>
                </a:moveTo>
                <a:lnTo>
                  <a:pt x="1" y="2751"/>
                </a:lnTo>
                <a:lnTo>
                  <a:pt x="2751" y="3977"/>
                </a:lnTo>
                <a:lnTo>
                  <a:pt x="3239" y="2882"/>
                </a:lnTo>
                <a:lnTo>
                  <a:pt x="1572" y="2143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1131592" y="2595073"/>
            <a:ext cx="309843" cy="221306"/>
          </a:xfrm>
          <a:custGeom>
            <a:avLst/>
            <a:gdLst/>
            <a:ahLst/>
            <a:cxnLst/>
            <a:rect l="l" t="t" r="r" b="b"/>
            <a:pathLst>
              <a:path w="4252" h="3037" extrusionOk="0">
                <a:moveTo>
                  <a:pt x="882" y="1"/>
                </a:moveTo>
                <a:lnTo>
                  <a:pt x="1" y="810"/>
                </a:lnTo>
                <a:lnTo>
                  <a:pt x="2025" y="3037"/>
                </a:lnTo>
                <a:lnTo>
                  <a:pt x="4251" y="1001"/>
                </a:lnTo>
                <a:lnTo>
                  <a:pt x="3453" y="120"/>
                </a:lnTo>
                <a:lnTo>
                  <a:pt x="2108" y="135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1620917" y="2726969"/>
            <a:ext cx="229176" cy="248195"/>
          </a:xfrm>
          <a:custGeom>
            <a:avLst/>
            <a:gdLst/>
            <a:ahLst/>
            <a:cxnLst/>
            <a:rect l="l" t="t" r="r" b="b"/>
            <a:pathLst>
              <a:path w="3145" h="3406" extrusionOk="0">
                <a:moveTo>
                  <a:pt x="2727" y="1"/>
                </a:moveTo>
                <a:lnTo>
                  <a:pt x="1549" y="167"/>
                </a:lnTo>
                <a:lnTo>
                  <a:pt x="1799" y="1977"/>
                </a:lnTo>
                <a:lnTo>
                  <a:pt x="1" y="2227"/>
                </a:lnTo>
                <a:lnTo>
                  <a:pt x="156" y="3406"/>
                </a:lnTo>
                <a:lnTo>
                  <a:pt x="3144" y="2989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2327177" y="1576489"/>
            <a:ext cx="229103" cy="247394"/>
          </a:xfrm>
          <a:custGeom>
            <a:avLst/>
            <a:gdLst/>
            <a:ahLst/>
            <a:cxnLst/>
            <a:rect l="l" t="t" r="r" b="b"/>
            <a:pathLst>
              <a:path w="3144" h="3395" extrusionOk="0">
                <a:moveTo>
                  <a:pt x="2727" y="1"/>
                </a:moveTo>
                <a:lnTo>
                  <a:pt x="1548" y="156"/>
                </a:lnTo>
                <a:lnTo>
                  <a:pt x="1798" y="1965"/>
                </a:lnTo>
                <a:lnTo>
                  <a:pt x="0" y="2215"/>
                </a:lnTo>
                <a:lnTo>
                  <a:pt x="155" y="3394"/>
                </a:lnTo>
                <a:lnTo>
                  <a:pt x="3144" y="2977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770155" y="1644186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89" y="1"/>
                </a:moveTo>
                <a:lnTo>
                  <a:pt x="1" y="417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56"/>
                </a:lnTo>
                <a:lnTo>
                  <a:pt x="3406" y="2989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105361" y="3792421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0"/>
                </a:moveTo>
                <a:lnTo>
                  <a:pt x="1" y="417"/>
                </a:lnTo>
                <a:lnTo>
                  <a:pt x="167" y="1596"/>
                </a:lnTo>
                <a:lnTo>
                  <a:pt x="1965" y="1346"/>
                </a:lnTo>
                <a:lnTo>
                  <a:pt x="2227" y="3144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2558108" y="3627588"/>
            <a:ext cx="229978" cy="247321"/>
          </a:xfrm>
          <a:custGeom>
            <a:avLst/>
            <a:gdLst/>
            <a:ahLst/>
            <a:cxnLst/>
            <a:rect l="l" t="t" r="r" b="b"/>
            <a:pathLst>
              <a:path w="3156" h="3394" extrusionOk="0">
                <a:moveTo>
                  <a:pt x="2727" y="0"/>
                </a:moveTo>
                <a:lnTo>
                  <a:pt x="1548" y="155"/>
                </a:lnTo>
                <a:lnTo>
                  <a:pt x="1810" y="1965"/>
                </a:lnTo>
                <a:lnTo>
                  <a:pt x="1" y="2215"/>
                </a:lnTo>
                <a:lnTo>
                  <a:pt x="167" y="3393"/>
                </a:lnTo>
                <a:lnTo>
                  <a:pt x="3156" y="2977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2001961" y="3695212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77" y="1"/>
                </a:moveTo>
                <a:lnTo>
                  <a:pt x="1" y="418"/>
                </a:lnTo>
                <a:lnTo>
                  <a:pt x="167" y="1596"/>
                </a:lnTo>
                <a:lnTo>
                  <a:pt x="1965" y="1346"/>
                </a:lnTo>
                <a:lnTo>
                  <a:pt x="2227" y="3156"/>
                </a:lnTo>
                <a:lnTo>
                  <a:pt x="3406" y="2989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714375" y="939950"/>
            <a:ext cx="7591500" cy="3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871575" y="1106450"/>
            <a:ext cx="7277100" cy="2781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 txBox="1">
            <a:spLocks noGrp="1"/>
          </p:cNvSpPr>
          <p:nvPr>
            <p:ph type="ctrTitle"/>
          </p:nvPr>
        </p:nvSpPr>
        <p:spPr>
          <a:xfrm>
            <a:off x="1300800" y="1263375"/>
            <a:ext cx="654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 b="1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2"/>
          <p:cNvSpPr txBox="1">
            <a:spLocks noGrp="1"/>
          </p:cNvSpPr>
          <p:nvPr>
            <p:ph type="subTitle" idx="1"/>
          </p:nvPr>
        </p:nvSpPr>
        <p:spPr>
          <a:xfrm>
            <a:off x="1864800" y="3230245"/>
            <a:ext cx="54144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6478907" y="3130826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2989" y="1"/>
                </a:moveTo>
                <a:lnTo>
                  <a:pt x="2168" y="1632"/>
                </a:lnTo>
                <a:lnTo>
                  <a:pt x="536" y="799"/>
                </a:lnTo>
                <a:lnTo>
                  <a:pt x="1" y="1870"/>
                </a:lnTo>
                <a:lnTo>
                  <a:pt x="2691" y="3227"/>
                </a:lnTo>
                <a:lnTo>
                  <a:pt x="4049" y="53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6176130" y="2614611"/>
            <a:ext cx="247321" cy="229103"/>
          </a:xfrm>
          <a:custGeom>
            <a:avLst/>
            <a:gdLst/>
            <a:ahLst/>
            <a:cxnLst/>
            <a:rect l="l" t="t" r="r" b="b"/>
            <a:pathLst>
              <a:path w="3394" h="3144" extrusionOk="0">
                <a:moveTo>
                  <a:pt x="2977" y="1"/>
                </a:moveTo>
                <a:lnTo>
                  <a:pt x="0" y="417"/>
                </a:lnTo>
                <a:lnTo>
                  <a:pt x="155" y="1596"/>
                </a:lnTo>
                <a:lnTo>
                  <a:pt x="1965" y="1346"/>
                </a:lnTo>
                <a:lnTo>
                  <a:pt x="2215" y="3144"/>
                </a:lnTo>
                <a:lnTo>
                  <a:pt x="3394" y="2989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6892738" y="3355558"/>
            <a:ext cx="248268" cy="229103"/>
          </a:xfrm>
          <a:custGeom>
            <a:avLst/>
            <a:gdLst/>
            <a:ahLst/>
            <a:cxnLst/>
            <a:rect l="l" t="t" r="r" b="b"/>
            <a:pathLst>
              <a:path w="3407" h="3144" extrusionOk="0">
                <a:moveTo>
                  <a:pt x="2989" y="1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6747871" y="2607688"/>
            <a:ext cx="236099" cy="284630"/>
          </a:xfrm>
          <a:custGeom>
            <a:avLst/>
            <a:gdLst/>
            <a:ahLst/>
            <a:cxnLst/>
            <a:rect l="l" t="t" r="r" b="b"/>
            <a:pathLst>
              <a:path w="3240" h="3906" extrusionOk="0">
                <a:moveTo>
                  <a:pt x="2810" y="0"/>
                </a:moveTo>
                <a:lnTo>
                  <a:pt x="1" y="1096"/>
                </a:lnTo>
                <a:lnTo>
                  <a:pt x="1084" y="3906"/>
                </a:lnTo>
                <a:lnTo>
                  <a:pt x="2191" y="3477"/>
                </a:lnTo>
                <a:lnTo>
                  <a:pt x="1536" y="1774"/>
                </a:lnTo>
                <a:lnTo>
                  <a:pt x="3239" y="1108"/>
                </a:lnTo>
                <a:lnTo>
                  <a:pt x="28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6171758" y="3515218"/>
            <a:ext cx="289877" cy="236026"/>
          </a:xfrm>
          <a:custGeom>
            <a:avLst/>
            <a:gdLst/>
            <a:ahLst/>
            <a:cxnLst/>
            <a:rect l="l" t="t" r="r" b="b"/>
            <a:pathLst>
              <a:path w="3978" h="3239" extrusionOk="0">
                <a:moveTo>
                  <a:pt x="2882" y="0"/>
                </a:moveTo>
                <a:lnTo>
                  <a:pt x="2144" y="1679"/>
                </a:lnTo>
                <a:lnTo>
                  <a:pt x="477" y="941"/>
                </a:lnTo>
                <a:lnTo>
                  <a:pt x="1" y="2024"/>
                </a:lnTo>
                <a:lnTo>
                  <a:pt x="2751" y="3239"/>
                </a:lnTo>
                <a:lnTo>
                  <a:pt x="3978" y="488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6488453" y="2027274"/>
            <a:ext cx="229978" cy="247321"/>
          </a:xfrm>
          <a:custGeom>
            <a:avLst/>
            <a:gdLst/>
            <a:ahLst/>
            <a:cxnLst/>
            <a:rect l="l" t="t" r="r" b="b"/>
            <a:pathLst>
              <a:path w="3156" h="3394" extrusionOk="0">
                <a:moveTo>
                  <a:pt x="2727" y="0"/>
                </a:moveTo>
                <a:lnTo>
                  <a:pt x="1548" y="155"/>
                </a:lnTo>
                <a:lnTo>
                  <a:pt x="1810" y="1965"/>
                </a:lnTo>
                <a:lnTo>
                  <a:pt x="1" y="2215"/>
                </a:lnTo>
                <a:lnTo>
                  <a:pt x="167" y="3393"/>
                </a:lnTo>
                <a:lnTo>
                  <a:pt x="3156" y="2977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3351161" y="4380191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1358" y="1"/>
                </a:moveTo>
                <a:lnTo>
                  <a:pt x="1" y="2680"/>
                </a:lnTo>
                <a:lnTo>
                  <a:pt x="1060" y="3227"/>
                </a:lnTo>
                <a:lnTo>
                  <a:pt x="1882" y="1596"/>
                </a:lnTo>
                <a:lnTo>
                  <a:pt x="3513" y="2418"/>
                </a:lnTo>
                <a:lnTo>
                  <a:pt x="4049" y="1358"/>
                </a:lnTo>
                <a:lnTo>
                  <a:pt x="13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3536730" y="5089181"/>
            <a:ext cx="309843" cy="221306"/>
          </a:xfrm>
          <a:custGeom>
            <a:avLst/>
            <a:gdLst/>
            <a:ahLst/>
            <a:cxnLst/>
            <a:rect l="l" t="t" r="r" b="b"/>
            <a:pathLst>
              <a:path w="4252" h="3037" extrusionOk="0">
                <a:moveTo>
                  <a:pt x="870" y="0"/>
                </a:moveTo>
                <a:lnTo>
                  <a:pt x="1" y="798"/>
                </a:lnTo>
                <a:lnTo>
                  <a:pt x="2025" y="3036"/>
                </a:lnTo>
                <a:lnTo>
                  <a:pt x="4251" y="1000"/>
                </a:lnTo>
                <a:lnTo>
                  <a:pt x="3454" y="119"/>
                </a:lnTo>
                <a:lnTo>
                  <a:pt x="2108" y="1345"/>
                </a:lnTo>
                <a:lnTo>
                  <a:pt x="8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6683673" y="5094250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2989" y="1"/>
                </a:moveTo>
                <a:lnTo>
                  <a:pt x="2167" y="1632"/>
                </a:lnTo>
                <a:lnTo>
                  <a:pt x="536" y="798"/>
                </a:lnTo>
                <a:lnTo>
                  <a:pt x="1" y="1858"/>
                </a:lnTo>
                <a:lnTo>
                  <a:pt x="2691" y="3227"/>
                </a:lnTo>
                <a:lnTo>
                  <a:pt x="4049" y="536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6951763" y="4571112"/>
            <a:ext cx="236900" cy="284630"/>
          </a:xfrm>
          <a:custGeom>
            <a:avLst/>
            <a:gdLst/>
            <a:ahLst/>
            <a:cxnLst/>
            <a:rect l="l" t="t" r="r" b="b"/>
            <a:pathLst>
              <a:path w="3251" h="3906" extrusionOk="0">
                <a:moveTo>
                  <a:pt x="2822" y="0"/>
                </a:moveTo>
                <a:lnTo>
                  <a:pt x="1" y="1096"/>
                </a:lnTo>
                <a:lnTo>
                  <a:pt x="1096" y="3905"/>
                </a:lnTo>
                <a:lnTo>
                  <a:pt x="2203" y="3477"/>
                </a:lnTo>
                <a:lnTo>
                  <a:pt x="1548" y="1774"/>
                </a:lnTo>
                <a:lnTo>
                  <a:pt x="3251" y="1107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216266" y="813899"/>
            <a:ext cx="295925" cy="235151"/>
          </a:xfrm>
          <a:custGeom>
            <a:avLst/>
            <a:gdLst/>
            <a:ahLst/>
            <a:cxnLst/>
            <a:rect l="l" t="t" r="r" b="b"/>
            <a:pathLst>
              <a:path w="4061" h="3227" extrusionOk="0">
                <a:moveTo>
                  <a:pt x="2989" y="0"/>
                </a:moveTo>
                <a:lnTo>
                  <a:pt x="2168" y="1620"/>
                </a:lnTo>
                <a:lnTo>
                  <a:pt x="548" y="798"/>
                </a:lnTo>
                <a:lnTo>
                  <a:pt x="1" y="1858"/>
                </a:lnTo>
                <a:lnTo>
                  <a:pt x="2691" y="3227"/>
                </a:lnTo>
                <a:lnTo>
                  <a:pt x="4061" y="536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-86511" y="296809"/>
            <a:ext cx="248195" cy="229978"/>
          </a:xfrm>
          <a:custGeom>
            <a:avLst/>
            <a:gdLst/>
            <a:ahLst/>
            <a:cxnLst/>
            <a:rect l="l" t="t" r="r" b="b"/>
            <a:pathLst>
              <a:path w="3406" h="3156" extrusionOk="0">
                <a:moveTo>
                  <a:pt x="2977" y="0"/>
                </a:moveTo>
                <a:lnTo>
                  <a:pt x="0" y="429"/>
                </a:lnTo>
                <a:lnTo>
                  <a:pt x="167" y="1608"/>
                </a:lnTo>
                <a:lnTo>
                  <a:pt x="1965" y="1346"/>
                </a:lnTo>
                <a:lnTo>
                  <a:pt x="2227" y="3155"/>
                </a:lnTo>
                <a:lnTo>
                  <a:pt x="3405" y="2989"/>
                </a:lnTo>
                <a:lnTo>
                  <a:pt x="29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-90883" y="1198218"/>
            <a:ext cx="289877" cy="236099"/>
          </a:xfrm>
          <a:custGeom>
            <a:avLst/>
            <a:gdLst/>
            <a:ahLst/>
            <a:cxnLst/>
            <a:rect l="l" t="t" r="r" b="b"/>
            <a:pathLst>
              <a:path w="3978" h="3240" extrusionOk="0">
                <a:moveTo>
                  <a:pt x="2882" y="1"/>
                </a:moveTo>
                <a:lnTo>
                  <a:pt x="2144" y="1668"/>
                </a:lnTo>
                <a:lnTo>
                  <a:pt x="477" y="930"/>
                </a:lnTo>
                <a:lnTo>
                  <a:pt x="1" y="2025"/>
                </a:lnTo>
                <a:lnTo>
                  <a:pt x="2751" y="3239"/>
                </a:lnTo>
                <a:lnTo>
                  <a:pt x="3977" y="477"/>
                </a:lnTo>
                <a:lnTo>
                  <a:pt x="2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-178323" y="4209751"/>
            <a:ext cx="261239" cy="233403"/>
          </a:xfrm>
          <a:custGeom>
            <a:avLst/>
            <a:gdLst/>
            <a:ahLst/>
            <a:cxnLst/>
            <a:rect l="l" t="t" r="r" b="b"/>
            <a:pathLst>
              <a:path w="3585" h="3203" extrusionOk="0">
                <a:moveTo>
                  <a:pt x="1167" y="0"/>
                </a:moveTo>
                <a:lnTo>
                  <a:pt x="0" y="250"/>
                </a:lnTo>
                <a:lnTo>
                  <a:pt x="631" y="3203"/>
                </a:lnTo>
                <a:lnTo>
                  <a:pt x="3584" y="2572"/>
                </a:lnTo>
                <a:lnTo>
                  <a:pt x="3334" y="1405"/>
                </a:lnTo>
                <a:lnTo>
                  <a:pt x="1548" y="1786"/>
                </a:lnTo>
                <a:lnTo>
                  <a:pt x="11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651963" y="4828349"/>
            <a:ext cx="295925" cy="235151"/>
          </a:xfrm>
          <a:custGeom>
            <a:avLst/>
            <a:gdLst/>
            <a:ahLst/>
            <a:cxnLst/>
            <a:rect l="l" t="t" r="r" b="b"/>
            <a:pathLst>
              <a:path w="4061" h="3227" extrusionOk="0">
                <a:moveTo>
                  <a:pt x="2989" y="0"/>
                </a:moveTo>
                <a:lnTo>
                  <a:pt x="2168" y="1620"/>
                </a:lnTo>
                <a:lnTo>
                  <a:pt x="548" y="798"/>
                </a:lnTo>
                <a:lnTo>
                  <a:pt x="1" y="1858"/>
                </a:lnTo>
                <a:lnTo>
                  <a:pt x="2691" y="3227"/>
                </a:lnTo>
                <a:lnTo>
                  <a:pt x="4061" y="536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1065794" y="5052207"/>
            <a:ext cx="248268" cy="229978"/>
          </a:xfrm>
          <a:custGeom>
            <a:avLst/>
            <a:gdLst/>
            <a:ahLst/>
            <a:cxnLst/>
            <a:rect l="l" t="t" r="r" b="b"/>
            <a:pathLst>
              <a:path w="3407" h="3156" extrusionOk="0">
                <a:moveTo>
                  <a:pt x="2989" y="0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55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920927" y="4305138"/>
            <a:ext cx="236026" cy="283829"/>
          </a:xfrm>
          <a:custGeom>
            <a:avLst/>
            <a:gdLst/>
            <a:ahLst/>
            <a:cxnLst/>
            <a:rect l="l" t="t" r="r" b="b"/>
            <a:pathLst>
              <a:path w="3239" h="3895" extrusionOk="0">
                <a:moveTo>
                  <a:pt x="2810" y="1"/>
                </a:moveTo>
                <a:lnTo>
                  <a:pt x="1" y="1084"/>
                </a:lnTo>
                <a:lnTo>
                  <a:pt x="1084" y="3894"/>
                </a:lnTo>
                <a:lnTo>
                  <a:pt x="2191" y="3466"/>
                </a:lnTo>
                <a:lnTo>
                  <a:pt x="1536" y="1763"/>
                </a:lnTo>
                <a:lnTo>
                  <a:pt x="3239" y="1108"/>
                </a:lnTo>
                <a:lnTo>
                  <a:pt x="28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2962393" y="4955872"/>
            <a:ext cx="248268" cy="229103"/>
          </a:xfrm>
          <a:custGeom>
            <a:avLst/>
            <a:gdLst/>
            <a:ahLst/>
            <a:cxnLst/>
            <a:rect l="l" t="t" r="r" b="b"/>
            <a:pathLst>
              <a:path w="3407" h="3144" extrusionOk="0">
                <a:moveTo>
                  <a:pt x="2989" y="1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2817527" y="4208002"/>
            <a:ext cx="236099" cy="284630"/>
          </a:xfrm>
          <a:custGeom>
            <a:avLst/>
            <a:gdLst/>
            <a:ahLst/>
            <a:cxnLst/>
            <a:rect l="l" t="t" r="r" b="b"/>
            <a:pathLst>
              <a:path w="3240" h="3906" extrusionOk="0">
                <a:moveTo>
                  <a:pt x="2810" y="0"/>
                </a:moveTo>
                <a:lnTo>
                  <a:pt x="1" y="1096"/>
                </a:lnTo>
                <a:lnTo>
                  <a:pt x="1084" y="3906"/>
                </a:lnTo>
                <a:lnTo>
                  <a:pt x="2191" y="3477"/>
                </a:lnTo>
                <a:lnTo>
                  <a:pt x="1536" y="1774"/>
                </a:lnTo>
                <a:lnTo>
                  <a:pt x="3239" y="1108"/>
                </a:lnTo>
                <a:lnTo>
                  <a:pt x="28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1362522" y="4646173"/>
            <a:ext cx="310718" cy="221306"/>
          </a:xfrm>
          <a:custGeom>
            <a:avLst/>
            <a:gdLst/>
            <a:ahLst/>
            <a:cxnLst/>
            <a:rect l="l" t="t" r="r" b="b"/>
            <a:pathLst>
              <a:path w="4264" h="3037" extrusionOk="0">
                <a:moveTo>
                  <a:pt x="882" y="0"/>
                </a:moveTo>
                <a:lnTo>
                  <a:pt x="1" y="810"/>
                </a:lnTo>
                <a:lnTo>
                  <a:pt x="2025" y="3036"/>
                </a:lnTo>
                <a:lnTo>
                  <a:pt x="4263" y="1000"/>
                </a:lnTo>
                <a:lnTo>
                  <a:pt x="3454" y="119"/>
                </a:lnTo>
                <a:lnTo>
                  <a:pt x="2108" y="1357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1851847" y="4777995"/>
            <a:ext cx="229176" cy="248195"/>
          </a:xfrm>
          <a:custGeom>
            <a:avLst/>
            <a:gdLst/>
            <a:ahLst/>
            <a:cxnLst/>
            <a:rect l="l" t="t" r="r" b="b"/>
            <a:pathLst>
              <a:path w="3145" h="3406" extrusionOk="0">
                <a:moveTo>
                  <a:pt x="2727" y="1"/>
                </a:moveTo>
                <a:lnTo>
                  <a:pt x="1549" y="167"/>
                </a:lnTo>
                <a:lnTo>
                  <a:pt x="1799" y="1977"/>
                </a:lnTo>
                <a:lnTo>
                  <a:pt x="1" y="2227"/>
                </a:lnTo>
                <a:lnTo>
                  <a:pt x="168" y="3406"/>
                </a:lnTo>
                <a:lnTo>
                  <a:pt x="3144" y="2989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4943235" y="4698635"/>
            <a:ext cx="236099" cy="283756"/>
          </a:xfrm>
          <a:custGeom>
            <a:avLst/>
            <a:gdLst/>
            <a:ahLst/>
            <a:cxnLst/>
            <a:rect l="l" t="t" r="r" b="b"/>
            <a:pathLst>
              <a:path w="3240" h="3894" extrusionOk="0">
                <a:moveTo>
                  <a:pt x="2810" y="0"/>
                </a:moveTo>
                <a:lnTo>
                  <a:pt x="1" y="1084"/>
                </a:lnTo>
                <a:lnTo>
                  <a:pt x="1096" y="3894"/>
                </a:lnTo>
                <a:lnTo>
                  <a:pt x="2203" y="3465"/>
                </a:lnTo>
                <a:lnTo>
                  <a:pt x="1548" y="1774"/>
                </a:lnTo>
                <a:lnTo>
                  <a:pt x="3239" y="1108"/>
                </a:lnTo>
                <a:lnTo>
                  <a:pt x="28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5359689" y="4252668"/>
            <a:ext cx="295051" cy="235224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1370" y="1"/>
                </a:moveTo>
                <a:lnTo>
                  <a:pt x="1" y="2680"/>
                </a:lnTo>
                <a:lnTo>
                  <a:pt x="1060" y="3227"/>
                </a:lnTo>
                <a:lnTo>
                  <a:pt x="1882" y="1596"/>
                </a:lnTo>
                <a:lnTo>
                  <a:pt x="3513" y="2418"/>
                </a:lnTo>
                <a:lnTo>
                  <a:pt x="4049" y="1358"/>
                </a:lnTo>
                <a:lnTo>
                  <a:pt x="13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5853387" y="4476526"/>
            <a:ext cx="260365" cy="232601"/>
          </a:xfrm>
          <a:custGeom>
            <a:avLst/>
            <a:gdLst/>
            <a:ahLst/>
            <a:cxnLst/>
            <a:rect l="l" t="t" r="r" b="b"/>
            <a:pathLst>
              <a:path w="3573" h="3192" extrusionOk="0">
                <a:moveTo>
                  <a:pt x="1155" y="0"/>
                </a:moveTo>
                <a:lnTo>
                  <a:pt x="0" y="250"/>
                </a:lnTo>
                <a:lnTo>
                  <a:pt x="631" y="3191"/>
                </a:lnTo>
                <a:lnTo>
                  <a:pt x="3572" y="2560"/>
                </a:lnTo>
                <a:lnTo>
                  <a:pt x="3322" y="1393"/>
                </a:lnTo>
                <a:lnTo>
                  <a:pt x="1536" y="1774"/>
                </a:lnTo>
                <a:lnTo>
                  <a:pt x="11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5497633" y="5009210"/>
            <a:ext cx="309843" cy="221306"/>
          </a:xfrm>
          <a:custGeom>
            <a:avLst/>
            <a:gdLst/>
            <a:ahLst/>
            <a:cxnLst/>
            <a:rect l="l" t="t" r="r" b="b"/>
            <a:pathLst>
              <a:path w="4252" h="3037" extrusionOk="0">
                <a:moveTo>
                  <a:pt x="882" y="1"/>
                </a:moveTo>
                <a:lnTo>
                  <a:pt x="1" y="810"/>
                </a:lnTo>
                <a:lnTo>
                  <a:pt x="2025" y="3037"/>
                </a:lnTo>
                <a:lnTo>
                  <a:pt x="4251" y="1001"/>
                </a:lnTo>
                <a:lnTo>
                  <a:pt x="3453" y="120"/>
                </a:lnTo>
                <a:lnTo>
                  <a:pt x="2108" y="135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5986958" y="5141105"/>
            <a:ext cx="229176" cy="248195"/>
          </a:xfrm>
          <a:custGeom>
            <a:avLst/>
            <a:gdLst/>
            <a:ahLst/>
            <a:cxnLst/>
            <a:rect l="l" t="t" r="r" b="b"/>
            <a:pathLst>
              <a:path w="3145" h="3406" extrusionOk="0">
                <a:moveTo>
                  <a:pt x="2727" y="1"/>
                </a:moveTo>
                <a:lnTo>
                  <a:pt x="1549" y="167"/>
                </a:lnTo>
                <a:lnTo>
                  <a:pt x="1799" y="1977"/>
                </a:lnTo>
                <a:lnTo>
                  <a:pt x="1" y="2227"/>
                </a:lnTo>
                <a:lnTo>
                  <a:pt x="156" y="3406"/>
                </a:lnTo>
                <a:lnTo>
                  <a:pt x="3144" y="2989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6380021" y="4578035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0"/>
                </a:moveTo>
                <a:lnTo>
                  <a:pt x="0" y="417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4371493" y="4705558"/>
            <a:ext cx="248195" cy="229103"/>
          </a:xfrm>
          <a:custGeom>
            <a:avLst/>
            <a:gdLst/>
            <a:ahLst/>
            <a:cxnLst/>
            <a:rect l="l" t="t" r="r" b="b"/>
            <a:pathLst>
              <a:path w="3406" h="3144" extrusionOk="0">
                <a:moveTo>
                  <a:pt x="2989" y="1"/>
                </a:moveTo>
                <a:lnTo>
                  <a:pt x="0" y="417"/>
                </a:lnTo>
                <a:lnTo>
                  <a:pt x="167" y="1596"/>
                </a:lnTo>
                <a:lnTo>
                  <a:pt x="1977" y="1346"/>
                </a:lnTo>
                <a:lnTo>
                  <a:pt x="2227" y="3144"/>
                </a:lnTo>
                <a:lnTo>
                  <a:pt x="3406" y="2977"/>
                </a:lnTo>
                <a:lnTo>
                  <a:pt x="2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3843984" y="4604049"/>
            <a:ext cx="261239" cy="232601"/>
          </a:xfrm>
          <a:custGeom>
            <a:avLst/>
            <a:gdLst/>
            <a:ahLst/>
            <a:cxnLst/>
            <a:rect l="l" t="t" r="r" b="b"/>
            <a:pathLst>
              <a:path w="3585" h="3192" extrusionOk="0">
                <a:moveTo>
                  <a:pt x="1167" y="1"/>
                </a:moveTo>
                <a:lnTo>
                  <a:pt x="0" y="239"/>
                </a:lnTo>
                <a:lnTo>
                  <a:pt x="631" y="3192"/>
                </a:lnTo>
                <a:lnTo>
                  <a:pt x="3584" y="2560"/>
                </a:lnTo>
                <a:lnTo>
                  <a:pt x="3334" y="1394"/>
                </a:lnTo>
                <a:lnTo>
                  <a:pt x="1548" y="1775"/>
                </a:lnTo>
                <a:lnTo>
                  <a:pt x="11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13"/>
          <p:cNvGrpSpPr/>
          <p:nvPr/>
        </p:nvGrpSpPr>
        <p:grpSpPr>
          <a:xfrm flipH="1">
            <a:off x="1789350" y="-2837"/>
            <a:ext cx="7528823" cy="5384363"/>
            <a:chOff x="-2490098" y="1981200"/>
            <a:chExt cx="7528823" cy="5384363"/>
          </a:xfrm>
        </p:grpSpPr>
        <p:sp>
          <p:nvSpPr>
            <p:cNvPr id="1174" name="Google Shape;1174;p13"/>
            <p:cNvSpPr/>
            <p:nvPr/>
          </p:nvSpPr>
          <p:spPr>
            <a:xfrm>
              <a:off x="-2314575" y="1981200"/>
              <a:ext cx="7353300" cy="5143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440246" y="4585699"/>
              <a:ext cx="261239" cy="233403"/>
            </a:xfrm>
            <a:custGeom>
              <a:avLst/>
              <a:gdLst/>
              <a:ahLst/>
              <a:cxnLst/>
              <a:rect l="l" t="t" r="r" b="b"/>
              <a:pathLst>
                <a:path w="3585" h="3203" extrusionOk="0">
                  <a:moveTo>
                    <a:pt x="1167" y="0"/>
                  </a:moveTo>
                  <a:lnTo>
                    <a:pt x="0" y="250"/>
                  </a:lnTo>
                  <a:lnTo>
                    <a:pt x="631" y="3203"/>
                  </a:lnTo>
                  <a:lnTo>
                    <a:pt x="3584" y="2572"/>
                  </a:lnTo>
                  <a:lnTo>
                    <a:pt x="3334" y="1405"/>
                  </a:lnTo>
                  <a:lnTo>
                    <a:pt x="1548" y="17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946549" y="436184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1370" y="0"/>
                  </a:moveTo>
                  <a:lnTo>
                    <a:pt x="1" y="2691"/>
                  </a:lnTo>
                  <a:lnTo>
                    <a:pt x="1072" y="3227"/>
                  </a:lnTo>
                  <a:lnTo>
                    <a:pt x="1894" y="1608"/>
                  </a:lnTo>
                  <a:lnTo>
                    <a:pt x="3513" y="2429"/>
                  </a:lnTo>
                  <a:lnTo>
                    <a:pt x="4061" y="137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270532" y="5204297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967756" y="468720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2684364" y="5428156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539497" y="4681087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963383" y="5588617"/>
              <a:ext cx="289877" cy="236099"/>
            </a:xfrm>
            <a:custGeom>
              <a:avLst/>
              <a:gdLst/>
              <a:ahLst/>
              <a:cxnLst/>
              <a:rect l="l" t="t" r="r" b="b"/>
              <a:pathLst>
                <a:path w="3978" h="3240" extrusionOk="0">
                  <a:moveTo>
                    <a:pt x="2882" y="1"/>
                  </a:moveTo>
                  <a:lnTo>
                    <a:pt x="2144" y="1668"/>
                  </a:lnTo>
                  <a:lnTo>
                    <a:pt x="477" y="930"/>
                  </a:lnTo>
                  <a:lnTo>
                    <a:pt x="1" y="2025"/>
                  </a:lnTo>
                  <a:lnTo>
                    <a:pt x="2751" y="3239"/>
                  </a:lnTo>
                  <a:lnTo>
                    <a:pt x="3977" y="477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437623" y="5734431"/>
              <a:ext cx="236099" cy="289804"/>
            </a:xfrm>
            <a:custGeom>
              <a:avLst/>
              <a:gdLst/>
              <a:ahLst/>
              <a:cxnLst/>
              <a:rect l="l" t="t" r="r" b="b"/>
              <a:pathLst>
                <a:path w="3240" h="3977" extrusionOk="0">
                  <a:moveTo>
                    <a:pt x="1215" y="0"/>
                  </a:moveTo>
                  <a:lnTo>
                    <a:pt x="1" y="2762"/>
                  </a:lnTo>
                  <a:lnTo>
                    <a:pt x="2763" y="3977"/>
                  </a:lnTo>
                  <a:lnTo>
                    <a:pt x="3239" y="2893"/>
                  </a:lnTo>
                  <a:lnTo>
                    <a:pt x="1572" y="2155"/>
                  </a:lnTo>
                  <a:lnTo>
                    <a:pt x="2310" y="488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1084493" y="5119258"/>
              <a:ext cx="310718" cy="220432"/>
            </a:xfrm>
            <a:custGeom>
              <a:avLst/>
              <a:gdLst/>
              <a:ahLst/>
              <a:cxnLst/>
              <a:rect l="l" t="t" r="r" b="b"/>
              <a:pathLst>
                <a:path w="4264" h="3025" extrusionOk="0">
                  <a:moveTo>
                    <a:pt x="882" y="1"/>
                  </a:moveTo>
                  <a:lnTo>
                    <a:pt x="1" y="798"/>
                  </a:lnTo>
                  <a:lnTo>
                    <a:pt x="2037" y="3025"/>
                  </a:lnTo>
                  <a:lnTo>
                    <a:pt x="4263" y="1001"/>
                  </a:lnTo>
                  <a:lnTo>
                    <a:pt x="3454" y="120"/>
                  </a:lnTo>
                  <a:lnTo>
                    <a:pt x="2108" y="13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573818" y="5251153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9" y="155"/>
                  </a:lnTo>
                  <a:lnTo>
                    <a:pt x="1799" y="1965"/>
                  </a:lnTo>
                  <a:lnTo>
                    <a:pt x="1" y="2215"/>
                  </a:lnTo>
                  <a:lnTo>
                    <a:pt x="168" y="3394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2280078" y="4099799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1723931" y="4168370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44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336846" y="4489365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2843148" y="4265506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4167132" y="5107088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3864355" y="4590873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4580963" y="5331821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4436096" y="4583951"/>
              <a:ext cx="236099" cy="284630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3859983" y="5491480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3334222" y="5638096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2981092" y="5022121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3470417" y="5153944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4176678" y="4003537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8" y="155"/>
                  </a:lnTo>
                  <a:lnTo>
                    <a:pt x="1810" y="1965"/>
                  </a:lnTo>
                  <a:lnTo>
                    <a:pt x="1" y="2215"/>
                  </a:lnTo>
                  <a:lnTo>
                    <a:pt x="167" y="3393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3620530" y="4071161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532209" y="6580312"/>
              <a:ext cx="261239" cy="232601"/>
            </a:xfrm>
            <a:custGeom>
              <a:avLst/>
              <a:gdLst/>
              <a:ahLst/>
              <a:cxnLst/>
              <a:rect l="l" t="t" r="r" b="b"/>
              <a:pathLst>
                <a:path w="3585" h="3192" extrusionOk="0">
                  <a:moveTo>
                    <a:pt x="1167" y="1"/>
                  </a:moveTo>
                  <a:lnTo>
                    <a:pt x="0" y="239"/>
                  </a:lnTo>
                  <a:lnTo>
                    <a:pt x="631" y="3192"/>
                  </a:lnTo>
                  <a:lnTo>
                    <a:pt x="3584" y="2560"/>
                  </a:lnTo>
                  <a:lnTo>
                    <a:pt x="3334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039386" y="6356454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58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2059718" y="6681821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1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2631460" y="6674898"/>
              <a:ext cx="236099" cy="283756"/>
            </a:xfrm>
            <a:custGeom>
              <a:avLst/>
              <a:gdLst/>
              <a:ahLst/>
              <a:cxnLst/>
              <a:rect l="l" t="t" r="r" b="b"/>
              <a:pathLst>
                <a:path w="3240" h="3894" extrusionOk="0">
                  <a:moveTo>
                    <a:pt x="2810" y="0"/>
                  </a:moveTo>
                  <a:lnTo>
                    <a:pt x="1" y="1084"/>
                  </a:lnTo>
                  <a:lnTo>
                    <a:pt x="1096" y="3894"/>
                  </a:lnTo>
                  <a:lnTo>
                    <a:pt x="2203" y="3465"/>
                  </a:lnTo>
                  <a:lnTo>
                    <a:pt x="1548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224955" y="7065443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70" y="0"/>
                  </a:moveTo>
                  <a:lnTo>
                    <a:pt x="1" y="798"/>
                  </a:lnTo>
                  <a:lnTo>
                    <a:pt x="2025" y="3036"/>
                  </a:lnTo>
                  <a:lnTo>
                    <a:pt x="4251" y="1000"/>
                  </a:lnTo>
                  <a:lnTo>
                    <a:pt x="3454" y="119"/>
                  </a:lnTo>
                  <a:lnTo>
                    <a:pt x="2108" y="134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2372915" y="6093610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815894" y="616210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3541612" y="6452788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3047914" y="6228930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4371898" y="7070512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32"/>
                  </a:lnTo>
                  <a:lnTo>
                    <a:pt x="536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49" y="536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4068246" y="6554297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4639988" y="6547374"/>
              <a:ext cx="236900" cy="284630"/>
            </a:xfrm>
            <a:custGeom>
              <a:avLst/>
              <a:gdLst/>
              <a:ahLst/>
              <a:cxnLst/>
              <a:rect l="l" t="t" r="r" b="b"/>
              <a:pathLst>
                <a:path w="3251" h="3906" extrusionOk="0">
                  <a:moveTo>
                    <a:pt x="2822" y="0"/>
                  </a:moveTo>
                  <a:lnTo>
                    <a:pt x="1" y="1096"/>
                  </a:lnTo>
                  <a:lnTo>
                    <a:pt x="1096" y="3905"/>
                  </a:lnTo>
                  <a:lnTo>
                    <a:pt x="2203" y="3477"/>
                  </a:lnTo>
                  <a:lnTo>
                    <a:pt x="1548" y="1774"/>
                  </a:lnTo>
                  <a:lnTo>
                    <a:pt x="3251" y="110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3185858" y="6985472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82" y="1"/>
                  </a:moveTo>
                  <a:lnTo>
                    <a:pt x="1" y="810"/>
                  </a:lnTo>
                  <a:lnTo>
                    <a:pt x="2025" y="3037"/>
                  </a:lnTo>
                  <a:lnTo>
                    <a:pt x="4251" y="1001"/>
                  </a:lnTo>
                  <a:lnTo>
                    <a:pt x="3453" y="120"/>
                  </a:lnTo>
                  <a:lnTo>
                    <a:pt x="2108" y="135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3675183" y="7117368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56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4381444" y="5966888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3824422" y="6034584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-2095509" y="279016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-2398286" y="2273072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-1681678" y="3014019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-2402658" y="3174480"/>
              <a:ext cx="289877" cy="236099"/>
            </a:xfrm>
            <a:custGeom>
              <a:avLst/>
              <a:gdLst/>
              <a:ahLst/>
              <a:cxnLst/>
              <a:rect l="l" t="t" r="r" b="b"/>
              <a:pathLst>
                <a:path w="3978" h="3240" extrusionOk="0">
                  <a:moveTo>
                    <a:pt x="2882" y="1"/>
                  </a:moveTo>
                  <a:lnTo>
                    <a:pt x="2144" y="1668"/>
                  </a:lnTo>
                  <a:lnTo>
                    <a:pt x="477" y="930"/>
                  </a:lnTo>
                  <a:lnTo>
                    <a:pt x="1" y="2025"/>
                  </a:lnTo>
                  <a:lnTo>
                    <a:pt x="2751" y="3239"/>
                  </a:lnTo>
                  <a:lnTo>
                    <a:pt x="3977" y="477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214921" y="2917685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-506059" y="3077344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-1031819" y="3223959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-2002672" y="4783899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20"/>
                  </a:lnTo>
                  <a:lnTo>
                    <a:pt x="536" y="799"/>
                  </a:lnTo>
                  <a:lnTo>
                    <a:pt x="1" y="1858"/>
                  </a:lnTo>
                  <a:lnTo>
                    <a:pt x="2679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-2306323" y="4267684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1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-1588841" y="5007757"/>
              <a:ext cx="247394" cy="229978"/>
            </a:xfrm>
            <a:custGeom>
              <a:avLst/>
              <a:gdLst/>
              <a:ahLst/>
              <a:cxnLst/>
              <a:rect l="l" t="t" r="r" b="b"/>
              <a:pathLst>
                <a:path w="3395" h="3156" extrusionOk="0">
                  <a:moveTo>
                    <a:pt x="2977" y="1"/>
                  </a:moveTo>
                  <a:lnTo>
                    <a:pt x="1" y="429"/>
                  </a:lnTo>
                  <a:lnTo>
                    <a:pt x="156" y="1608"/>
                  </a:lnTo>
                  <a:lnTo>
                    <a:pt x="1965" y="1346"/>
                  </a:lnTo>
                  <a:lnTo>
                    <a:pt x="2215" y="3156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-1734582" y="4260762"/>
              <a:ext cx="236099" cy="283756"/>
            </a:xfrm>
            <a:custGeom>
              <a:avLst/>
              <a:gdLst/>
              <a:ahLst/>
              <a:cxnLst/>
              <a:rect l="l" t="t" r="r" b="b"/>
              <a:pathLst>
                <a:path w="3240" h="3894" extrusionOk="0">
                  <a:moveTo>
                    <a:pt x="2810" y="0"/>
                  </a:moveTo>
                  <a:lnTo>
                    <a:pt x="1" y="1084"/>
                  </a:lnTo>
                  <a:lnTo>
                    <a:pt x="1096" y="3894"/>
                  </a:lnTo>
                  <a:lnTo>
                    <a:pt x="2203" y="3465"/>
                  </a:lnTo>
                  <a:lnTo>
                    <a:pt x="1548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-2310695" y="5168291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94" y="0"/>
                  </a:moveTo>
                  <a:lnTo>
                    <a:pt x="2156" y="1667"/>
                  </a:lnTo>
                  <a:lnTo>
                    <a:pt x="489" y="929"/>
                  </a:lnTo>
                  <a:lnTo>
                    <a:pt x="1" y="2024"/>
                  </a:lnTo>
                  <a:lnTo>
                    <a:pt x="2763" y="3239"/>
                  </a:lnTo>
                  <a:lnTo>
                    <a:pt x="3978" y="48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-1993126" y="3679473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-824430" y="4038652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-1318127" y="3814794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5856" y="4656376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32"/>
                  </a:lnTo>
                  <a:lnTo>
                    <a:pt x="536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49" y="536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-297795" y="4140161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273946" y="4133238"/>
              <a:ext cx="236900" cy="284630"/>
            </a:xfrm>
            <a:custGeom>
              <a:avLst/>
              <a:gdLst/>
              <a:ahLst/>
              <a:cxnLst/>
              <a:rect l="l" t="t" r="r" b="b"/>
              <a:pathLst>
                <a:path w="3251" h="3906" extrusionOk="0">
                  <a:moveTo>
                    <a:pt x="2822" y="0"/>
                  </a:moveTo>
                  <a:lnTo>
                    <a:pt x="1" y="1096"/>
                  </a:lnTo>
                  <a:lnTo>
                    <a:pt x="1096" y="3905"/>
                  </a:lnTo>
                  <a:lnTo>
                    <a:pt x="2203" y="3477"/>
                  </a:lnTo>
                  <a:lnTo>
                    <a:pt x="1548" y="1774"/>
                  </a:lnTo>
                  <a:lnTo>
                    <a:pt x="3251" y="110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-301293" y="5040768"/>
              <a:ext cx="289002" cy="236026"/>
            </a:xfrm>
            <a:custGeom>
              <a:avLst/>
              <a:gdLst/>
              <a:ahLst/>
              <a:cxnLst/>
              <a:rect l="l" t="t" r="r" b="b"/>
              <a:pathLst>
                <a:path w="3966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65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-827053" y="5187383"/>
              <a:ext cx="236026" cy="289804"/>
            </a:xfrm>
            <a:custGeom>
              <a:avLst/>
              <a:gdLst/>
              <a:ahLst/>
              <a:cxnLst/>
              <a:rect l="l" t="t" r="r" b="b"/>
              <a:pathLst>
                <a:path w="3239" h="3977" extrusionOk="0">
                  <a:moveTo>
                    <a:pt x="1215" y="0"/>
                  </a:moveTo>
                  <a:lnTo>
                    <a:pt x="1" y="2751"/>
                  </a:lnTo>
                  <a:lnTo>
                    <a:pt x="2751" y="3977"/>
                  </a:lnTo>
                  <a:lnTo>
                    <a:pt x="3239" y="2882"/>
                  </a:lnTo>
                  <a:lnTo>
                    <a:pt x="1572" y="2143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-1180183" y="4571336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82" y="1"/>
                  </a:moveTo>
                  <a:lnTo>
                    <a:pt x="1" y="810"/>
                  </a:lnTo>
                  <a:lnTo>
                    <a:pt x="2025" y="3037"/>
                  </a:lnTo>
                  <a:lnTo>
                    <a:pt x="4251" y="1001"/>
                  </a:lnTo>
                  <a:lnTo>
                    <a:pt x="3453" y="120"/>
                  </a:lnTo>
                  <a:lnTo>
                    <a:pt x="2108" y="135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-690858" y="4703231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56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5402" y="3552751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-541620" y="362044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-2490098" y="6186013"/>
              <a:ext cx="261239" cy="233403"/>
            </a:xfrm>
            <a:custGeom>
              <a:avLst/>
              <a:gdLst/>
              <a:ahLst/>
              <a:cxnLst/>
              <a:rect l="l" t="t" r="r" b="b"/>
              <a:pathLst>
                <a:path w="3585" h="3203" extrusionOk="0">
                  <a:moveTo>
                    <a:pt x="1167" y="0"/>
                  </a:moveTo>
                  <a:lnTo>
                    <a:pt x="0" y="250"/>
                  </a:lnTo>
                  <a:lnTo>
                    <a:pt x="631" y="3203"/>
                  </a:lnTo>
                  <a:lnTo>
                    <a:pt x="3584" y="2572"/>
                  </a:lnTo>
                  <a:lnTo>
                    <a:pt x="3334" y="1405"/>
                  </a:lnTo>
                  <a:lnTo>
                    <a:pt x="1548" y="17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-1659812" y="680461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-1962589" y="6287522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-1245981" y="7028470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-1390848" y="6281401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-2356527" y="6851467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9" y="155"/>
                  </a:lnTo>
                  <a:lnTo>
                    <a:pt x="1799" y="1965"/>
                  </a:lnTo>
                  <a:lnTo>
                    <a:pt x="1" y="2215"/>
                  </a:lnTo>
                  <a:lnTo>
                    <a:pt x="168" y="3394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-1650266" y="5700113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-2206414" y="5768684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44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-593499" y="6089679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-1087196" y="5865820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236787" y="6707402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-65990" y="6191187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650618" y="6932135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505752" y="6184264"/>
              <a:ext cx="236099" cy="284630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-70362" y="7091794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-949253" y="6622435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-459928" y="6754258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246333" y="5603851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8" y="155"/>
                  </a:lnTo>
                  <a:lnTo>
                    <a:pt x="1810" y="1965"/>
                  </a:lnTo>
                  <a:lnTo>
                    <a:pt x="1" y="2215"/>
                  </a:lnTo>
                  <a:lnTo>
                    <a:pt x="167" y="3393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-309814" y="5671474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13"/>
          <p:cNvSpPr/>
          <p:nvPr/>
        </p:nvSpPr>
        <p:spPr>
          <a:xfrm rot="1218826" flipH="1">
            <a:off x="1411223" y="-1047692"/>
            <a:ext cx="3819555" cy="160974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3"/>
          <p:cNvSpPr/>
          <p:nvPr/>
        </p:nvSpPr>
        <p:spPr>
          <a:xfrm flipH="1">
            <a:off x="-2558260" y="-220625"/>
            <a:ext cx="3906900" cy="3847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13"/>
          <p:cNvGrpSpPr/>
          <p:nvPr/>
        </p:nvGrpSpPr>
        <p:grpSpPr>
          <a:xfrm rot="5400000" flipH="1">
            <a:off x="-2862078" y="-412587"/>
            <a:ext cx="4021068" cy="4020862"/>
            <a:chOff x="848300" y="1592300"/>
            <a:chExt cx="1283825" cy="1283800"/>
          </a:xfrm>
        </p:grpSpPr>
        <p:sp>
          <p:nvSpPr>
            <p:cNvPr id="1261" name="Google Shape;1261;p13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3"/>
          <p:cNvGrpSpPr/>
          <p:nvPr/>
        </p:nvGrpSpPr>
        <p:grpSpPr>
          <a:xfrm>
            <a:off x="390525" y="562800"/>
            <a:ext cx="8033475" cy="4304925"/>
            <a:chOff x="390525" y="562800"/>
            <a:chExt cx="8033475" cy="4304925"/>
          </a:xfrm>
        </p:grpSpPr>
        <p:sp>
          <p:nvSpPr>
            <p:cNvPr id="1362" name="Google Shape;1362;p13"/>
            <p:cNvSpPr/>
            <p:nvPr/>
          </p:nvSpPr>
          <p:spPr>
            <a:xfrm>
              <a:off x="390525" y="778425"/>
              <a:ext cx="7762800" cy="4089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533400" y="644700"/>
              <a:ext cx="7762800" cy="408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0000" y="562800"/>
              <a:ext cx="7704000" cy="40179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13"/>
          <p:cNvSpPr txBox="1">
            <a:spLocks noGrp="1"/>
          </p:cNvSpPr>
          <p:nvPr>
            <p:ph type="title"/>
          </p:nvPr>
        </p:nvSpPr>
        <p:spPr>
          <a:xfrm>
            <a:off x="1042275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6" name="Google Shape;1366;p13"/>
          <p:cNvSpPr txBox="1">
            <a:spLocks noGrp="1"/>
          </p:cNvSpPr>
          <p:nvPr>
            <p:ph type="title" idx="2" hasCustomPrompt="1"/>
          </p:nvPr>
        </p:nvSpPr>
        <p:spPr>
          <a:xfrm>
            <a:off x="1528449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7" name="Google Shape;1367;p13"/>
          <p:cNvSpPr txBox="1">
            <a:spLocks noGrp="1"/>
          </p:cNvSpPr>
          <p:nvPr>
            <p:ph type="subTitle" idx="1"/>
          </p:nvPr>
        </p:nvSpPr>
        <p:spPr>
          <a:xfrm>
            <a:off x="1042275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8" name="Google Shape;1368;p13"/>
          <p:cNvSpPr txBox="1">
            <a:spLocks noGrp="1"/>
          </p:cNvSpPr>
          <p:nvPr>
            <p:ph type="title" idx="3"/>
          </p:nvPr>
        </p:nvSpPr>
        <p:spPr>
          <a:xfrm>
            <a:off x="3501597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9" name="Google Shape;1369;p13"/>
          <p:cNvSpPr txBox="1">
            <a:spLocks noGrp="1"/>
          </p:cNvSpPr>
          <p:nvPr>
            <p:ph type="title" idx="4" hasCustomPrompt="1"/>
          </p:nvPr>
        </p:nvSpPr>
        <p:spPr>
          <a:xfrm>
            <a:off x="3987771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0" name="Google Shape;1370;p13"/>
          <p:cNvSpPr txBox="1">
            <a:spLocks noGrp="1"/>
          </p:cNvSpPr>
          <p:nvPr>
            <p:ph type="subTitle" idx="5"/>
          </p:nvPr>
        </p:nvSpPr>
        <p:spPr>
          <a:xfrm>
            <a:off x="3501597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3"/>
          <p:cNvSpPr txBox="1">
            <a:spLocks noGrp="1"/>
          </p:cNvSpPr>
          <p:nvPr>
            <p:ph type="title" idx="6"/>
          </p:nvPr>
        </p:nvSpPr>
        <p:spPr>
          <a:xfrm>
            <a:off x="5960920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2" name="Google Shape;1372;p13"/>
          <p:cNvSpPr txBox="1">
            <a:spLocks noGrp="1"/>
          </p:cNvSpPr>
          <p:nvPr>
            <p:ph type="title" idx="7" hasCustomPrompt="1"/>
          </p:nvPr>
        </p:nvSpPr>
        <p:spPr>
          <a:xfrm>
            <a:off x="6447094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3" name="Google Shape;1373;p13"/>
          <p:cNvSpPr txBox="1">
            <a:spLocks noGrp="1"/>
          </p:cNvSpPr>
          <p:nvPr>
            <p:ph type="subTitle" idx="8"/>
          </p:nvPr>
        </p:nvSpPr>
        <p:spPr>
          <a:xfrm>
            <a:off x="5960920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3"/>
          <p:cNvSpPr txBox="1">
            <a:spLocks noGrp="1"/>
          </p:cNvSpPr>
          <p:nvPr>
            <p:ph type="title" idx="9"/>
          </p:nvPr>
        </p:nvSpPr>
        <p:spPr>
          <a:xfrm>
            <a:off x="1042275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5" name="Google Shape;13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528449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6" name="Google Shape;1376;p13"/>
          <p:cNvSpPr txBox="1">
            <a:spLocks noGrp="1"/>
          </p:cNvSpPr>
          <p:nvPr>
            <p:ph type="subTitle" idx="14"/>
          </p:nvPr>
        </p:nvSpPr>
        <p:spPr>
          <a:xfrm>
            <a:off x="1042275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13"/>
          <p:cNvSpPr txBox="1">
            <a:spLocks noGrp="1"/>
          </p:cNvSpPr>
          <p:nvPr>
            <p:ph type="title" idx="15"/>
          </p:nvPr>
        </p:nvSpPr>
        <p:spPr>
          <a:xfrm>
            <a:off x="3501597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8" name="Google Shape;1378;p13"/>
          <p:cNvSpPr txBox="1">
            <a:spLocks noGrp="1"/>
          </p:cNvSpPr>
          <p:nvPr>
            <p:ph type="title" idx="16" hasCustomPrompt="1"/>
          </p:nvPr>
        </p:nvSpPr>
        <p:spPr>
          <a:xfrm>
            <a:off x="3987771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9" name="Google Shape;1379;p13"/>
          <p:cNvSpPr txBox="1">
            <a:spLocks noGrp="1"/>
          </p:cNvSpPr>
          <p:nvPr>
            <p:ph type="subTitle" idx="17"/>
          </p:nvPr>
        </p:nvSpPr>
        <p:spPr>
          <a:xfrm>
            <a:off x="3501597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13"/>
          <p:cNvSpPr txBox="1">
            <a:spLocks noGrp="1"/>
          </p:cNvSpPr>
          <p:nvPr>
            <p:ph type="title" idx="18"/>
          </p:nvPr>
        </p:nvSpPr>
        <p:spPr>
          <a:xfrm>
            <a:off x="5960920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1" name="Google Shape;1381;p13"/>
          <p:cNvSpPr txBox="1">
            <a:spLocks noGrp="1"/>
          </p:cNvSpPr>
          <p:nvPr>
            <p:ph type="title" idx="19" hasCustomPrompt="1"/>
          </p:nvPr>
        </p:nvSpPr>
        <p:spPr>
          <a:xfrm>
            <a:off x="6447094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2" name="Google Shape;1382;p13"/>
          <p:cNvSpPr txBox="1">
            <a:spLocks noGrp="1"/>
          </p:cNvSpPr>
          <p:nvPr>
            <p:ph type="subTitle" idx="20"/>
          </p:nvPr>
        </p:nvSpPr>
        <p:spPr>
          <a:xfrm>
            <a:off x="5960920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13"/>
          <p:cNvSpPr txBox="1">
            <a:spLocks noGrp="1"/>
          </p:cNvSpPr>
          <p:nvPr>
            <p:ph type="title" idx="21"/>
          </p:nvPr>
        </p:nvSpPr>
        <p:spPr>
          <a:xfrm>
            <a:off x="977950" y="720900"/>
            <a:ext cx="6795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4"/>
          <p:cNvSpPr/>
          <p:nvPr/>
        </p:nvSpPr>
        <p:spPr>
          <a:xfrm rot="-5400000">
            <a:off x="5442675" y="1348800"/>
            <a:ext cx="5086200" cy="2388900"/>
          </a:xfrm>
          <a:prstGeom prst="triangle">
            <a:avLst>
              <a:gd name="adj" fmla="val 3146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4"/>
          <p:cNvSpPr/>
          <p:nvPr/>
        </p:nvSpPr>
        <p:spPr>
          <a:xfrm rot="10800000">
            <a:off x="266624" y="0"/>
            <a:ext cx="8913600" cy="498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4"/>
          <p:cNvSpPr/>
          <p:nvPr/>
        </p:nvSpPr>
        <p:spPr>
          <a:xfrm rot="-6220445">
            <a:off x="4911216" y="-240514"/>
            <a:ext cx="2118033" cy="1801881"/>
          </a:xfrm>
          <a:prstGeom prst="triangle">
            <a:avLst>
              <a:gd name="adj" fmla="val 4976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4"/>
          <p:cNvSpPr/>
          <p:nvPr/>
        </p:nvSpPr>
        <p:spPr>
          <a:xfrm>
            <a:off x="890775" y="-722400"/>
            <a:ext cx="3000300" cy="3091200"/>
          </a:xfrm>
          <a:prstGeom prst="donut">
            <a:avLst>
              <a:gd name="adj" fmla="val 1832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9" name="Google Shape;1389;p14"/>
          <p:cNvGrpSpPr/>
          <p:nvPr/>
        </p:nvGrpSpPr>
        <p:grpSpPr>
          <a:xfrm flipH="1">
            <a:off x="1789350" y="-2837"/>
            <a:ext cx="7528823" cy="5384363"/>
            <a:chOff x="-2490098" y="1981200"/>
            <a:chExt cx="7528823" cy="5384363"/>
          </a:xfrm>
        </p:grpSpPr>
        <p:sp>
          <p:nvSpPr>
            <p:cNvPr id="1390" name="Google Shape;1390;p14"/>
            <p:cNvSpPr/>
            <p:nvPr/>
          </p:nvSpPr>
          <p:spPr>
            <a:xfrm>
              <a:off x="-2314575" y="1981200"/>
              <a:ext cx="7353300" cy="5143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1440246" y="4585699"/>
              <a:ext cx="261239" cy="233403"/>
            </a:xfrm>
            <a:custGeom>
              <a:avLst/>
              <a:gdLst/>
              <a:ahLst/>
              <a:cxnLst/>
              <a:rect l="l" t="t" r="r" b="b"/>
              <a:pathLst>
                <a:path w="3585" h="3203" extrusionOk="0">
                  <a:moveTo>
                    <a:pt x="1167" y="0"/>
                  </a:moveTo>
                  <a:lnTo>
                    <a:pt x="0" y="250"/>
                  </a:lnTo>
                  <a:lnTo>
                    <a:pt x="631" y="3203"/>
                  </a:lnTo>
                  <a:lnTo>
                    <a:pt x="3584" y="2572"/>
                  </a:lnTo>
                  <a:lnTo>
                    <a:pt x="3334" y="1405"/>
                  </a:lnTo>
                  <a:lnTo>
                    <a:pt x="1548" y="17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946549" y="436184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1370" y="0"/>
                  </a:moveTo>
                  <a:lnTo>
                    <a:pt x="1" y="2691"/>
                  </a:lnTo>
                  <a:lnTo>
                    <a:pt x="1072" y="3227"/>
                  </a:lnTo>
                  <a:lnTo>
                    <a:pt x="1894" y="1608"/>
                  </a:lnTo>
                  <a:lnTo>
                    <a:pt x="3513" y="2429"/>
                  </a:lnTo>
                  <a:lnTo>
                    <a:pt x="4061" y="137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2270532" y="5204297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1967756" y="468720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2684364" y="5428156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2539497" y="4681087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1963383" y="5588617"/>
              <a:ext cx="289877" cy="236099"/>
            </a:xfrm>
            <a:custGeom>
              <a:avLst/>
              <a:gdLst/>
              <a:ahLst/>
              <a:cxnLst/>
              <a:rect l="l" t="t" r="r" b="b"/>
              <a:pathLst>
                <a:path w="3978" h="3240" extrusionOk="0">
                  <a:moveTo>
                    <a:pt x="2882" y="1"/>
                  </a:moveTo>
                  <a:lnTo>
                    <a:pt x="2144" y="1668"/>
                  </a:lnTo>
                  <a:lnTo>
                    <a:pt x="477" y="930"/>
                  </a:lnTo>
                  <a:lnTo>
                    <a:pt x="1" y="2025"/>
                  </a:lnTo>
                  <a:lnTo>
                    <a:pt x="2751" y="3239"/>
                  </a:lnTo>
                  <a:lnTo>
                    <a:pt x="3977" y="477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1437623" y="5734431"/>
              <a:ext cx="236099" cy="289804"/>
            </a:xfrm>
            <a:custGeom>
              <a:avLst/>
              <a:gdLst/>
              <a:ahLst/>
              <a:cxnLst/>
              <a:rect l="l" t="t" r="r" b="b"/>
              <a:pathLst>
                <a:path w="3240" h="3977" extrusionOk="0">
                  <a:moveTo>
                    <a:pt x="1215" y="0"/>
                  </a:moveTo>
                  <a:lnTo>
                    <a:pt x="1" y="2762"/>
                  </a:lnTo>
                  <a:lnTo>
                    <a:pt x="2763" y="3977"/>
                  </a:lnTo>
                  <a:lnTo>
                    <a:pt x="3239" y="2893"/>
                  </a:lnTo>
                  <a:lnTo>
                    <a:pt x="1572" y="2155"/>
                  </a:lnTo>
                  <a:lnTo>
                    <a:pt x="2310" y="488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1084493" y="5119258"/>
              <a:ext cx="310718" cy="220432"/>
            </a:xfrm>
            <a:custGeom>
              <a:avLst/>
              <a:gdLst/>
              <a:ahLst/>
              <a:cxnLst/>
              <a:rect l="l" t="t" r="r" b="b"/>
              <a:pathLst>
                <a:path w="4264" h="3025" extrusionOk="0">
                  <a:moveTo>
                    <a:pt x="882" y="1"/>
                  </a:moveTo>
                  <a:lnTo>
                    <a:pt x="1" y="798"/>
                  </a:lnTo>
                  <a:lnTo>
                    <a:pt x="2037" y="3025"/>
                  </a:lnTo>
                  <a:lnTo>
                    <a:pt x="4263" y="1001"/>
                  </a:lnTo>
                  <a:lnTo>
                    <a:pt x="3454" y="120"/>
                  </a:lnTo>
                  <a:lnTo>
                    <a:pt x="2108" y="13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1573818" y="5251153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9" y="155"/>
                  </a:lnTo>
                  <a:lnTo>
                    <a:pt x="1799" y="1965"/>
                  </a:lnTo>
                  <a:lnTo>
                    <a:pt x="1" y="2215"/>
                  </a:lnTo>
                  <a:lnTo>
                    <a:pt x="168" y="3394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2280078" y="4099799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1723931" y="4168370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44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3336846" y="4489365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2843148" y="4265506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4167132" y="5107088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3864355" y="4590873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4580963" y="5331821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4436096" y="4583951"/>
              <a:ext cx="236099" cy="284630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3859983" y="5491480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3334222" y="5638096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2981092" y="5022121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3470417" y="5153944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4176678" y="4003537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8" y="155"/>
                  </a:lnTo>
                  <a:lnTo>
                    <a:pt x="1810" y="1965"/>
                  </a:lnTo>
                  <a:lnTo>
                    <a:pt x="1" y="2215"/>
                  </a:lnTo>
                  <a:lnTo>
                    <a:pt x="167" y="3393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3620530" y="4071161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1532209" y="6580312"/>
              <a:ext cx="261239" cy="232601"/>
            </a:xfrm>
            <a:custGeom>
              <a:avLst/>
              <a:gdLst/>
              <a:ahLst/>
              <a:cxnLst/>
              <a:rect l="l" t="t" r="r" b="b"/>
              <a:pathLst>
                <a:path w="3585" h="3192" extrusionOk="0">
                  <a:moveTo>
                    <a:pt x="1167" y="1"/>
                  </a:moveTo>
                  <a:lnTo>
                    <a:pt x="0" y="239"/>
                  </a:lnTo>
                  <a:lnTo>
                    <a:pt x="631" y="3192"/>
                  </a:lnTo>
                  <a:lnTo>
                    <a:pt x="3584" y="2560"/>
                  </a:lnTo>
                  <a:lnTo>
                    <a:pt x="3334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1039386" y="6356454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58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2059718" y="6681821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1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2631460" y="6674898"/>
              <a:ext cx="236099" cy="283756"/>
            </a:xfrm>
            <a:custGeom>
              <a:avLst/>
              <a:gdLst/>
              <a:ahLst/>
              <a:cxnLst/>
              <a:rect l="l" t="t" r="r" b="b"/>
              <a:pathLst>
                <a:path w="3240" h="3894" extrusionOk="0">
                  <a:moveTo>
                    <a:pt x="2810" y="0"/>
                  </a:moveTo>
                  <a:lnTo>
                    <a:pt x="1" y="1084"/>
                  </a:lnTo>
                  <a:lnTo>
                    <a:pt x="1096" y="3894"/>
                  </a:lnTo>
                  <a:lnTo>
                    <a:pt x="2203" y="3465"/>
                  </a:lnTo>
                  <a:lnTo>
                    <a:pt x="1548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1224955" y="7065443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70" y="0"/>
                  </a:moveTo>
                  <a:lnTo>
                    <a:pt x="1" y="798"/>
                  </a:lnTo>
                  <a:lnTo>
                    <a:pt x="2025" y="3036"/>
                  </a:lnTo>
                  <a:lnTo>
                    <a:pt x="4251" y="1000"/>
                  </a:lnTo>
                  <a:lnTo>
                    <a:pt x="3454" y="119"/>
                  </a:lnTo>
                  <a:lnTo>
                    <a:pt x="2108" y="134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2372915" y="6093610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1815894" y="616210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3541612" y="6452788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3047914" y="6228930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371898" y="7070512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32"/>
                  </a:lnTo>
                  <a:lnTo>
                    <a:pt x="536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49" y="536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068246" y="6554297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3185858" y="6985472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82" y="1"/>
                  </a:moveTo>
                  <a:lnTo>
                    <a:pt x="1" y="810"/>
                  </a:lnTo>
                  <a:lnTo>
                    <a:pt x="2025" y="3037"/>
                  </a:lnTo>
                  <a:lnTo>
                    <a:pt x="4251" y="1001"/>
                  </a:lnTo>
                  <a:lnTo>
                    <a:pt x="3453" y="120"/>
                  </a:lnTo>
                  <a:lnTo>
                    <a:pt x="2108" y="135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3675183" y="7117368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56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381444" y="5966888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3824422" y="6034584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-2095509" y="279016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-2398286" y="2273072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-1681678" y="3014019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-2402658" y="3174480"/>
              <a:ext cx="289877" cy="236099"/>
            </a:xfrm>
            <a:custGeom>
              <a:avLst/>
              <a:gdLst/>
              <a:ahLst/>
              <a:cxnLst/>
              <a:rect l="l" t="t" r="r" b="b"/>
              <a:pathLst>
                <a:path w="3978" h="3240" extrusionOk="0">
                  <a:moveTo>
                    <a:pt x="2882" y="1"/>
                  </a:moveTo>
                  <a:lnTo>
                    <a:pt x="2144" y="1668"/>
                  </a:lnTo>
                  <a:lnTo>
                    <a:pt x="477" y="930"/>
                  </a:lnTo>
                  <a:lnTo>
                    <a:pt x="1" y="2025"/>
                  </a:lnTo>
                  <a:lnTo>
                    <a:pt x="2751" y="3239"/>
                  </a:lnTo>
                  <a:lnTo>
                    <a:pt x="3977" y="477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214921" y="2917685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-506059" y="3077344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-1031819" y="3223959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-2002672" y="4783899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20"/>
                  </a:lnTo>
                  <a:lnTo>
                    <a:pt x="536" y="799"/>
                  </a:lnTo>
                  <a:lnTo>
                    <a:pt x="1" y="1858"/>
                  </a:lnTo>
                  <a:lnTo>
                    <a:pt x="2679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-2306323" y="4267684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1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-1588841" y="5007757"/>
              <a:ext cx="247394" cy="229978"/>
            </a:xfrm>
            <a:custGeom>
              <a:avLst/>
              <a:gdLst/>
              <a:ahLst/>
              <a:cxnLst/>
              <a:rect l="l" t="t" r="r" b="b"/>
              <a:pathLst>
                <a:path w="3395" h="3156" extrusionOk="0">
                  <a:moveTo>
                    <a:pt x="2977" y="1"/>
                  </a:moveTo>
                  <a:lnTo>
                    <a:pt x="1" y="429"/>
                  </a:lnTo>
                  <a:lnTo>
                    <a:pt x="156" y="1608"/>
                  </a:lnTo>
                  <a:lnTo>
                    <a:pt x="1965" y="1346"/>
                  </a:lnTo>
                  <a:lnTo>
                    <a:pt x="2215" y="3156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-1734582" y="4260762"/>
              <a:ext cx="236099" cy="283756"/>
            </a:xfrm>
            <a:custGeom>
              <a:avLst/>
              <a:gdLst/>
              <a:ahLst/>
              <a:cxnLst/>
              <a:rect l="l" t="t" r="r" b="b"/>
              <a:pathLst>
                <a:path w="3240" h="3894" extrusionOk="0">
                  <a:moveTo>
                    <a:pt x="2810" y="0"/>
                  </a:moveTo>
                  <a:lnTo>
                    <a:pt x="1" y="1084"/>
                  </a:lnTo>
                  <a:lnTo>
                    <a:pt x="1096" y="3894"/>
                  </a:lnTo>
                  <a:lnTo>
                    <a:pt x="2203" y="3465"/>
                  </a:lnTo>
                  <a:lnTo>
                    <a:pt x="1548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-2310695" y="5168291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94" y="0"/>
                  </a:moveTo>
                  <a:lnTo>
                    <a:pt x="2156" y="1667"/>
                  </a:lnTo>
                  <a:lnTo>
                    <a:pt x="489" y="929"/>
                  </a:lnTo>
                  <a:lnTo>
                    <a:pt x="1" y="2024"/>
                  </a:lnTo>
                  <a:lnTo>
                    <a:pt x="2763" y="3239"/>
                  </a:lnTo>
                  <a:lnTo>
                    <a:pt x="3978" y="488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-1993126" y="3679473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-824430" y="4038652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-1318127" y="3814794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5856" y="4656376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7" y="1632"/>
                  </a:lnTo>
                  <a:lnTo>
                    <a:pt x="536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49" y="536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-297795" y="4140161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0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273946" y="4133238"/>
              <a:ext cx="236900" cy="284630"/>
            </a:xfrm>
            <a:custGeom>
              <a:avLst/>
              <a:gdLst/>
              <a:ahLst/>
              <a:cxnLst/>
              <a:rect l="l" t="t" r="r" b="b"/>
              <a:pathLst>
                <a:path w="3251" h="3906" extrusionOk="0">
                  <a:moveTo>
                    <a:pt x="2822" y="0"/>
                  </a:moveTo>
                  <a:lnTo>
                    <a:pt x="1" y="1096"/>
                  </a:lnTo>
                  <a:lnTo>
                    <a:pt x="1096" y="3905"/>
                  </a:lnTo>
                  <a:lnTo>
                    <a:pt x="2203" y="3477"/>
                  </a:lnTo>
                  <a:lnTo>
                    <a:pt x="1548" y="1774"/>
                  </a:lnTo>
                  <a:lnTo>
                    <a:pt x="3251" y="1107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-301293" y="5040768"/>
              <a:ext cx="289002" cy="236026"/>
            </a:xfrm>
            <a:custGeom>
              <a:avLst/>
              <a:gdLst/>
              <a:ahLst/>
              <a:cxnLst/>
              <a:rect l="l" t="t" r="r" b="b"/>
              <a:pathLst>
                <a:path w="3966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65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-827053" y="5187383"/>
              <a:ext cx="236026" cy="289804"/>
            </a:xfrm>
            <a:custGeom>
              <a:avLst/>
              <a:gdLst/>
              <a:ahLst/>
              <a:cxnLst/>
              <a:rect l="l" t="t" r="r" b="b"/>
              <a:pathLst>
                <a:path w="3239" h="3977" extrusionOk="0">
                  <a:moveTo>
                    <a:pt x="1215" y="0"/>
                  </a:moveTo>
                  <a:lnTo>
                    <a:pt x="1" y="2751"/>
                  </a:lnTo>
                  <a:lnTo>
                    <a:pt x="2751" y="3977"/>
                  </a:lnTo>
                  <a:lnTo>
                    <a:pt x="3239" y="2882"/>
                  </a:lnTo>
                  <a:lnTo>
                    <a:pt x="1572" y="2143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-1180183" y="4571336"/>
              <a:ext cx="309843" cy="221306"/>
            </a:xfrm>
            <a:custGeom>
              <a:avLst/>
              <a:gdLst/>
              <a:ahLst/>
              <a:cxnLst/>
              <a:rect l="l" t="t" r="r" b="b"/>
              <a:pathLst>
                <a:path w="4252" h="3037" extrusionOk="0">
                  <a:moveTo>
                    <a:pt x="882" y="1"/>
                  </a:moveTo>
                  <a:lnTo>
                    <a:pt x="1" y="810"/>
                  </a:lnTo>
                  <a:lnTo>
                    <a:pt x="2025" y="3037"/>
                  </a:lnTo>
                  <a:lnTo>
                    <a:pt x="4251" y="1001"/>
                  </a:lnTo>
                  <a:lnTo>
                    <a:pt x="3453" y="120"/>
                  </a:lnTo>
                  <a:lnTo>
                    <a:pt x="2108" y="135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-690858" y="4703231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56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15402" y="3552751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-541620" y="3620448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-2490098" y="6186013"/>
              <a:ext cx="261239" cy="233403"/>
            </a:xfrm>
            <a:custGeom>
              <a:avLst/>
              <a:gdLst/>
              <a:ahLst/>
              <a:cxnLst/>
              <a:rect l="l" t="t" r="r" b="b"/>
              <a:pathLst>
                <a:path w="3585" h="3203" extrusionOk="0">
                  <a:moveTo>
                    <a:pt x="1167" y="0"/>
                  </a:moveTo>
                  <a:lnTo>
                    <a:pt x="0" y="250"/>
                  </a:lnTo>
                  <a:lnTo>
                    <a:pt x="631" y="3203"/>
                  </a:lnTo>
                  <a:lnTo>
                    <a:pt x="3584" y="2572"/>
                  </a:lnTo>
                  <a:lnTo>
                    <a:pt x="3334" y="1405"/>
                  </a:lnTo>
                  <a:lnTo>
                    <a:pt x="1548" y="17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-1659812" y="6804611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-1962589" y="6287522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0"/>
                  </a:moveTo>
                  <a:lnTo>
                    <a:pt x="0" y="429"/>
                  </a:lnTo>
                  <a:lnTo>
                    <a:pt x="167" y="1608"/>
                  </a:lnTo>
                  <a:lnTo>
                    <a:pt x="1965" y="1346"/>
                  </a:lnTo>
                  <a:lnTo>
                    <a:pt x="2227" y="3155"/>
                  </a:lnTo>
                  <a:lnTo>
                    <a:pt x="3405" y="2989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-1245981" y="7028470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-1390848" y="6281401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-2356527" y="6851467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9" y="155"/>
                  </a:lnTo>
                  <a:lnTo>
                    <a:pt x="1799" y="1965"/>
                  </a:lnTo>
                  <a:lnTo>
                    <a:pt x="1" y="2215"/>
                  </a:lnTo>
                  <a:lnTo>
                    <a:pt x="168" y="3394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-1650266" y="5700113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-2206414" y="5768684"/>
              <a:ext cx="248195" cy="229103"/>
            </a:xfrm>
            <a:custGeom>
              <a:avLst/>
              <a:gdLst/>
              <a:ahLst/>
              <a:cxnLst/>
              <a:rect l="l" t="t" r="r" b="b"/>
              <a:pathLst>
                <a:path w="3406" h="3144" extrusionOk="0">
                  <a:moveTo>
                    <a:pt x="2989" y="0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44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-593499" y="6089679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-1087196" y="5865820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236787" y="6707402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-65990" y="6191187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650618" y="6932135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505752" y="6184264"/>
              <a:ext cx="236099" cy="284630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-70362" y="7091794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-949253" y="6622435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-459928" y="6754258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246333" y="5603851"/>
              <a:ext cx="229978" cy="247321"/>
            </a:xfrm>
            <a:custGeom>
              <a:avLst/>
              <a:gdLst/>
              <a:ahLst/>
              <a:cxnLst/>
              <a:rect l="l" t="t" r="r" b="b"/>
              <a:pathLst>
                <a:path w="3156" h="3394" extrusionOk="0">
                  <a:moveTo>
                    <a:pt x="2727" y="0"/>
                  </a:moveTo>
                  <a:lnTo>
                    <a:pt x="1548" y="155"/>
                  </a:lnTo>
                  <a:lnTo>
                    <a:pt x="1810" y="1965"/>
                  </a:lnTo>
                  <a:lnTo>
                    <a:pt x="1" y="2215"/>
                  </a:lnTo>
                  <a:lnTo>
                    <a:pt x="167" y="3393"/>
                  </a:lnTo>
                  <a:lnTo>
                    <a:pt x="3156" y="2977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-309814" y="5671474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14"/>
          <p:cNvGrpSpPr/>
          <p:nvPr/>
        </p:nvGrpSpPr>
        <p:grpSpPr>
          <a:xfrm>
            <a:off x="439862" y="814203"/>
            <a:ext cx="8170845" cy="3515083"/>
            <a:chOff x="1175975" y="1304388"/>
            <a:chExt cx="6792057" cy="2431237"/>
          </a:xfrm>
        </p:grpSpPr>
        <p:sp>
          <p:nvSpPr>
            <p:cNvPr id="1474" name="Google Shape;1474;p14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1419050" y="1430313"/>
              <a:ext cx="6426600" cy="2103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14"/>
          <p:cNvSpPr txBox="1">
            <a:spLocks noGrp="1"/>
          </p:cNvSpPr>
          <p:nvPr>
            <p:ph type="title"/>
          </p:nvPr>
        </p:nvSpPr>
        <p:spPr>
          <a:xfrm>
            <a:off x="3347325" y="3179513"/>
            <a:ext cx="4542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78" name="Google Shape;1478;p14"/>
          <p:cNvSpPr txBox="1">
            <a:spLocks noGrp="1"/>
          </p:cNvSpPr>
          <p:nvPr>
            <p:ph type="subTitle" idx="1"/>
          </p:nvPr>
        </p:nvSpPr>
        <p:spPr>
          <a:xfrm>
            <a:off x="1160625" y="1432088"/>
            <a:ext cx="6729300" cy="17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9" name="Google Shape;1479;p14"/>
          <p:cNvGrpSpPr/>
          <p:nvPr/>
        </p:nvGrpSpPr>
        <p:grpSpPr>
          <a:xfrm rot="5400000">
            <a:off x="4850375" y="-1045975"/>
            <a:ext cx="1058473" cy="2229599"/>
            <a:chOff x="4656525" y="-1627000"/>
            <a:chExt cx="1058473" cy="2229599"/>
          </a:xfrm>
        </p:grpSpPr>
        <p:sp>
          <p:nvSpPr>
            <p:cNvPr id="1480" name="Google Shape;1480;p14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">
    <p:bg>
      <p:bgPr>
        <a:solidFill>
          <a:schemeClr val="lt2"/>
        </a:solidFill>
        <a:effectLst/>
      </p:bgPr>
    </p:bg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22"/>
          <p:cNvSpPr/>
          <p:nvPr/>
        </p:nvSpPr>
        <p:spPr>
          <a:xfrm flipH="1">
            <a:off x="1615196" y="2172200"/>
            <a:ext cx="7528800" cy="2966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2"/>
          <p:cNvSpPr/>
          <p:nvPr/>
        </p:nvSpPr>
        <p:spPr>
          <a:xfrm>
            <a:off x="878825" y="3836500"/>
            <a:ext cx="3000300" cy="2962200"/>
          </a:xfrm>
          <a:prstGeom prst="donut">
            <a:avLst>
              <a:gd name="adj" fmla="val 183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2" name="Google Shape;2562;p22"/>
          <p:cNvGrpSpPr/>
          <p:nvPr/>
        </p:nvGrpSpPr>
        <p:grpSpPr>
          <a:xfrm rot="5400000">
            <a:off x="3938500" y="3933575"/>
            <a:ext cx="1058473" cy="2229599"/>
            <a:chOff x="4656525" y="-1627000"/>
            <a:chExt cx="1058473" cy="2229599"/>
          </a:xfrm>
        </p:grpSpPr>
        <p:sp>
          <p:nvSpPr>
            <p:cNvPr id="2563" name="Google Shape;2563;p22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2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2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2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2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2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2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2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2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2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2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2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2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1" name="Google Shape;2591;p22"/>
          <p:cNvSpPr/>
          <p:nvPr/>
        </p:nvSpPr>
        <p:spPr>
          <a:xfrm>
            <a:off x="7712871" y="3530025"/>
            <a:ext cx="1314000" cy="126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2"/>
          <p:cNvSpPr/>
          <p:nvPr/>
        </p:nvSpPr>
        <p:spPr>
          <a:xfrm rot="-1454597">
            <a:off x="1135194" y="-1606911"/>
            <a:ext cx="6606967" cy="3089786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2"/>
          <p:cNvSpPr/>
          <p:nvPr/>
        </p:nvSpPr>
        <p:spPr>
          <a:xfrm>
            <a:off x="845775" y="720900"/>
            <a:ext cx="7730100" cy="400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2"/>
          <p:cNvSpPr/>
          <p:nvPr/>
        </p:nvSpPr>
        <p:spPr>
          <a:xfrm>
            <a:off x="586325" y="424475"/>
            <a:ext cx="7896900" cy="4094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2"/>
          <p:cNvSpPr txBox="1">
            <a:spLocks noGrp="1"/>
          </p:cNvSpPr>
          <p:nvPr>
            <p:ph type="title"/>
          </p:nvPr>
        </p:nvSpPr>
        <p:spPr>
          <a:xfrm>
            <a:off x="4791500" y="2516715"/>
            <a:ext cx="3253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6" name="Google Shape;2596;p22"/>
          <p:cNvSpPr txBox="1">
            <a:spLocks noGrp="1"/>
          </p:cNvSpPr>
          <p:nvPr>
            <p:ph type="subTitle" idx="1"/>
          </p:nvPr>
        </p:nvSpPr>
        <p:spPr>
          <a:xfrm>
            <a:off x="4791500" y="2923201"/>
            <a:ext cx="21549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7" name="Google Shape;2597;p22"/>
          <p:cNvSpPr txBox="1">
            <a:spLocks noGrp="1"/>
          </p:cNvSpPr>
          <p:nvPr>
            <p:ph type="title" idx="2"/>
          </p:nvPr>
        </p:nvSpPr>
        <p:spPr>
          <a:xfrm>
            <a:off x="4791500" y="3405437"/>
            <a:ext cx="3253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8" name="Google Shape;2598;p22"/>
          <p:cNvSpPr txBox="1">
            <a:spLocks noGrp="1"/>
          </p:cNvSpPr>
          <p:nvPr>
            <p:ph type="subTitle" idx="3"/>
          </p:nvPr>
        </p:nvSpPr>
        <p:spPr>
          <a:xfrm>
            <a:off x="4791500" y="3811937"/>
            <a:ext cx="21549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9" name="Google Shape;2599;p22"/>
          <p:cNvSpPr txBox="1">
            <a:spLocks noGrp="1"/>
          </p:cNvSpPr>
          <p:nvPr>
            <p:ph type="title" idx="4"/>
          </p:nvPr>
        </p:nvSpPr>
        <p:spPr>
          <a:xfrm>
            <a:off x="4791500" y="1628000"/>
            <a:ext cx="3253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0" name="Google Shape;2600;p22"/>
          <p:cNvSpPr txBox="1">
            <a:spLocks noGrp="1"/>
          </p:cNvSpPr>
          <p:nvPr>
            <p:ph type="subTitle" idx="5"/>
          </p:nvPr>
        </p:nvSpPr>
        <p:spPr>
          <a:xfrm>
            <a:off x="4791500" y="2034491"/>
            <a:ext cx="21549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1" name="Google Shape;2601;p22"/>
          <p:cNvSpPr txBox="1">
            <a:spLocks noGrp="1"/>
          </p:cNvSpPr>
          <p:nvPr>
            <p:ph type="title" idx="6"/>
          </p:nvPr>
        </p:nvSpPr>
        <p:spPr>
          <a:xfrm>
            <a:off x="998100" y="720900"/>
            <a:ext cx="392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">
    <p:bg>
      <p:bgPr>
        <a:solidFill>
          <a:schemeClr val="lt2"/>
        </a:solidFill>
        <a:effectLst/>
      </p:bgPr>
    </p:bg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23"/>
          <p:cNvSpPr/>
          <p:nvPr/>
        </p:nvSpPr>
        <p:spPr>
          <a:xfrm>
            <a:off x="1433475" y="-543575"/>
            <a:ext cx="3000300" cy="2962200"/>
          </a:xfrm>
          <a:prstGeom prst="donut">
            <a:avLst>
              <a:gd name="adj" fmla="val 183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>
            <a:off x="-4" y="2177100"/>
            <a:ext cx="7528800" cy="2966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-10266663">
            <a:off x="5776661" y="-726502"/>
            <a:ext cx="2562780" cy="264810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-6220298">
            <a:off x="2823631" y="431975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23"/>
          <p:cNvGrpSpPr/>
          <p:nvPr/>
        </p:nvGrpSpPr>
        <p:grpSpPr>
          <a:xfrm rot="-1858068">
            <a:off x="3216526" y="3751059"/>
            <a:ext cx="2500254" cy="2500205"/>
            <a:chOff x="848300" y="1592300"/>
            <a:chExt cx="1283825" cy="1283800"/>
          </a:xfrm>
        </p:grpSpPr>
        <p:sp>
          <p:nvSpPr>
            <p:cNvPr id="2609" name="Google Shape;2609;p23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3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3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3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3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3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3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3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3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3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3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3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3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3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3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3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3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3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3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3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3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3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3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3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3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3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3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3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3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3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3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3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3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3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3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3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3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3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3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3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3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3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3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3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3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3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3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3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3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3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3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3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3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3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3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3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3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3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3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3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3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3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3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3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3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3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3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3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3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3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3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3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3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3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3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3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3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3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3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3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3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3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3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9" name="Google Shape;2709;p23"/>
          <p:cNvSpPr/>
          <p:nvPr/>
        </p:nvSpPr>
        <p:spPr>
          <a:xfrm rot="-2043389" flipH="1">
            <a:off x="8128044" y="-482624"/>
            <a:ext cx="130468" cy="71076"/>
          </a:xfrm>
          <a:custGeom>
            <a:avLst/>
            <a:gdLst/>
            <a:ahLst/>
            <a:cxnLst/>
            <a:rect l="l" t="t" r="r" b="b"/>
            <a:pathLst>
              <a:path w="2680" h="1460" extrusionOk="0">
                <a:moveTo>
                  <a:pt x="2113" y="1"/>
                </a:moveTo>
                <a:cubicBezTo>
                  <a:pt x="2068" y="1"/>
                  <a:pt x="2022" y="7"/>
                  <a:pt x="1977" y="19"/>
                </a:cubicBezTo>
                <a:lnTo>
                  <a:pt x="417" y="472"/>
                </a:lnTo>
                <a:cubicBezTo>
                  <a:pt x="155" y="555"/>
                  <a:pt x="0" y="829"/>
                  <a:pt x="84" y="1103"/>
                </a:cubicBezTo>
                <a:cubicBezTo>
                  <a:pt x="143" y="1317"/>
                  <a:pt x="346" y="1460"/>
                  <a:pt x="560" y="1460"/>
                </a:cubicBezTo>
                <a:cubicBezTo>
                  <a:pt x="608" y="1460"/>
                  <a:pt x="655" y="1448"/>
                  <a:pt x="703" y="1436"/>
                </a:cubicBezTo>
                <a:lnTo>
                  <a:pt x="2263" y="984"/>
                </a:lnTo>
                <a:cubicBezTo>
                  <a:pt x="2525" y="900"/>
                  <a:pt x="2679" y="626"/>
                  <a:pt x="2596" y="365"/>
                </a:cubicBezTo>
                <a:cubicBezTo>
                  <a:pt x="2537" y="138"/>
                  <a:pt x="2331" y="1"/>
                  <a:pt x="21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3"/>
          <p:cNvSpPr/>
          <p:nvPr/>
        </p:nvSpPr>
        <p:spPr>
          <a:xfrm rot="-2043389" flipH="1">
            <a:off x="7788875" y="-585211"/>
            <a:ext cx="109584" cy="104959"/>
          </a:xfrm>
          <a:custGeom>
            <a:avLst/>
            <a:gdLst/>
            <a:ahLst/>
            <a:cxnLst/>
            <a:rect l="l" t="t" r="r" b="b"/>
            <a:pathLst>
              <a:path w="2251" h="2156" extrusionOk="0">
                <a:moveTo>
                  <a:pt x="1697" y="0"/>
                </a:moveTo>
                <a:cubicBezTo>
                  <a:pt x="1569" y="0"/>
                  <a:pt x="1441" y="48"/>
                  <a:pt x="1346" y="143"/>
                </a:cubicBezTo>
                <a:lnTo>
                  <a:pt x="191" y="1298"/>
                </a:lnTo>
                <a:cubicBezTo>
                  <a:pt x="1" y="1489"/>
                  <a:pt x="1" y="1810"/>
                  <a:pt x="191" y="2001"/>
                </a:cubicBezTo>
                <a:cubicBezTo>
                  <a:pt x="286" y="2096"/>
                  <a:pt x="417" y="2155"/>
                  <a:pt x="548" y="2155"/>
                </a:cubicBezTo>
                <a:cubicBezTo>
                  <a:pt x="679" y="2155"/>
                  <a:pt x="810" y="2108"/>
                  <a:pt x="906" y="2001"/>
                </a:cubicBezTo>
                <a:lnTo>
                  <a:pt x="2049" y="858"/>
                </a:lnTo>
                <a:cubicBezTo>
                  <a:pt x="2251" y="667"/>
                  <a:pt x="2251" y="346"/>
                  <a:pt x="2049" y="143"/>
                </a:cubicBezTo>
                <a:cubicBezTo>
                  <a:pt x="1953" y="48"/>
                  <a:pt x="1825" y="0"/>
                  <a:pt x="16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3"/>
          <p:cNvSpPr/>
          <p:nvPr/>
        </p:nvSpPr>
        <p:spPr>
          <a:xfrm rot="-2043389" flipH="1">
            <a:off x="8146191" y="109017"/>
            <a:ext cx="104959" cy="100334"/>
          </a:xfrm>
          <a:custGeom>
            <a:avLst/>
            <a:gdLst/>
            <a:ahLst/>
            <a:cxnLst/>
            <a:rect l="l" t="t" r="r" b="b"/>
            <a:pathLst>
              <a:path w="2156" h="2061" extrusionOk="0">
                <a:moveTo>
                  <a:pt x="1603" y="1"/>
                </a:moveTo>
                <a:cubicBezTo>
                  <a:pt x="1474" y="1"/>
                  <a:pt x="1346" y="49"/>
                  <a:pt x="1250" y="144"/>
                </a:cubicBezTo>
                <a:lnTo>
                  <a:pt x="191" y="1204"/>
                </a:lnTo>
                <a:cubicBezTo>
                  <a:pt x="0" y="1406"/>
                  <a:pt x="0" y="1715"/>
                  <a:pt x="191" y="1918"/>
                </a:cubicBezTo>
                <a:cubicBezTo>
                  <a:pt x="286" y="2013"/>
                  <a:pt x="417" y="2061"/>
                  <a:pt x="548" y="2061"/>
                </a:cubicBezTo>
                <a:cubicBezTo>
                  <a:pt x="679" y="2061"/>
                  <a:pt x="810" y="2013"/>
                  <a:pt x="905" y="1918"/>
                </a:cubicBezTo>
                <a:lnTo>
                  <a:pt x="1965" y="858"/>
                </a:lnTo>
                <a:cubicBezTo>
                  <a:pt x="2155" y="656"/>
                  <a:pt x="2155" y="346"/>
                  <a:pt x="1965" y="144"/>
                </a:cubicBezTo>
                <a:cubicBezTo>
                  <a:pt x="1863" y="49"/>
                  <a:pt x="1733" y="1"/>
                  <a:pt x="1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3"/>
          <p:cNvSpPr/>
          <p:nvPr/>
        </p:nvSpPr>
        <p:spPr>
          <a:xfrm rot="-2043389" flipH="1">
            <a:off x="8272540" y="-175754"/>
            <a:ext cx="122338" cy="48731"/>
          </a:xfrm>
          <a:custGeom>
            <a:avLst/>
            <a:gdLst/>
            <a:ahLst/>
            <a:cxnLst/>
            <a:rect l="l" t="t" r="r" b="b"/>
            <a:pathLst>
              <a:path w="2513" h="1001" extrusionOk="0">
                <a:moveTo>
                  <a:pt x="501" y="0"/>
                </a:moveTo>
                <a:cubicBezTo>
                  <a:pt x="227" y="0"/>
                  <a:pt x="1" y="226"/>
                  <a:pt x="1" y="500"/>
                </a:cubicBezTo>
                <a:cubicBezTo>
                  <a:pt x="1" y="774"/>
                  <a:pt x="227" y="1000"/>
                  <a:pt x="501" y="1000"/>
                </a:cubicBezTo>
                <a:lnTo>
                  <a:pt x="2001" y="1000"/>
                </a:lnTo>
                <a:cubicBezTo>
                  <a:pt x="2287" y="1000"/>
                  <a:pt x="2513" y="774"/>
                  <a:pt x="2513" y="500"/>
                </a:cubicBezTo>
                <a:cubicBezTo>
                  <a:pt x="2513" y="226"/>
                  <a:pt x="2287" y="0"/>
                  <a:pt x="20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3"/>
          <p:cNvSpPr/>
          <p:nvPr/>
        </p:nvSpPr>
        <p:spPr>
          <a:xfrm rot="-2043389" flipH="1">
            <a:off x="8003263" y="-243095"/>
            <a:ext cx="103255" cy="98581"/>
          </a:xfrm>
          <a:custGeom>
            <a:avLst/>
            <a:gdLst/>
            <a:ahLst/>
            <a:cxnLst/>
            <a:rect l="l" t="t" r="r" b="b"/>
            <a:pathLst>
              <a:path w="2121" h="2025" extrusionOk="0">
                <a:moveTo>
                  <a:pt x="548" y="0"/>
                </a:moveTo>
                <a:cubicBezTo>
                  <a:pt x="420" y="0"/>
                  <a:pt x="292" y="48"/>
                  <a:pt x="191" y="143"/>
                </a:cubicBezTo>
                <a:cubicBezTo>
                  <a:pt x="1" y="345"/>
                  <a:pt x="1" y="655"/>
                  <a:pt x="191" y="857"/>
                </a:cubicBezTo>
                <a:lnTo>
                  <a:pt x="1215" y="1881"/>
                </a:lnTo>
                <a:cubicBezTo>
                  <a:pt x="1310" y="1977"/>
                  <a:pt x="1441" y="2024"/>
                  <a:pt x="1572" y="2024"/>
                </a:cubicBezTo>
                <a:cubicBezTo>
                  <a:pt x="1703" y="2024"/>
                  <a:pt x="1834" y="1977"/>
                  <a:pt x="1930" y="1881"/>
                </a:cubicBezTo>
                <a:cubicBezTo>
                  <a:pt x="2120" y="1691"/>
                  <a:pt x="2120" y="1369"/>
                  <a:pt x="1930" y="1167"/>
                </a:cubicBezTo>
                <a:lnTo>
                  <a:pt x="906" y="143"/>
                </a:lnTo>
                <a:cubicBezTo>
                  <a:pt x="804" y="48"/>
                  <a:pt x="676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3"/>
          <p:cNvSpPr/>
          <p:nvPr/>
        </p:nvSpPr>
        <p:spPr>
          <a:xfrm rot="-2043389" flipH="1">
            <a:off x="8431768" y="-513727"/>
            <a:ext cx="52187" cy="116010"/>
          </a:xfrm>
          <a:custGeom>
            <a:avLst/>
            <a:gdLst/>
            <a:ahLst/>
            <a:cxnLst/>
            <a:rect l="l" t="t" r="r" b="b"/>
            <a:pathLst>
              <a:path w="1072" h="2383" extrusionOk="0">
                <a:moveTo>
                  <a:pt x="550" y="1"/>
                </a:moveTo>
                <a:cubicBezTo>
                  <a:pt x="286" y="1"/>
                  <a:pt x="71" y="211"/>
                  <a:pt x="60" y="477"/>
                </a:cubicBezTo>
                <a:lnTo>
                  <a:pt x="0" y="1859"/>
                </a:lnTo>
                <a:cubicBezTo>
                  <a:pt x="0" y="2144"/>
                  <a:pt x="215" y="2371"/>
                  <a:pt x="488" y="2382"/>
                </a:cubicBezTo>
                <a:lnTo>
                  <a:pt x="512" y="2382"/>
                </a:lnTo>
                <a:cubicBezTo>
                  <a:pt x="774" y="2382"/>
                  <a:pt x="1000" y="2168"/>
                  <a:pt x="1012" y="1906"/>
                </a:cubicBezTo>
                <a:lnTo>
                  <a:pt x="1060" y="525"/>
                </a:lnTo>
                <a:cubicBezTo>
                  <a:pt x="1072" y="239"/>
                  <a:pt x="858" y="13"/>
                  <a:pt x="572" y="1"/>
                </a:cubicBezTo>
                <a:cubicBezTo>
                  <a:pt x="565" y="1"/>
                  <a:pt x="557" y="1"/>
                  <a:pt x="5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3"/>
          <p:cNvSpPr/>
          <p:nvPr/>
        </p:nvSpPr>
        <p:spPr>
          <a:xfrm rot="-2043389" flipH="1">
            <a:off x="6441019" y="-633785"/>
            <a:ext cx="105543" cy="100772"/>
          </a:xfrm>
          <a:custGeom>
            <a:avLst/>
            <a:gdLst/>
            <a:ahLst/>
            <a:cxnLst/>
            <a:rect l="l" t="t" r="r" b="b"/>
            <a:pathLst>
              <a:path w="2168" h="2070" extrusionOk="0">
                <a:moveTo>
                  <a:pt x="1614" y="0"/>
                </a:moveTo>
                <a:cubicBezTo>
                  <a:pt x="1486" y="0"/>
                  <a:pt x="1358" y="51"/>
                  <a:pt x="1263" y="152"/>
                </a:cubicBezTo>
                <a:lnTo>
                  <a:pt x="203" y="1212"/>
                </a:lnTo>
                <a:cubicBezTo>
                  <a:pt x="1" y="1402"/>
                  <a:pt x="1" y="1724"/>
                  <a:pt x="203" y="1914"/>
                </a:cubicBezTo>
                <a:cubicBezTo>
                  <a:pt x="299" y="2010"/>
                  <a:pt x="430" y="2069"/>
                  <a:pt x="561" y="2069"/>
                </a:cubicBezTo>
                <a:cubicBezTo>
                  <a:pt x="680" y="2069"/>
                  <a:pt x="811" y="2010"/>
                  <a:pt x="906" y="1914"/>
                </a:cubicBezTo>
                <a:lnTo>
                  <a:pt x="1966" y="855"/>
                </a:lnTo>
                <a:cubicBezTo>
                  <a:pt x="2168" y="664"/>
                  <a:pt x="2168" y="343"/>
                  <a:pt x="1966" y="152"/>
                </a:cubicBezTo>
                <a:cubicBezTo>
                  <a:pt x="1870" y="51"/>
                  <a:pt x="1742" y="0"/>
                  <a:pt x="16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3"/>
          <p:cNvSpPr/>
          <p:nvPr/>
        </p:nvSpPr>
        <p:spPr>
          <a:xfrm rot="-2043389" flipH="1">
            <a:off x="7065282" y="-112124"/>
            <a:ext cx="130468" cy="71076"/>
          </a:xfrm>
          <a:custGeom>
            <a:avLst/>
            <a:gdLst/>
            <a:ahLst/>
            <a:cxnLst/>
            <a:rect l="l" t="t" r="r" b="b"/>
            <a:pathLst>
              <a:path w="2680" h="1460" extrusionOk="0">
                <a:moveTo>
                  <a:pt x="2113" y="1"/>
                </a:moveTo>
                <a:cubicBezTo>
                  <a:pt x="2068" y="1"/>
                  <a:pt x="2022" y="7"/>
                  <a:pt x="1977" y="19"/>
                </a:cubicBezTo>
                <a:lnTo>
                  <a:pt x="417" y="472"/>
                </a:lnTo>
                <a:cubicBezTo>
                  <a:pt x="155" y="555"/>
                  <a:pt x="0" y="829"/>
                  <a:pt x="84" y="1103"/>
                </a:cubicBezTo>
                <a:cubicBezTo>
                  <a:pt x="143" y="1317"/>
                  <a:pt x="346" y="1460"/>
                  <a:pt x="560" y="1460"/>
                </a:cubicBezTo>
                <a:cubicBezTo>
                  <a:pt x="608" y="1460"/>
                  <a:pt x="655" y="1448"/>
                  <a:pt x="703" y="1436"/>
                </a:cubicBezTo>
                <a:lnTo>
                  <a:pt x="2263" y="984"/>
                </a:lnTo>
                <a:cubicBezTo>
                  <a:pt x="2525" y="900"/>
                  <a:pt x="2679" y="626"/>
                  <a:pt x="2596" y="365"/>
                </a:cubicBezTo>
                <a:cubicBezTo>
                  <a:pt x="2537" y="138"/>
                  <a:pt x="2331" y="1"/>
                  <a:pt x="21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3"/>
          <p:cNvSpPr/>
          <p:nvPr/>
        </p:nvSpPr>
        <p:spPr>
          <a:xfrm rot="-2043389" flipH="1">
            <a:off x="6678913" y="-469018"/>
            <a:ext cx="121219" cy="87482"/>
          </a:xfrm>
          <a:custGeom>
            <a:avLst/>
            <a:gdLst/>
            <a:ahLst/>
            <a:cxnLst/>
            <a:rect l="l" t="t" r="r" b="b"/>
            <a:pathLst>
              <a:path w="2490" h="1797" extrusionOk="0">
                <a:moveTo>
                  <a:pt x="1920" y="0"/>
                </a:moveTo>
                <a:cubicBezTo>
                  <a:pt x="1834" y="0"/>
                  <a:pt x="1747" y="23"/>
                  <a:pt x="1668" y="70"/>
                </a:cubicBezTo>
                <a:lnTo>
                  <a:pt x="322" y="868"/>
                </a:lnTo>
                <a:cubicBezTo>
                  <a:pt x="84" y="999"/>
                  <a:pt x="1" y="1309"/>
                  <a:pt x="144" y="1547"/>
                </a:cubicBezTo>
                <a:cubicBezTo>
                  <a:pt x="239" y="1713"/>
                  <a:pt x="406" y="1797"/>
                  <a:pt x="572" y="1797"/>
                </a:cubicBezTo>
                <a:cubicBezTo>
                  <a:pt x="668" y="1797"/>
                  <a:pt x="751" y="1773"/>
                  <a:pt x="822" y="1725"/>
                </a:cubicBezTo>
                <a:lnTo>
                  <a:pt x="2168" y="939"/>
                </a:lnTo>
                <a:cubicBezTo>
                  <a:pt x="2418" y="797"/>
                  <a:pt x="2489" y="487"/>
                  <a:pt x="2346" y="249"/>
                </a:cubicBezTo>
                <a:cubicBezTo>
                  <a:pt x="2259" y="90"/>
                  <a:pt x="2092" y="0"/>
                  <a:pt x="19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3"/>
          <p:cNvSpPr/>
          <p:nvPr/>
        </p:nvSpPr>
        <p:spPr>
          <a:xfrm rot="-2043389" flipH="1">
            <a:off x="7171014" y="-373567"/>
            <a:ext cx="97997" cy="92788"/>
          </a:xfrm>
          <a:custGeom>
            <a:avLst/>
            <a:gdLst/>
            <a:ahLst/>
            <a:cxnLst/>
            <a:rect l="l" t="t" r="r" b="b"/>
            <a:pathLst>
              <a:path w="2013" h="1906" extrusionOk="0">
                <a:moveTo>
                  <a:pt x="1458" y="1"/>
                </a:moveTo>
                <a:cubicBezTo>
                  <a:pt x="1328" y="1"/>
                  <a:pt x="1197" y="48"/>
                  <a:pt x="1096" y="143"/>
                </a:cubicBezTo>
                <a:lnTo>
                  <a:pt x="203" y="1048"/>
                </a:lnTo>
                <a:cubicBezTo>
                  <a:pt x="0" y="1239"/>
                  <a:pt x="0" y="1560"/>
                  <a:pt x="203" y="1763"/>
                </a:cubicBezTo>
                <a:cubicBezTo>
                  <a:pt x="298" y="1858"/>
                  <a:pt x="429" y="1906"/>
                  <a:pt x="560" y="1906"/>
                </a:cubicBezTo>
                <a:cubicBezTo>
                  <a:pt x="679" y="1906"/>
                  <a:pt x="810" y="1858"/>
                  <a:pt x="905" y="1763"/>
                </a:cubicBezTo>
                <a:lnTo>
                  <a:pt x="1810" y="858"/>
                </a:lnTo>
                <a:cubicBezTo>
                  <a:pt x="2013" y="655"/>
                  <a:pt x="2013" y="346"/>
                  <a:pt x="1810" y="143"/>
                </a:cubicBezTo>
                <a:cubicBezTo>
                  <a:pt x="1715" y="48"/>
                  <a:pt x="1587" y="1"/>
                  <a:pt x="1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3"/>
          <p:cNvSpPr/>
          <p:nvPr/>
        </p:nvSpPr>
        <p:spPr>
          <a:xfrm rot="-2043389" flipH="1">
            <a:off x="6726112" y="-214711"/>
            <a:ext cx="109584" cy="104959"/>
          </a:xfrm>
          <a:custGeom>
            <a:avLst/>
            <a:gdLst/>
            <a:ahLst/>
            <a:cxnLst/>
            <a:rect l="l" t="t" r="r" b="b"/>
            <a:pathLst>
              <a:path w="2251" h="2156" extrusionOk="0">
                <a:moveTo>
                  <a:pt x="1697" y="0"/>
                </a:moveTo>
                <a:cubicBezTo>
                  <a:pt x="1569" y="0"/>
                  <a:pt x="1441" y="48"/>
                  <a:pt x="1346" y="143"/>
                </a:cubicBezTo>
                <a:lnTo>
                  <a:pt x="191" y="1298"/>
                </a:lnTo>
                <a:cubicBezTo>
                  <a:pt x="1" y="1489"/>
                  <a:pt x="1" y="1810"/>
                  <a:pt x="191" y="2001"/>
                </a:cubicBezTo>
                <a:cubicBezTo>
                  <a:pt x="286" y="2096"/>
                  <a:pt x="417" y="2155"/>
                  <a:pt x="548" y="2155"/>
                </a:cubicBezTo>
                <a:cubicBezTo>
                  <a:pt x="679" y="2155"/>
                  <a:pt x="810" y="2108"/>
                  <a:pt x="906" y="2001"/>
                </a:cubicBezTo>
                <a:lnTo>
                  <a:pt x="2049" y="858"/>
                </a:lnTo>
                <a:cubicBezTo>
                  <a:pt x="2251" y="667"/>
                  <a:pt x="2251" y="346"/>
                  <a:pt x="2049" y="143"/>
                </a:cubicBezTo>
                <a:cubicBezTo>
                  <a:pt x="1953" y="48"/>
                  <a:pt x="1825" y="0"/>
                  <a:pt x="16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3"/>
          <p:cNvSpPr/>
          <p:nvPr/>
        </p:nvSpPr>
        <p:spPr>
          <a:xfrm rot="-2043389" flipH="1">
            <a:off x="6944963" y="-523935"/>
            <a:ext cx="100334" cy="98630"/>
          </a:xfrm>
          <a:custGeom>
            <a:avLst/>
            <a:gdLst/>
            <a:ahLst/>
            <a:cxnLst/>
            <a:rect l="l" t="t" r="r" b="b"/>
            <a:pathLst>
              <a:path w="2061" h="2026" extrusionOk="0">
                <a:moveTo>
                  <a:pt x="559" y="1"/>
                </a:moveTo>
                <a:cubicBezTo>
                  <a:pt x="440" y="1"/>
                  <a:pt x="322" y="43"/>
                  <a:pt x="227" y="132"/>
                </a:cubicBezTo>
                <a:cubicBezTo>
                  <a:pt x="25" y="323"/>
                  <a:pt x="1" y="644"/>
                  <a:pt x="191" y="847"/>
                </a:cubicBezTo>
                <a:lnTo>
                  <a:pt x="1132" y="1859"/>
                </a:lnTo>
                <a:cubicBezTo>
                  <a:pt x="1239" y="1966"/>
                  <a:pt x="1370" y="2025"/>
                  <a:pt x="1501" y="2025"/>
                </a:cubicBezTo>
                <a:cubicBezTo>
                  <a:pt x="1632" y="2025"/>
                  <a:pt x="1751" y="1978"/>
                  <a:pt x="1846" y="1882"/>
                </a:cubicBezTo>
                <a:cubicBezTo>
                  <a:pt x="2049" y="1704"/>
                  <a:pt x="2061" y="1382"/>
                  <a:pt x="1870" y="1180"/>
                </a:cubicBezTo>
                <a:lnTo>
                  <a:pt x="930" y="156"/>
                </a:lnTo>
                <a:cubicBezTo>
                  <a:pt x="828" y="55"/>
                  <a:pt x="694" y="1"/>
                  <a:pt x="5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3"/>
          <p:cNvSpPr/>
          <p:nvPr/>
        </p:nvSpPr>
        <p:spPr>
          <a:xfrm rot="-2043389" flipH="1">
            <a:off x="7497567" y="-443785"/>
            <a:ext cx="113673" cy="49899"/>
          </a:xfrm>
          <a:custGeom>
            <a:avLst/>
            <a:gdLst/>
            <a:ahLst/>
            <a:cxnLst/>
            <a:rect l="l" t="t" r="r" b="b"/>
            <a:pathLst>
              <a:path w="2335" h="1025" extrusionOk="0">
                <a:moveTo>
                  <a:pt x="513" y="0"/>
                </a:moveTo>
                <a:cubicBezTo>
                  <a:pt x="239" y="0"/>
                  <a:pt x="13" y="214"/>
                  <a:pt x="13" y="488"/>
                </a:cubicBezTo>
                <a:cubicBezTo>
                  <a:pt x="1" y="762"/>
                  <a:pt x="227" y="988"/>
                  <a:pt x="501" y="1000"/>
                </a:cubicBezTo>
                <a:lnTo>
                  <a:pt x="1823" y="1024"/>
                </a:lnTo>
                <a:cubicBezTo>
                  <a:pt x="2096" y="1024"/>
                  <a:pt x="2323" y="798"/>
                  <a:pt x="2323" y="524"/>
                </a:cubicBezTo>
                <a:cubicBezTo>
                  <a:pt x="2334" y="250"/>
                  <a:pt x="2108" y="24"/>
                  <a:pt x="1834" y="12"/>
                </a:cubicBezTo>
                <a:lnTo>
                  <a:pt x="5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3"/>
          <p:cNvSpPr/>
          <p:nvPr/>
        </p:nvSpPr>
        <p:spPr>
          <a:xfrm rot="-2043389" flipH="1">
            <a:off x="7085092" y="-692588"/>
            <a:ext cx="129884" cy="57007"/>
          </a:xfrm>
          <a:custGeom>
            <a:avLst/>
            <a:gdLst/>
            <a:ahLst/>
            <a:cxnLst/>
            <a:rect l="l" t="t" r="r" b="b"/>
            <a:pathLst>
              <a:path w="2668" h="1171" extrusionOk="0">
                <a:moveTo>
                  <a:pt x="521" y="0"/>
                </a:moveTo>
                <a:cubicBezTo>
                  <a:pt x="272" y="0"/>
                  <a:pt x="57" y="192"/>
                  <a:pt x="24" y="445"/>
                </a:cubicBezTo>
                <a:cubicBezTo>
                  <a:pt x="0" y="719"/>
                  <a:pt x="203" y="969"/>
                  <a:pt x="476" y="992"/>
                </a:cubicBezTo>
                <a:lnTo>
                  <a:pt x="2084" y="1171"/>
                </a:lnTo>
                <a:lnTo>
                  <a:pt x="2131" y="1171"/>
                </a:lnTo>
                <a:cubicBezTo>
                  <a:pt x="2393" y="1171"/>
                  <a:pt x="2608" y="981"/>
                  <a:pt x="2631" y="730"/>
                </a:cubicBezTo>
                <a:cubicBezTo>
                  <a:pt x="2667" y="445"/>
                  <a:pt x="2465" y="207"/>
                  <a:pt x="2191" y="171"/>
                </a:cubicBezTo>
                <a:lnTo>
                  <a:pt x="584" y="4"/>
                </a:lnTo>
                <a:cubicBezTo>
                  <a:pt x="562" y="1"/>
                  <a:pt x="542" y="0"/>
                  <a:pt x="5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3"/>
          <p:cNvSpPr/>
          <p:nvPr/>
        </p:nvSpPr>
        <p:spPr>
          <a:xfrm rot="-2043389" flipH="1">
            <a:off x="6748847" y="-730258"/>
            <a:ext cx="97997" cy="93226"/>
          </a:xfrm>
          <a:custGeom>
            <a:avLst/>
            <a:gdLst/>
            <a:ahLst/>
            <a:cxnLst/>
            <a:rect l="l" t="t" r="r" b="b"/>
            <a:pathLst>
              <a:path w="2013" h="1915" extrusionOk="0">
                <a:moveTo>
                  <a:pt x="548" y="1"/>
                </a:moveTo>
                <a:cubicBezTo>
                  <a:pt x="420" y="1"/>
                  <a:pt x="292" y="51"/>
                  <a:pt x="191" y="152"/>
                </a:cubicBezTo>
                <a:cubicBezTo>
                  <a:pt x="0" y="343"/>
                  <a:pt x="0" y="664"/>
                  <a:pt x="191" y="867"/>
                </a:cubicBezTo>
                <a:lnTo>
                  <a:pt x="1107" y="1772"/>
                </a:lnTo>
                <a:cubicBezTo>
                  <a:pt x="1203" y="1867"/>
                  <a:pt x="1334" y="1915"/>
                  <a:pt x="1453" y="1915"/>
                </a:cubicBezTo>
                <a:cubicBezTo>
                  <a:pt x="1584" y="1915"/>
                  <a:pt x="1715" y="1867"/>
                  <a:pt x="1810" y="1772"/>
                </a:cubicBezTo>
                <a:cubicBezTo>
                  <a:pt x="2012" y="1569"/>
                  <a:pt x="2012" y="1260"/>
                  <a:pt x="1810" y="1057"/>
                </a:cubicBezTo>
                <a:lnTo>
                  <a:pt x="905" y="152"/>
                </a:lnTo>
                <a:cubicBezTo>
                  <a:pt x="804" y="51"/>
                  <a:pt x="676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3"/>
          <p:cNvSpPr/>
          <p:nvPr/>
        </p:nvSpPr>
        <p:spPr>
          <a:xfrm rot="-2043389" flipH="1">
            <a:off x="7083429" y="479517"/>
            <a:ext cx="104959" cy="100334"/>
          </a:xfrm>
          <a:custGeom>
            <a:avLst/>
            <a:gdLst/>
            <a:ahLst/>
            <a:cxnLst/>
            <a:rect l="l" t="t" r="r" b="b"/>
            <a:pathLst>
              <a:path w="2156" h="2061" extrusionOk="0">
                <a:moveTo>
                  <a:pt x="1603" y="1"/>
                </a:moveTo>
                <a:cubicBezTo>
                  <a:pt x="1474" y="1"/>
                  <a:pt x="1346" y="49"/>
                  <a:pt x="1250" y="144"/>
                </a:cubicBezTo>
                <a:lnTo>
                  <a:pt x="191" y="1204"/>
                </a:lnTo>
                <a:cubicBezTo>
                  <a:pt x="0" y="1406"/>
                  <a:pt x="0" y="1715"/>
                  <a:pt x="191" y="1918"/>
                </a:cubicBezTo>
                <a:cubicBezTo>
                  <a:pt x="286" y="2013"/>
                  <a:pt x="417" y="2061"/>
                  <a:pt x="548" y="2061"/>
                </a:cubicBezTo>
                <a:cubicBezTo>
                  <a:pt x="679" y="2061"/>
                  <a:pt x="810" y="2013"/>
                  <a:pt x="905" y="1918"/>
                </a:cubicBezTo>
                <a:lnTo>
                  <a:pt x="1965" y="858"/>
                </a:lnTo>
                <a:cubicBezTo>
                  <a:pt x="2155" y="656"/>
                  <a:pt x="2155" y="346"/>
                  <a:pt x="1965" y="144"/>
                </a:cubicBezTo>
                <a:cubicBezTo>
                  <a:pt x="1863" y="49"/>
                  <a:pt x="1733" y="1"/>
                  <a:pt x="1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3"/>
          <p:cNvSpPr/>
          <p:nvPr/>
        </p:nvSpPr>
        <p:spPr>
          <a:xfrm rot="-2043389" flipH="1">
            <a:off x="7209777" y="194746"/>
            <a:ext cx="122338" cy="48731"/>
          </a:xfrm>
          <a:custGeom>
            <a:avLst/>
            <a:gdLst/>
            <a:ahLst/>
            <a:cxnLst/>
            <a:rect l="l" t="t" r="r" b="b"/>
            <a:pathLst>
              <a:path w="2513" h="1001" extrusionOk="0">
                <a:moveTo>
                  <a:pt x="501" y="0"/>
                </a:moveTo>
                <a:cubicBezTo>
                  <a:pt x="227" y="0"/>
                  <a:pt x="1" y="226"/>
                  <a:pt x="1" y="500"/>
                </a:cubicBezTo>
                <a:cubicBezTo>
                  <a:pt x="1" y="774"/>
                  <a:pt x="227" y="1000"/>
                  <a:pt x="501" y="1000"/>
                </a:cubicBezTo>
                <a:lnTo>
                  <a:pt x="2001" y="1000"/>
                </a:lnTo>
                <a:cubicBezTo>
                  <a:pt x="2287" y="1000"/>
                  <a:pt x="2513" y="774"/>
                  <a:pt x="2513" y="500"/>
                </a:cubicBezTo>
                <a:cubicBezTo>
                  <a:pt x="2513" y="226"/>
                  <a:pt x="2287" y="0"/>
                  <a:pt x="20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3"/>
          <p:cNvSpPr/>
          <p:nvPr/>
        </p:nvSpPr>
        <p:spPr>
          <a:xfrm rot="-2043389" flipH="1">
            <a:off x="6940501" y="127405"/>
            <a:ext cx="103255" cy="98581"/>
          </a:xfrm>
          <a:custGeom>
            <a:avLst/>
            <a:gdLst/>
            <a:ahLst/>
            <a:cxnLst/>
            <a:rect l="l" t="t" r="r" b="b"/>
            <a:pathLst>
              <a:path w="2121" h="2025" extrusionOk="0">
                <a:moveTo>
                  <a:pt x="548" y="0"/>
                </a:moveTo>
                <a:cubicBezTo>
                  <a:pt x="420" y="0"/>
                  <a:pt x="292" y="48"/>
                  <a:pt x="191" y="143"/>
                </a:cubicBezTo>
                <a:cubicBezTo>
                  <a:pt x="1" y="345"/>
                  <a:pt x="1" y="655"/>
                  <a:pt x="191" y="857"/>
                </a:cubicBezTo>
                <a:lnTo>
                  <a:pt x="1215" y="1881"/>
                </a:lnTo>
                <a:cubicBezTo>
                  <a:pt x="1310" y="1977"/>
                  <a:pt x="1441" y="2024"/>
                  <a:pt x="1572" y="2024"/>
                </a:cubicBezTo>
                <a:cubicBezTo>
                  <a:pt x="1703" y="2024"/>
                  <a:pt x="1834" y="1977"/>
                  <a:pt x="1930" y="1881"/>
                </a:cubicBezTo>
                <a:cubicBezTo>
                  <a:pt x="2120" y="1691"/>
                  <a:pt x="2120" y="1369"/>
                  <a:pt x="1930" y="1167"/>
                </a:cubicBezTo>
                <a:lnTo>
                  <a:pt x="906" y="143"/>
                </a:lnTo>
                <a:cubicBezTo>
                  <a:pt x="804" y="48"/>
                  <a:pt x="676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3"/>
          <p:cNvSpPr/>
          <p:nvPr/>
        </p:nvSpPr>
        <p:spPr>
          <a:xfrm rot="-2043389" flipH="1">
            <a:off x="7586884" y="589517"/>
            <a:ext cx="100285" cy="98192"/>
          </a:xfrm>
          <a:custGeom>
            <a:avLst/>
            <a:gdLst/>
            <a:ahLst/>
            <a:cxnLst/>
            <a:rect l="l" t="t" r="r" b="b"/>
            <a:pathLst>
              <a:path w="2060" h="2017" extrusionOk="0">
                <a:moveTo>
                  <a:pt x="558" y="0"/>
                </a:moveTo>
                <a:cubicBezTo>
                  <a:pt x="435" y="0"/>
                  <a:pt x="311" y="45"/>
                  <a:pt x="214" y="136"/>
                </a:cubicBezTo>
                <a:cubicBezTo>
                  <a:pt x="12" y="326"/>
                  <a:pt x="0" y="636"/>
                  <a:pt x="191" y="838"/>
                </a:cubicBezTo>
                <a:lnTo>
                  <a:pt x="1131" y="1862"/>
                </a:lnTo>
                <a:cubicBezTo>
                  <a:pt x="1226" y="1969"/>
                  <a:pt x="1357" y="2017"/>
                  <a:pt x="1500" y="2017"/>
                </a:cubicBezTo>
                <a:cubicBezTo>
                  <a:pt x="1619" y="2017"/>
                  <a:pt x="1738" y="1969"/>
                  <a:pt x="1834" y="1886"/>
                </a:cubicBezTo>
                <a:cubicBezTo>
                  <a:pt x="2036" y="1695"/>
                  <a:pt x="2060" y="1374"/>
                  <a:pt x="1869" y="1172"/>
                </a:cubicBezTo>
                <a:lnTo>
                  <a:pt x="929" y="160"/>
                </a:lnTo>
                <a:cubicBezTo>
                  <a:pt x="829" y="54"/>
                  <a:pt x="694" y="0"/>
                  <a:pt x="5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3"/>
          <p:cNvSpPr/>
          <p:nvPr/>
        </p:nvSpPr>
        <p:spPr>
          <a:xfrm rot="-2043389" flipH="1">
            <a:off x="7556961" y="53600"/>
            <a:ext cx="111872" cy="102865"/>
          </a:xfrm>
          <a:custGeom>
            <a:avLst/>
            <a:gdLst/>
            <a:ahLst/>
            <a:cxnLst/>
            <a:rect l="l" t="t" r="r" b="b"/>
            <a:pathLst>
              <a:path w="2298" h="2113" extrusionOk="0">
                <a:moveTo>
                  <a:pt x="1737" y="0"/>
                </a:moveTo>
                <a:cubicBezTo>
                  <a:pt x="1613" y="0"/>
                  <a:pt x="1490" y="45"/>
                  <a:pt x="1393" y="136"/>
                </a:cubicBezTo>
                <a:lnTo>
                  <a:pt x="214" y="1243"/>
                </a:lnTo>
                <a:cubicBezTo>
                  <a:pt x="12" y="1434"/>
                  <a:pt x="0" y="1755"/>
                  <a:pt x="191" y="1957"/>
                </a:cubicBezTo>
                <a:cubicBezTo>
                  <a:pt x="286" y="2065"/>
                  <a:pt x="429" y="2112"/>
                  <a:pt x="560" y="2112"/>
                </a:cubicBezTo>
                <a:cubicBezTo>
                  <a:pt x="679" y="2112"/>
                  <a:pt x="810" y="2065"/>
                  <a:pt x="905" y="1981"/>
                </a:cubicBezTo>
                <a:lnTo>
                  <a:pt x="2084" y="862"/>
                </a:lnTo>
                <a:cubicBezTo>
                  <a:pt x="2286" y="684"/>
                  <a:pt x="2298" y="362"/>
                  <a:pt x="2108" y="160"/>
                </a:cubicBezTo>
                <a:cubicBezTo>
                  <a:pt x="2008" y="54"/>
                  <a:pt x="1873" y="0"/>
                  <a:pt x="17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3"/>
          <p:cNvSpPr/>
          <p:nvPr/>
        </p:nvSpPr>
        <p:spPr>
          <a:xfrm rot="-2043389" flipH="1">
            <a:off x="7369005" y="-143227"/>
            <a:ext cx="52187" cy="116010"/>
          </a:xfrm>
          <a:custGeom>
            <a:avLst/>
            <a:gdLst/>
            <a:ahLst/>
            <a:cxnLst/>
            <a:rect l="l" t="t" r="r" b="b"/>
            <a:pathLst>
              <a:path w="1072" h="2383" extrusionOk="0">
                <a:moveTo>
                  <a:pt x="550" y="1"/>
                </a:moveTo>
                <a:cubicBezTo>
                  <a:pt x="286" y="1"/>
                  <a:pt x="71" y="211"/>
                  <a:pt x="60" y="477"/>
                </a:cubicBezTo>
                <a:lnTo>
                  <a:pt x="0" y="1859"/>
                </a:lnTo>
                <a:cubicBezTo>
                  <a:pt x="0" y="2144"/>
                  <a:pt x="215" y="2371"/>
                  <a:pt x="488" y="2382"/>
                </a:cubicBezTo>
                <a:lnTo>
                  <a:pt x="512" y="2382"/>
                </a:lnTo>
                <a:cubicBezTo>
                  <a:pt x="774" y="2382"/>
                  <a:pt x="1000" y="2168"/>
                  <a:pt x="1012" y="1906"/>
                </a:cubicBezTo>
                <a:lnTo>
                  <a:pt x="1060" y="525"/>
                </a:lnTo>
                <a:cubicBezTo>
                  <a:pt x="1072" y="239"/>
                  <a:pt x="858" y="13"/>
                  <a:pt x="572" y="1"/>
                </a:cubicBezTo>
                <a:cubicBezTo>
                  <a:pt x="565" y="1"/>
                  <a:pt x="557" y="1"/>
                  <a:pt x="5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3"/>
          <p:cNvSpPr/>
          <p:nvPr/>
        </p:nvSpPr>
        <p:spPr>
          <a:xfrm rot="-2043389" flipH="1">
            <a:off x="8003799" y="378806"/>
            <a:ext cx="96293" cy="90159"/>
          </a:xfrm>
          <a:custGeom>
            <a:avLst/>
            <a:gdLst/>
            <a:ahLst/>
            <a:cxnLst/>
            <a:rect l="l" t="t" r="r" b="b"/>
            <a:pathLst>
              <a:path w="1978" h="1852" extrusionOk="0">
                <a:moveTo>
                  <a:pt x="1422" y="0"/>
                </a:moveTo>
                <a:cubicBezTo>
                  <a:pt x="1296" y="0"/>
                  <a:pt x="1170" y="45"/>
                  <a:pt x="1072" y="137"/>
                </a:cubicBezTo>
                <a:lnTo>
                  <a:pt x="203" y="983"/>
                </a:lnTo>
                <a:cubicBezTo>
                  <a:pt x="1" y="1173"/>
                  <a:pt x="1" y="1495"/>
                  <a:pt x="191" y="1697"/>
                </a:cubicBezTo>
                <a:cubicBezTo>
                  <a:pt x="287" y="1792"/>
                  <a:pt x="418" y="1852"/>
                  <a:pt x="548" y="1852"/>
                </a:cubicBezTo>
                <a:cubicBezTo>
                  <a:pt x="679" y="1852"/>
                  <a:pt x="799" y="1804"/>
                  <a:pt x="906" y="1709"/>
                </a:cubicBezTo>
                <a:lnTo>
                  <a:pt x="1775" y="864"/>
                </a:lnTo>
                <a:cubicBezTo>
                  <a:pt x="1965" y="673"/>
                  <a:pt x="1977" y="352"/>
                  <a:pt x="1787" y="149"/>
                </a:cubicBezTo>
                <a:cubicBezTo>
                  <a:pt x="1689" y="51"/>
                  <a:pt x="1555" y="0"/>
                  <a:pt x="14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3"/>
          <p:cNvSpPr/>
          <p:nvPr/>
        </p:nvSpPr>
        <p:spPr>
          <a:xfrm rot="-2043389" flipH="1">
            <a:off x="7727574" y="420157"/>
            <a:ext cx="129884" cy="57542"/>
          </a:xfrm>
          <a:custGeom>
            <a:avLst/>
            <a:gdLst/>
            <a:ahLst/>
            <a:cxnLst/>
            <a:rect l="l" t="t" r="r" b="b"/>
            <a:pathLst>
              <a:path w="2668" h="1182" extrusionOk="0">
                <a:moveTo>
                  <a:pt x="538" y="1"/>
                </a:moveTo>
                <a:cubicBezTo>
                  <a:pt x="283" y="1"/>
                  <a:pt x="59" y="186"/>
                  <a:pt x="36" y="455"/>
                </a:cubicBezTo>
                <a:cubicBezTo>
                  <a:pt x="0" y="729"/>
                  <a:pt x="203" y="967"/>
                  <a:pt x="477" y="1003"/>
                </a:cubicBezTo>
                <a:lnTo>
                  <a:pt x="2096" y="1182"/>
                </a:lnTo>
                <a:lnTo>
                  <a:pt x="2144" y="1182"/>
                </a:lnTo>
                <a:cubicBezTo>
                  <a:pt x="2394" y="1182"/>
                  <a:pt x="2620" y="991"/>
                  <a:pt x="2644" y="729"/>
                </a:cubicBezTo>
                <a:cubicBezTo>
                  <a:pt x="2667" y="455"/>
                  <a:pt x="2477" y="205"/>
                  <a:pt x="2203" y="181"/>
                </a:cubicBezTo>
                <a:lnTo>
                  <a:pt x="584" y="3"/>
                </a:lnTo>
                <a:cubicBezTo>
                  <a:pt x="568" y="2"/>
                  <a:pt x="553" y="1"/>
                  <a:pt x="5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3"/>
          <p:cNvSpPr/>
          <p:nvPr/>
        </p:nvSpPr>
        <p:spPr>
          <a:xfrm rot="-2043389" flipH="1">
            <a:off x="7391480" y="382977"/>
            <a:ext cx="97997" cy="93226"/>
          </a:xfrm>
          <a:custGeom>
            <a:avLst/>
            <a:gdLst/>
            <a:ahLst/>
            <a:cxnLst/>
            <a:rect l="l" t="t" r="r" b="b"/>
            <a:pathLst>
              <a:path w="2013" h="1915" extrusionOk="0">
                <a:moveTo>
                  <a:pt x="554" y="0"/>
                </a:moveTo>
                <a:cubicBezTo>
                  <a:pt x="426" y="0"/>
                  <a:pt x="298" y="51"/>
                  <a:pt x="203" y="152"/>
                </a:cubicBezTo>
                <a:cubicBezTo>
                  <a:pt x="0" y="343"/>
                  <a:pt x="0" y="664"/>
                  <a:pt x="203" y="855"/>
                </a:cubicBezTo>
                <a:lnTo>
                  <a:pt x="1108" y="1759"/>
                </a:lnTo>
                <a:cubicBezTo>
                  <a:pt x="1203" y="1867"/>
                  <a:pt x="1334" y="1914"/>
                  <a:pt x="1465" y="1914"/>
                </a:cubicBezTo>
                <a:cubicBezTo>
                  <a:pt x="1596" y="1914"/>
                  <a:pt x="1727" y="1867"/>
                  <a:pt x="1822" y="1759"/>
                </a:cubicBezTo>
                <a:cubicBezTo>
                  <a:pt x="2013" y="1569"/>
                  <a:pt x="2013" y="1247"/>
                  <a:pt x="1822" y="1057"/>
                </a:cubicBezTo>
                <a:lnTo>
                  <a:pt x="905" y="152"/>
                </a:lnTo>
                <a:cubicBezTo>
                  <a:pt x="810" y="51"/>
                  <a:pt x="682" y="0"/>
                  <a:pt x="5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3"/>
          <p:cNvSpPr/>
          <p:nvPr/>
        </p:nvSpPr>
        <p:spPr>
          <a:xfrm rot="-2043389" flipH="1">
            <a:off x="7627138" y="-306814"/>
            <a:ext cx="95076" cy="90451"/>
          </a:xfrm>
          <a:custGeom>
            <a:avLst/>
            <a:gdLst/>
            <a:ahLst/>
            <a:cxnLst/>
            <a:rect l="l" t="t" r="r" b="b"/>
            <a:pathLst>
              <a:path w="1953" h="1858" extrusionOk="0">
                <a:moveTo>
                  <a:pt x="548" y="0"/>
                </a:moveTo>
                <a:cubicBezTo>
                  <a:pt x="420" y="0"/>
                  <a:pt x="292" y="48"/>
                  <a:pt x="191" y="143"/>
                </a:cubicBezTo>
                <a:cubicBezTo>
                  <a:pt x="0" y="346"/>
                  <a:pt x="0" y="655"/>
                  <a:pt x="191" y="858"/>
                </a:cubicBezTo>
                <a:lnTo>
                  <a:pt x="1048" y="1715"/>
                </a:lnTo>
                <a:cubicBezTo>
                  <a:pt x="1143" y="1810"/>
                  <a:pt x="1274" y="1858"/>
                  <a:pt x="1405" y="1858"/>
                </a:cubicBezTo>
                <a:cubicBezTo>
                  <a:pt x="1536" y="1858"/>
                  <a:pt x="1667" y="1810"/>
                  <a:pt x="1762" y="1715"/>
                </a:cubicBezTo>
                <a:cubicBezTo>
                  <a:pt x="1953" y="1513"/>
                  <a:pt x="1953" y="1203"/>
                  <a:pt x="1762" y="1001"/>
                </a:cubicBezTo>
                <a:lnTo>
                  <a:pt x="905" y="143"/>
                </a:lnTo>
                <a:cubicBezTo>
                  <a:pt x="804" y="48"/>
                  <a:pt x="676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3"/>
          <p:cNvSpPr/>
          <p:nvPr/>
        </p:nvSpPr>
        <p:spPr>
          <a:xfrm rot="-2043389" flipH="1">
            <a:off x="7884666" y="25794"/>
            <a:ext cx="48731" cy="116594"/>
          </a:xfrm>
          <a:custGeom>
            <a:avLst/>
            <a:gdLst/>
            <a:ahLst/>
            <a:cxnLst/>
            <a:rect l="l" t="t" r="r" b="b"/>
            <a:pathLst>
              <a:path w="1001" h="2395" extrusionOk="0">
                <a:moveTo>
                  <a:pt x="501" y="1"/>
                </a:moveTo>
                <a:cubicBezTo>
                  <a:pt x="227" y="1"/>
                  <a:pt x="1" y="227"/>
                  <a:pt x="1" y="501"/>
                </a:cubicBezTo>
                <a:lnTo>
                  <a:pt x="1" y="1894"/>
                </a:lnTo>
                <a:cubicBezTo>
                  <a:pt x="1" y="2168"/>
                  <a:pt x="227" y="2394"/>
                  <a:pt x="501" y="2394"/>
                </a:cubicBezTo>
                <a:cubicBezTo>
                  <a:pt x="774" y="2394"/>
                  <a:pt x="1001" y="2168"/>
                  <a:pt x="1001" y="1894"/>
                </a:cubicBezTo>
                <a:lnTo>
                  <a:pt x="1001" y="501"/>
                </a:lnTo>
                <a:cubicBezTo>
                  <a:pt x="1001" y="227"/>
                  <a:pt x="774" y="1"/>
                  <a:pt x="5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3"/>
          <p:cNvSpPr/>
          <p:nvPr/>
        </p:nvSpPr>
        <p:spPr>
          <a:xfrm rot="-113538" flipH="1">
            <a:off x="7791186" y="753541"/>
            <a:ext cx="104957" cy="100333"/>
          </a:xfrm>
          <a:custGeom>
            <a:avLst/>
            <a:gdLst/>
            <a:ahLst/>
            <a:cxnLst/>
            <a:rect l="l" t="t" r="r" b="b"/>
            <a:pathLst>
              <a:path w="2156" h="2061" extrusionOk="0">
                <a:moveTo>
                  <a:pt x="1603" y="1"/>
                </a:moveTo>
                <a:cubicBezTo>
                  <a:pt x="1474" y="1"/>
                  <a:pt x="1346" y="49"/>
                  <a:pt x="1250" y="144"/>
                </a:cubicBezTo>
                <a:lnTo>
                  <a:pt x="191" y="1204"/>
                </a:lnTo>
                <a:cubicBezTo>
                  <a:pt x="0" y="1406"/>
                  <a:pt x="0" y="1715"/>
                  <a:pt x="191" y="1918"/>
                </a:cubicBezTo>
                <a:cubicBezTo>
                  <a:pt x="286" y="2013"/>
                  <a:pt x="417" y="2061"/>
                  <a:pt x="548" y="2061"/>
                </a:cubicBezTo>
                <a:cubicBezTo>
                  <a:pt x="679" y="2061"/>
                  <a:pt x="810" y="2013"/>
                  <a:pt x="905" y="1918"/>
                </a:cubicBezTo>
                <a:lnTo>
                  <a:pt x="1965" y="858"/>
                </a:lnTo>
                <a:cubicBezTo>
                  <a:pt x="2155" y="656"/>
                  <a:pt x="2155" y="346"/>
                  <a:pt x="1965" y="144"/>
                </a:cubicBezTo>
                <a:cubicBezTo>
                  <a:pt x="1863" y="49"/>
                  <a:pt x="1733" y="1"/>
                  <a:pt x="1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3"/>
          <p:cNvSpPr/>
          <p:nvPr/>
        </p:nvSpPr>
        <p:spPr>
          <a:xfrm rot="-113538" flipH="1">
            <a:off x="7550233" y="870204"/>
            <a:ext cx="122337" cy="48730"/>
          </a:xfrm>
          <a:custGeom>
            <a:avLst/>
            <a:gdLst/>
            <a:ahLst/>
            <a:cxnLst/>
            <a:rect l="l" t="t" r="r" b="b"/>
            <a:pathLst>
              <a:path w="2513" h="1001" extrusionOk="0">
                <a:moveTo>
                  <a:pt x="501" y="0"/>
                </a:moveTo>
                <a:cubicBezTo>
                  <a:pt x="227" y="0"/>
                  <a:pt x="1" y="226"/>
                  <a:pt x="1" y="500"/>
                </a:cubicBezTo>
                <a:cubicBezTo>
                  <a:pt x="1" y="774"/>
                  <a:pt x="227" y="1000"/>
                  <a:pt x="501" y="1000"/>
                </a:cubicBezTo>
                <a:lnTo>
                  <a:pt x="2001" y="1000"/>
                </a:lnTo>
                <a:cubicBezTo>
                  <a:pt x="2287" y="1000"/>
                  <a:pt x="2513" y="774"/>
                  <a:pt x="2513" y="500"/>
                </a:cubicBezTo>
                <a:cubicBezTo>
                  <a:pt x="2513" y="226"/>
                  <a:pt x="2287" y="0"/>
                  <a:pt x="20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3"/>
          <p:cNvSpPr/>
          <p:nvPr/>
        </p:nvSpPr>
        <p:spPr>
          <a:xfrm rot="-113538" flipH="1">
            <a:off x="7346333" y="660939"/>
            <a:ext cx="103254" cy="98580"/>
          </a:xfrm>
          <a:custGeom>
            <a:avLst/>
            <a:gdLst/>
            <a:ahLst/>
            <a:cxnLst/>
            <a:rect l="l" t="t" r="r" b="b"/>
            <a:pathLst>
              <a:path w="2121" h="2025" extrusionOk="0">
                <a:moveTo>
                  <a:pt x="548" y="0"/>
                </a:moveTo>
                <a:cubicBezTo>
                  <a:pt x="420" y="0"/>
                  <a:pt x="292" y="48"/>
                  <a:pt x="191" y="143"/>
                </a:cubicBezTo>
                <a:cubicBezTo>
                  <a:pt x="1" y="345"/>
                  <a:pt x="1" y="655"/>
                  <a:pt x="191" y="857"/>
                </a:cubicBezTo>
                <a:lnTo>
                  <a:pt x="1215" y="1881"/>
                </a:lnTo>
                <a:cubicBezTo>
                  <a:pt x="1310" y="1977"/>
                  <a:pt x="1441" y="2024"/>
                  <a:pt x="1572" y="2024"/>
                </a:cubicBezTo>
                <a:cubicBezTo>
                  <a:pt x="1703" y="2024"/>
                  <a:pt x="1834" y="1977"/>
                  <a:pt x="1930" y="1881"/>
                </a:cubicBezTo>
                <a:cubicBezTo>
                  <a:pt x="2120" y="1691"/>
                  <a:pt x="2120" y="1369"/>
                  <a:pt x="1930" y="1167"/>
                </a:cubicBezTo>
                <a:lnTo>
                  <a:pt x="906" y="143"/>
                </a:lnTo>
                <a:cubicBezTo>
                  <a:pt x="804" y="48"/>
                  <a:pt x="676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3"/>
          <p:cNvSpPr/>
          <p:nvPr/>
        </p:nvSpPr>
        <p:spPr>
          <a:xfrm rot="-113538" flipH="1">
            <a:off x="7826873" y="1090176"/>
            <a:ext cx="100284" cy="98191"/>
          </a:xfrm>
          <a:custGeom>
            <a:avLst/>
            <a:gdLst/>
            <a:ahLst/>
            <a:cxnLst/>
            <a:rect l="l" t="t" r="r" b="b"/>
            <a:pathLst>
              <a:path w="2060" h="2017" extrusionOk="0">
                <a:moveTo>
                  <a:pt x="558" y="0"/>
                </a:moveTo>
                <a:cubicBezTo>
                  <a:pt x="435" y="0"/>
                  <a:pt x="311" y="45"/>
                  <a:pt x="214" y="136"/>
                </a:cubicBezTo>
                <a:cubicBezTo>
                  <a:pt x="12" y="326"/>
                  <a:pt x="0" y="636"/>
                  <a:pt x="191" y="838"/>
                </a:cubicBezTo>
                <a:lnTo>
                  <a:pt x="1131" y="1862"/>
                </a:lnTo>
                <a:cubicBezTo>
                  <a:pt x="1226" y="1969"/>
                  <a:pt x="1357" y="2017"/>
                  <a:pt x="1500" y="2017"/>
                </a:cubicBezTo>
                <a:cubicBezTo>
                  <a:pt x="1619" y="2017"/>
                  <a:pt x="1738" y="1969"/>
                  <a:pt x="1834" y="1886"/>
                </a:cubicBezTo>
                <a:cubicBezTo>
                  <a:pt x="2036" y="1695"/>
                  <a:pt x="2060" y="1374"/>
                  <a:pt x="1869" y="1172"/>
                </a:cubicBezTo>
                <a:lnTo>
                  <a:pt x="929" y="160"/>
                </a:lnTo>
                <a:cubicBezTo>
                  <a:pt x="829" y="54"/>
                  <a:pt x="694" y="0"/>
                  <a:pt x="5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3"/>
          <p:cNvSpPr/>
          <p:nvPr/>
        </p:nvSpPr>
        <p:spPr>
          <a:xfrm rot="-113538" flipH="1">
            <a:off x="7865642" y="1425107"/>
            <a:ext cx="129882" cy="57542"/>
          </a:xfrm>
          <a:custGeom>
            <a:avLst/>
            <a:gdLst/>
            <a:ahLst/>
            <a:cxnLst/>
            <a:rect l="l" t="t" r="r" b="b"/>
            <a:pathLst>
              <a:path w="2668" h="1182" extrusionOk="0">
                <a:moveTo>
                  <a:pt x="538" y="1"/>
                </a:moveTo>
                <a:cubicBezTo>
                  <a:pt x="283" y="1"/>
                  <a:pt x="59" y="186"/>
                  <a:pt x="36" y="455"/>
                </a:cubicBezTo>
                <a:cubicBezTo>
                  <a:pt x="0" y="729"/>
                  <a:pt x="203" y="967"/>
                  <a:pt x="477" y="1003"/>
                </a:cubicBezTo>
                <a:lnTo>
                  <a:pt x="2096" y="1182"/>
                </a:lnTo>
                <a:lnTo>
                  <a:pt x="2144" y="1182"/>
                </a:lnTo>
                <a:cubicBezTo>
                  <a:pt x="2394" y="1182"/>
                  <a:pt x="2620" y="991"/>
                  <a:pt x="2644" y="729"/>
                </a:cubicBezTo>
                <a:cubicBezTo>
                  <a:pt x="2667" y="455"/>
                  <a:pt x="2477" y="205"/>
                  <a:pt x="2203" y="181"/>
                </a:cubicBezTo>
                <a:lnTo>
                  <a:pt x="584" y="3"/>
                </a:lnTo>
                <a:cubicBezTo>
                  <a:pt x="568" y="2"/>
                  <a:pt x="553" y="1"/>
                  <a:pt x="5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3"/>
          <p:cNvSpPr/>
          <p:nvPr/>
        </p:nvSpPr>
        <p:spPr>
          <a:xfrm rot="-113538" flipH="1">
            <a:off x="7593863" y="1116381"/>
            <a:ext cx="97996" cy="93225"/>
          </a:xfrm>
          <a:custGeom>
            <a:avLst/>
            <a:gdLst/>
            <a:ahLst/>
            <a:cxnLst/>
            <a:rect l="l" t="t" r="r" b="b"/>
            <a:pathLst>
              <a:path w="2013" h="1915" extrusionOk="0">
                <a:moveTo>
                  <a:pt x="554" y="0"/>
                </a:moveTo>
                <a:cubicBezTo>
                  <a:pt x="426" y="0"/>
                  <a:pt x="298" y="51"/>
                  <a:pt x="203" y="152"/>
                </a:cubicBezTo>
                <a:cubicBezTo>
                  <a:pt x="0" y="343"/>
                  <a:pt x="0" y="664"/>
                  <a:pt x="203" y="855"/>
                </a:cubicBezTo>
                <a:lnTo>
                  <a:pt x="1108" y="1759"/>
                </a:lnTo>
                <a:cubicBezTo>
                  <a:pt x="1203" y="1867"/>
                  <a:pt x="1334" y="1914"/>
                  <a:pt x="1465" y="1914"/>
                </a:cubicBezTo>
                <a:cubicBezTo>
                  <a:pt x="1596" y="1914"/>
                  <a:pt x="1727" y="1867"/>
                  <a:pt x="1822" y="1759"/>
                </a:cubicBezTo>
                <a:cubicBezTo>
                  <a:pt x="2013" y="1569"/>
                  <a:pt x="2013" y="1247"/>
                  <a:pt x="1822" y="1057"/>
                </a:cubicBezTo>
                <a:lnTo>
                  <a:pt x="905" y="152"/>
                </a:lnTo>
                <a:cubicBezTo>
                  <a:pt x="810" y="51"/>
                  <a:pt x="682" y="0"/>
                  <a:pt x="5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3"/>
          <p:cNvSpPr/>
          <p:nvPr/>
        </p:nvSpPr>
        <p:spPr>
          <a:xfrm rot="-113538" flipH="1">
            <a:off x="8089186" y="754601"/>
            <a:ext cx="100284" cy="98191"/>
          </a:xfrm>
          <a:custGeom>
            <a:avLst/>
            <a:gdLst/>
            <a:ahLst/>
            <a:cxnLst/>
            <a:rect l="l" t="t" r="r" b="b"/>
            <a:pathLst>
              <a:path w="2060" h="2017" extrusionOk="0">
                <a:moveTo>
                  <a:pt x="558" y="0"/>
                </a:moveTo>
                <a:cubicBezTo>
                  <a:pt x="435" y="0"/>
                  <a:pt x="311" y="45"/>
                  <a:pt x="214" y="136"/>
                </a:cubicBezTo>
                <a:cubicBezTo>
                  <a:pt x="12" y="326"/>
                  <a:pt x="0" y="636"/>
                  <a:pt x="191" y="838"/>
                </a:cubicBezTo>
                <a:lnTo>
                  <a:pt x="1131" y="1862"/>
                </a:lnTo>
                <a:cubicBezTo>
                  <a:pt x="1226" y="1969"/>
                  <a:pt x="1357" y="2017"/>
                  <a:pt x="1500" y="2017"/>
                </a:cubicBezTo>
                <a:cubicBezTo>
                  <a:pt x="1619" y="2017"/>
                  <a:pt x="1738" y="1969"/>
                  <a:pt x="1834" y="1886"/>
                </a:cubicBezTo>
                <a:cubicBezTo>
                  <a:pt x="2036" y="1695"/>
                  <a:pt x="2060" y="1374"/>
                  <a:pt x="1869" y="1172"/>
                </a:cubicBezTo>
                <a:lnTo>
                  <a:pt x="929" y="160"/>
                </a:lnTo>
                <a:cubicBezTo>
                  <a:pt x="829" y="54"/>
                  <a:pt x="694" y="0"/>
                  <a:pt x="5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3"/>
          <p:cNvSpPr/>
          <p:nvPr/>
        </p:nvSpPr>
        <p:spPr>
          <a:xfrm rot="-113538" flipH="1">
            <a:off x="8062261" y="1168276"/>
            <a:ext cx="100284" cy="98191"/>
          </a:xfrm>
          <a:custGeom>
            <a:avLst/>
            <a:gdLst/>
            <a:ahLst/>
            <a:cxnLst/>
            <a:rect l="l" t="t" r="r" b="b"/>
            <a:pathLst>
              <a:path w="2060" h="2017" extrusionOk="0">
                <a:moveTo>
                  <a:pt x="558" y="0"/>
                </a:moveTo>
                <a:cubicBezTo>
                  <a:pt x="435" y="0"/>
                  <a:pt x="311" y="45"/>
                  <a:pt x="214" y="136"/>
                </a:cubicBezTo>
                <a:cubicBezTo>
                  <a:pt x="12" y="326"/>
                  <a:pt x="0" y="636"/>
                  <a:pt x="191" y="838"/>
                </a:cubicBezTo>
                <a:lnTo>
                  <a:pt x="1131" y="1862"/>
                </a:lnTo>
                <a:cubicBezTo>
                  <a:pt x="1226" y="1969"/>
                  <a:pt x="1357" y="2017"/>
                  <a:pt x="1500" y="2017"/>
                </a:cubicBezTo>
                <a:cubicBezTo>
                  <a:pt x="1619" y="2017"/>
                  <a:pt x="1738" y="1969"/>
                  <a:pt x="1834" y="1886"/>
                </a:cubicBezTo>
                <a:cubicBezTo>
                  <a:pt x="2036" y="1695"/>
                  <a:pt x="2060" y="1374"/>
                  <a:pt x="1869" y="1172"/>
                </a:cubicBezTo>
                <a:lnTo>
                  <a:pt x="929" y="160"/>
                </a:lnTo>
                <a:cubicBezTo>
                  <a:pt x="829" y="54"/>
                  <a:pt x="694" y="0"/>
                  <a:pt x="5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3"/>
          <p:cNvSpPr/>
          <p:nvPr/>
        </p:nvSpPr>
        <p:spPr>
          <a:xfrm rot="-113538" flipH="1">
            <a:off x="7963511" y="599303"/>
            <a:ext cx="104957" cy="100333"/>
          </a:xfrm>
          <a:custGeom>
            <a:avLst/>
            <a:gdLst/>
            <a:ahLst/>
            <a:cxnLst/>
            <a:rect l="l" t="t" r="r" b="b"/>
            <a:pathLst>
              <a:path w="2156" h="2061" extrusionOk="0">
                <a:moveTo>
                  <a:pt x="1603" y="1"/>
                </a:moveTo>
                <a:cubicBezTo>
                  <a:pt x="1474" y="1"/>
                  <a:pt x="1346" y="49"/>
                  <a:pt x="1250" y="144"/>
                </a:cubicBezTo>
                <a:lnTo>
                  <a:pt x="191" y="1204"/>
                </a:lnTo>
                <a:cubicBezTo>
                  <a:pt x="0" y="1406"/>
                  <a:pt x="0" y="1715"/>
                  <a:pt x="191" y="1918"/>
                </a:cubicBezTo>
                <a:cubicBezTo>
                  <a:pt x="286" y="2013"/>
                  <a:pt x="417" y="2061"/>
                  <a:pt x="548" y="2061"/>
                </a:cubicBezTo>
                <a:cubicBezTo>
                  <a:pt x="679" y="2061"/>
                  <a:pt x="810" y="2013"/>
                  <a:pt x="905" y="1918"/>
                </a:cubicBezTo>
                <a:lnTo>
                  <a:pt x="1965" y="858"/>
                </a:lnTo>
                <a:cubicBezTo>
                  <a:pt x="2155" y="656"/>
                  <a:pt x="2155" y="346"/>
                  <a:pt x="1965" y="144"/>
                </a:cubicBezTo>
                <a:cubicBezTo>
                  <a:pt x="1863" y="49"/>
                  <a:pt x="1733" y="1"/>
                  <a:pt x="1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3"/>
          <p:cNvSpPr txBox="1">
            <a:spLocks noGrp="1"/>
          </p:cNvSpPr>
          <p:nvPr>
            <p:ph type="title"/>
          </p:nvPr>
        </p:nvSpPr>
        <p:spPr>
          <a:xfrm>
            <a:off x="1857153" y="2242350"/>
            <a:ext cx="2191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5" name="Google Shape;2745;p23"/>
          <p:cNvSpPr txBox="1">
            <a:spLocks noGrp="1"/>
          </p:cNvSpPr>
          <p:nvPr>
            <p:ph type="subTitle" idx="1"/>
          </p:nvPr>
        </p:nvSpPr>
        <p:spPr>
          <a:xfrm>
            <a:off x="1857150" y="2602350"/>
            <a:ext cx="2191200" cy="4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p23"/>
          <p:cNvSpPr txBox="1">
            <a:spLocks noGrp="1"/>
          </p:cNvSpPr>
          <p:nvPr>
            <p:ph type="title" idx="2"/>
          </p:nvPr>
        </p:nvSpPr>
        <p:spPr>
          <a:xfrm>
            <a:off x="1857153" y="3205550"/>
            <a:ext cx="2191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7" name="Google Shape;2747;p23"/>
          <p:cNvSpPr txBox="1">
            <a:spLocks noGrp="1"/>
          </p:cNvSpPr>
          <p:nvPr>
            <p:ph type="subTitle" idx="3"/>
          </p:nvPr>
        </p:nvSpPr>
        <p:spPr>
          <a:xfrm>
            <a:off x="1857150" y="3565550"/>
            <a:ext cx="2191200" cy="4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23"/>
          <p:cNvSpPr txBox="1">
            <a:spLocks noGrp="1"/>
          </p:cNvSpPr>
          <p:nvPr>
            <p:ph type="title" idx="4"/>
          </p:nvPr>
        </p:nvSpPr>
        <p:spPr>
          <a:xfrm>
            <a:off x="5252228" y="2460000"/>
            <a:ext cx="2191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9" name="Google Shape;2749;p23"/>
          <p:cNvSpPr txBox="1">
            <a:spLocks noGrp="1"/>
          </p:cNvSpPr>
          <p:nvPr>
            <p:ph type="subTitle" idx="5"/>
          </p:nvPr>
        </p:nvSpPr>
        <p:spPr>
          <a:xfrm>
            <a:off x="5252225" y="2820000"/>
            <a:ext cx="2793000" cy="1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0" name="Google Shape;2750;p23"/>
          <p:cNvSpPr txBox="1">
            <a:spLocks noGrp="1"/>
          </p:cNvSpPr>
          <p:nvPr>
            <p:ph type="title" idx="6"/>
          </p:nvPr>
        </p:nvSpPr>
        <p:spPr>
          <a:xfrm>
            <a:off x="998100" y="720900"/>
            <a:ext cx="5781900" cy="65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13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bg>
      <p:bgPr>
        <a:solidFill>
          <a:schemeClr val="dk2"/>
        </a:solidFill>
        <a:effectLst/>
      </p:bgPr>
    </p:bg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25"/>
          <p:cNvSpPr/>
          <p:nvPr/>
        </p:nvSpPr>
        <p:spPr>
          <a:xfrm rot="6220298" flipH="1">
            <a:off x="827845" y="2055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3" name="Google Shape;2893;p25"/>
          <p:cNvGrpSpPr/>
          <p:nvPr/>
        </p:nvGrpSpPr>
        <p:grpSpPr>
          <a:xfrm rot="-5400000" flipH="1">
            <a:off x="2271173" y="-1028675"/>
            <a:ext cx="1058473" cy="2229599"/>
            <a:chOff x="4656525" y="-1627000"/>
            <a:chExt cx="1058473" cy="2229599"/>
          </a:xfrm>
        </p:grpSpPr>
        <p:sp>
          <p:nvSpPr>
            <p:cNvPr id="2894" name="Google Shape;2894;p25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5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5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5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5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5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5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5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5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5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5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5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2" name="Google Shape;2922;p25"/>
          <p:cNvSpPr/>
          <p:nvPr/>
        </p:nvSpPr>
        <p:spPr>
          <a:xfrm>
            <a:off x="-4" y="540000"/>
            <a:ext cx="7528800" cy="4603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5"/>
          <p:cNvSpPr/>
          <p:nvPr/>
        </p:nvSpPr>
        <p:spPr>
          <a:xfrm rot="-8941454" flipH="1">
            <a:off x="2472771" y="4403357"/>
            <a:ext cx="3190748" cy="197942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4" name="Google Shape;2924;p25"/>
          <p:cNvGrpSpPr/>
          <p:nvPr/>
        </p:nvGrpSpPr>
        <p:grpSpPr>
          <a:xfrm rot="-3537189">
            <a:off x="2168642" y="4279352"/>
            <a:ext cx="3142483" cy="3142422"/>
            <a:chOff x="848300" y="1592300"/>
            <a:chExt cx="1283825" cy="1283800"/>
          </a:xfrm>
        </p:grpSpPr>
        <p:sp>
          <p:nvSpPr>
            <p:cNvPr id="2925" name="Google Shape;2925;p25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5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5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5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5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5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5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5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5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5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5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5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5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5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5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5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5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5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5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5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5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5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5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5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5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5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5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5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5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5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5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5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5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5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5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5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5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5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5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5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5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5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5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5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5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5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5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5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5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5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5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5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5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5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5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5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5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5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5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5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5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5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5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5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5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5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5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5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5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5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5" name="Google Shape;3025;p25"/>
          <p:cNvSpPr/>
          <p:nvPr/>
        </p:nvSpPr>
        <p:spPr>
          <a:xfrm flipH="1">
            <a:off x="6950196" y="3572875"/>
            <a:ext cx="2081100" cy="2144100"/>
          </a:xfrm>
          <a:prstGeom prst="donut">
            <a:avLst>
              <a:gd name="adj" fmla="val 183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 rot="8100000" flipH="1">
            <a:off x="5308890" y="-1051611"/>
            <a:ext cx="3432721" cy="25600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>
            <a:off x="845775" y="720900"/>
            <a:ext cx="7730100" cy="400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>
            <a:off x="586325" y="424475"/>
            <a:ext cx="7896900" cy="4094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5211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0" name="Google Shape;3030;p25"/>
          <p:cNvSpPr/>
          <p:nvPr/>
        </p:nvSpPr>
        <p:spPr>
          <a:xfrm flipH="1">
            <a:off x="7351703" y="0"/>
            <a:ext cx="51662" cy="50748"/>
          </a:xfrm>
          <a:custGeom>
            <a:avLst/>
            <a:gdLst/>
            <a:ahLst/>
            <a:cxnLst/>
            <a:rect l="l" t="t" r="r" b="b"/>
            <a:pathLst>
              <a:path w="966" h="977" extrusionOk="0">
                <a:moveTo>
                  <a:pt x="477" y="1"/>
                </a:moveTo>
                <a:cubicBezTo>
                  <a:pt x="215" y="1"/>
                  <a:pt x="1" y="215"/>
                  <a:pt x="1" y="489"/>
                </a:cubicBezTo>
                <a:cubicBezTo>
                  <a:pt x="1" y="763"/>
                  <a:pt x="215" y="977"/>
                  <a:pt x="477" y="977"/>
                </a:cubicBezTo>
                <a:cubicBezTo>
                  <a:pt x="751" y="977"/>
                  <a:pt x="965" y="763"/>
                  <a:pt x="965" y="489"/>
                </a:cubicBezTo>
                <a:cubicBezTo>
                  <a:pt x="965" y="215"/>
                  <a:pt x="751" y="1"/>
                  <a:pt x="4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flipH="1">
            <a:off x="7522998" y="250477"/>
            <a:ext cx="59898" cy="58176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flipH="1">
            <a:off x="7203991" y="277696"/>
            <a:ext cx="52250" cy="50748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1"/>
                </a:moveTo>
                <a:cubicBezTo>
                  <a:pt x="214" y="1"/>
                  <a:pt x="0" y="215"/>
                  <a:pt x="0" y="489"/>
                </a:cubicBezTo>
                <a:cubicBezTo>
                  <a:pt x="0" y="763"/>
                  <a:pt x="214" y="977"/>
                  <a:pt x="488" y="977"/>
                </a:cubicBezTo>
                <a:cubicBezTo>
                  <a:pt x="750" y="977"/>
                  <a:pt x="976" y="763"/>
                  <a:pt x="976" y="489"/>
                </a:cubicBezTo>
                <a:cubicBezTo>
                  <a:pt x="976" y="215"/>
                  <a:pt x="750" y="1"/>
                  <a:pt x="4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flipH="1">
            <a:off x="6928944" y="57338"/>
            <a:ext cx="59256" cy="57552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57"/>
                  <a:pt x="239" y="1107"/>
                  <a:pt x="548" y="1107"/>
                </a:cubicBezTo>
                <a:cubicBezTo>
                  <a:pt x="858" y="1107"/>
                  <a:pt x="1108" y="857"/>
                  <a:pt x="1108" y="548"/>
                </a:cubicBezTo>
                <a:cubicBezTo>
                  <a:pt x="1108" y="250"/>
                  <a:pt x="858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flipH="1">
            <a:off x="6849955" y="341380"/>
            <a:ext cx="58668" cy="56981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549" y="1"/>
                </a:moveTo>
                <a:cubicBezTo>
                  <a:pt x="251" y="1"/>
                  <a:pt x="1" y="251"/>
                  <a:pt x="1" y="549"/>
                </a:cubicBezTo>
                <a:cubicBezTo>
                  <a:pt x="1" y="846"/>
                  <a:pt x="251" y="1096"/>
                  <a:pt x="549" y="1096"/>
                </a:cubicBezTo>
                <a:cubicBezTo>
                  <a:pt x="858" y="1096"/>
                  <a:pt x="1096" y="846"/>
                  <a:pt x="1096" y="549"/>
                </a:cubicBezTo>
                <a:cubicBezTo>
                  <a:pt x="1096" y="251"/>
                  <a:pt x="858" y="1"/>
                  <a:pt x="5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flipH="1">
            <a:off x="6533514" y="5558"/>
            <a:ext cx="52892" cy="51371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501" y="1"/>
                </a:moveTo>
                <a:cubicBezTo>
                  <a:pt x="227" y="1"/>
                  <a:pt x="1" y="227"/>
                  <a:pt x="1" y="501"/>
                </a:cubicBezTo>
                <a:cubicBezTo>
                  <a:pt x="1" y="775"/>
                  <a:pt x="227" y="989"/>
                  <a:pt x="501" y="989"/>
                </a:cubicBezTo>
                <a:cubicBezTo>
                  <a:pt x="774" y="989"/>
                  <a:pt x="989" y="775"/>
                  <a:pt x="989" y="501"/>
                </a:cubicBezTo>
                <a:cubicBezTo>
                  <a:pt x="989" y="227"/>
                  <a:pt x="774" y="1"/>
                  <a:pt x="5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flipH="1">
            <a:off x="6006898" y="299980"/>
            <a:ext cx="50378" cy="48878"/>
          </a:xfrm>
          <a:custGeom>
            <a:avLst/>
            <a:gdLst/>
            <a:ahLst/>
            <a:cxnLst/>
            <a:rect l="l" t="t" r="r" b="b"/>
            <a:pathLst>
              <a:path w="942" h="941" extrusionOk="0">
                <a:moveTo>
                  <a:pt x="477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38"/>
                  <a:pt x="215" y="941"/>
                  <a:pt x="477" y="941"/>
                </a:cubicBezTo>
                <a:cubicBezTo>
                  <a:pt x="739" y="941"/>
                  <a:pt x="941" y="738"/>
                  <a:pt x="941" y="476"/>
                </a:cubicBezTo>
                <a:cubicBezTo>
                  <a:pt x="941" y="214"/>
                  <a:pt x="73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flipH="1">
            <a:off x="6403612" y="356236"/>
            <a:ext cx="49736" cy="48307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1" y="203"/>
                  <a:pt x="1" y="465"/>
                </a:cubicBezTo>
                <a:cubicBezTo>
                  <a:pt x="1" y="715"/>
                  <a:pt x="215" y="929"/>
                  <a:pt x="465" y="929"/>
                </a:cubicBezTo>
                <a:cubicBezTo>
                  <a:pt x="727" y="929"/>
                  <a:pt x="930" y="715"/>
                  <a:pt x="930" y="465"/>
                </a:cubicBezTo>
                <a:cubicBezTo>
                  <a:pt x="930" y="203"/>
                  <a:pt x="727" y="1"/>
                  <a:pt x="4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flipH="1">
            <a:off x="6198570" y="48880"/>
            <a:ext cx="47811" cy="46437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0" y="203"/>
                  <a:pt x="0" y="441"/>
                </a:cubicBezTo>
                <a:cubicBezTo>
                  <a:pt x="0" y="691"/>
                  <a:pt x="203" y="893"/>
                  <a:pt x="441" y="893"/>
                </a:cubicBezTo>
                <a:cubicBezTo>
                  <a:pt x="691" y="893"/>
                  <a:pt x="893" y="691"/>
                  <a:pt x="893" y="441"/>
                </a:cubicBezTo>
                <a:cubicBezTo>
                  <a:pt x="893" y="203"/>
                  <a:pt x="691" y="0"/>
                  <a:pt x="4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25"/>
          <p:cNvSpPr/>
          <p:nvPr/>
        </p:nvSpPr>
        <p:spPr>
          <a:xfrm flipH="1">
            <a:off x="5453596" y="114434"/>
            <a:ext cx="57972" cy="56306"/>
          </a:xfrm>
          <a:custGeom>
            <a:avLst/>
            <a:gdLst/>
            <a:ahLst/>
            <a:cxnLst/>
            <a:rect l="l" t="t" r="r" b="b"/>
            <a:pathLst>
              <a:path w="1084" h="1084" extrusionOk="0">
                <a:moveTo>
                  <a:pt x="548" y="0"/>
                </a:moveTo>
                <a:cubicBezTo>
                  <a:pt x="250" y="0"/>
                  <a:pt x="0" y="238"/>
                  <a:pt x="0" y="536"/>
                </a:cubicBezTo>
                <a:cubicBezTo>
                  <a:pt x="0" y="834"/>
                  <a:pt x="250" y="1084"/>
                  <a:pt x="548" y="1084"/>
                </a:cubicBezTo>
                <a:cubicBezTo>
                  <a:pt x="846" y="1084"/>
                  <a:pt x="1084" y="834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25"/>
          <p:cNvSpPr/>
          <p:nvPr/>
        </p:nvSpPr>
        <p:spPr>
          <a:xfrm flipH="1">
            <a:off x="5785973" y="159574"/>
            <a:ext cx="49095" cy="47060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53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703"/>
                  <a:pt x="203" y="905"/>
                  <a:pt x="453" y="905"/>
                </a:cubicBezTo>
                <a:cubicBezTo>
                  <a:pt x="703" y="905"/>
                  <a:pt x="918" y="703"/>
                  <a:pt x="918" y="453"/>
                </a:cubicBezTo>
                <a:cubicBezTo>
                  <a:pt x="918" y="203"/>
                  <a:pt x="703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25"/>
          <p:cNvSpPr/>
          <p:nvPr/>
        </p:nvSpPr>
        <p:spPr>
          <a:xfrm flipH="1">
            <a:off x="5531249" y="388390"/>
            <a:ext cx="48453" cy="47060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0" y="203"/>
                  <a:pt x="0" y="453"/>
                </a:cubicBezTo>
                <a:cubicBezTo>
                  <a:pt x="0" y="703"/>
                  <a:pt x="203" y="906"/>
                  <a:pt x="453" y="906"/>
                </a:cubicBezTo>
                <a:cubicBezTo>
                  <a:pt x="703" y="906"/>
                  <a:pt x="905" y="703"/>
                  <a:pt x="905" y="453"/>
                </a:cubicBezTo>
                <a:cubicBezTo>
                  <a:pt x="905" y="203"/>
                  <a:pt x="703" y="1"/>
                  <a:pt x="4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26"/>
          <p:cNvSpPr/>
          <p:nvPr/>
        </p:nvSpPr>
        <p:spPr>
          <a:xfrm flipH="1">
            <a:off x="3073323" y="-1039987"/>
            <a:ext cx="2081100" cy="214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26"/>
          <p:cNvSpPr/>
          <p:nvPr/>
        </p:nvSpPr>
        <p:spPr>
          <a:xfrm rot="-1904666" flipH="1">
            <a:off x="5300623" y="-449669"/>
            <a:ext cx="3190839" cy="197934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26"/>
          <p:cNvSpPr/>
          <p:nvPr/>
        </p:nvSpPr>
        <p:spPr>
          <a:xfrm>
            <a:off x="-5127" y="596963"/>
            <a:ext cx="7528800" cy="4603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26"/>
          <p:cNvSpPr/>
          <p:nvPr/>
        </p:nvSpPr>
        <p:spPr>
          <a:xfrm rot="5399606" flipH="1">
            <a:off x="-1501450" y="1486425"/>
            <a:ext cx="5229900" cy="2236500"/>
          </a:xfrm>
          <a:prstGeom prst="triangle">
            <a:avLst>
              <a:gd name="adj" fmla="val 683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26"/>
          <p:cNvSpPr/>
          <p:nvPr/>
        </p:nvSpPr>
        <p:spPr>
          <a:xfrm>
            <a:off x="1716300" y="1588875"/>
            <a:ext cx="6345000" cy="3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26"/>
          <p:cNvSpPr/>
          <p:nvPr/>
        </p:nvSpPr>
        <p:spPr>
          <a:xfrm>
            <a:off x="1846713" y="1612800"/>
            <a:ext cx="6345000" cy="2922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26"/>
          <p:cNvSpPr txBox="1">
            <a:spLocks noGrp="1"/>
          </p:cNvSpPr>
          <p:nvPr>
            <p:ph type="title"/>
          </p:nvPr>
        </p:nvSpPr>
        <p:spPr>
          <a:xfrm>
            <a:off x="3844297" y="3302866"/>
            <a:ext cx="18393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0" name="Google Shape;3050;p26"/>
          <p:cNvSpPr txBox="1">
            <a:spLocks noGrp="1"/>
          </p:cNvSpPr>
          <p:nvPr>
            <p:ph type="subTitle" idx="1"/>
          </p:nvPr>
        </p:nvSpPr>
        <p:spPr>
          <a:xfrm>
            <a:off x="3844297" y="3671241"/>
            <a:ext cx="18393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1" name="Google Shape;3051;p26"/>
          <p:cNvSpPr txBox="1">
            <a:spLocks noGrp="1"/>
          </p:cNvSpPr>
          <p:nvPr>
            <p:ph type="title" idx="2"/>
          </p:nvPr>
        </p:nvSpPr>
        <p:spPr>
          <a:xfrm>
            <a:off x="6104057" y="3285172"/>
            <a:ext cx="1839300" cy="3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2" name="Google Shape;3052;p26"/>
          <p:cNvSpPr txBox="1">
            <a:spLocks noGrp="1"/>
          </p:cNvSpPr>
          <p:nvPr>
            <p:ph type="subTitle" idx="3"/>
          </p:nvPr>
        </p:nvSpPr>
        <p:spPr>
          <a:xfrm>
            <a:off x="6104057" y="3667672"/>
            <a:ext cx="18393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3" name="Google Shape;3053;p26"/>
          <p:cNvSpPr txBox="1">
            <a:spLocks noGrp="1"/>
          </p:cNvSpPr>
          <p:nvPr>
            <p:ph type="title" idx="4"/>
          </p:nvPr>
        </p:nvSpPr>
        <p:spPr>
          <a:xfrm>
            <a:off x="3844297" y="2022151"/>
            <a:ext cx="18393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4" name="Google Shape;3054;p26"/>
          <p:cNvSpPr txBox="1">
            <a:spLocks noGrp="1"/>
          </p:cNvSpPr>
          <p:nvPr>
            <p:ph type="subTitle" idx="5"/>
          </p:nvPr>
        </p:nvSpPr>
        <p:spPr>
          <a:xfrm>
            <a:off x="3844297" y="2390555"/>
            <a:ext cx="18393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5" name="Google Shape;3055;p26"/>
          <p:cNvSpPr txBox="1">
            <a:spLocks noGrp="1"/>
          </p:cNvSpPr>
          <p:nvPr>
            <p:ph type="title" idx="6"/>
          </p:nvPr>
        </p:nvSpPr>
        <p:spPr>
          <a:xfrm>
            <a:off x="6104057" y="2023341"/>
            <a:ext cx="18393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6" name="Google Shape;3056;p26"/>
          <p:cNvSpPr txBox="1">
            <a:spLocks noGrp="1"/>
          </p:cNvSpPr>
          <p:nvPr>
            <p:ph type="subTitle" idx="7"/>
          </p:nvPr>
        </p:nvSpPr>
        <p:spPr>
          <a:xfrm>
            <a:off x="6104057" y="2391741"/>
            <a:ext cx="18393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57" name="Google Shape;3057;p26"/>
          <p:cNvGrpSpPr/>
          <p:nvPr/>
        </p:nvGrpSpPr>
        <p:grpSpPr>
          <a:xfrm rot="-5400000" flipH="1">
            <a:off x="1856875" y="3932538"/>
            <a:ext cx="1058473" cy="2229599"/>
            <a:chOff x="4656525" y="-1627000"/>
            <a:chExt cx="1058473" cy="2229599"/>
          </a:xfrm>
        </p:grpSpPr>
        <p:sp>
          <p:nvSpPr>
            <p:cNvPr id="3058" name="Google Shape;3058;p26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6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6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6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6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6" name="Google Shape;3086;p26"/>
          <p:cNvSpPr txBox="1">
            <a:spLocks noGrp="1"/>
          </p:cNvSpPr>
          <p:nvPr>
            <p:ph type="title" idx="8"/>
          </p:nvPr>
        </p:nvSpPr>
        <p:spPr>
          <a:xfrm>
            <a:off x="998100" y="720900"/>
            <a:ext cx="3633000" cy="65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13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oogle Shape;3263;p28"/>
          <p:cNvGrpSpPr/>
          <p:nvPr/>
        </p:nvGrpSpPr>
        <p:grpSpPr>
          <a:xfrm>
            <a:off x="7546480" y="-236738"/>
            <a:ext cx="1298945" cy="1341298"/>
            <a:chOff x="2712225" y="1657175"/>
            <a:chExt cx="894775" cy="923950"/>
          </a:xfrm>
        </p:grpSpPr>
        <p:sp>
          <p:nvSpPr>
            <p:cNvPr id="3264" name="Google Shape;3264;p28"/>
            <p:cNvSpPr/>
            <p:nvPr/>
          </p:nvSpPr>
          <p:spPr>
            <a:xfrm>
              <a:off x="2712225" y="2025675"/>
              <a:ext cx="23550" cy="23850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839025" y="2123900"/>
              <a:ext cx="24150" cy="24425"/>
            </a:xfrm>
            <a:custGeom>
              <a:avLst/>
              <a:gdLst/>
              <a:ahLst/>
              <a:cxnLst/>
              <a:rect l="l" t="t" r="r" b="b"/>
              <a:pathLst>
                <a:path w="966" h="977" extrusionOk="0">
                  <a:moveTo>
                    <a:pt x="477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77" y="977"/>
                  </a:cubicBezTo>
                  <a:cubicBezTo>
                    <a:pt x="751" y="977"/>
                    <a:pt x="965" y="763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755100" y="22444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967325" y="19363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46"/>
                    <a:pt x="239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816125" y="1958100"/>
              <a:ext cx="22625" cy="22950"/>
            </a:xfrm>
            <a:custGeom>
              <a:avLst/>
              <a:gdLst/>
              <a:ahLst/>
              <a:cxnLst/>
              <a:rect l="l" t="t" r="r" b="b"/>
              <a:pathLst>
                <a:path w="905" h="918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18"/>
                    <a:pt x="452" y="918"/>
                  </a:cubicBezTo>
                  <a:cubicBezTo>
                    <a:pt x="703" y="918"/>
                    <a:pt x="905" y="703"/>
                    <a:pt x="905" y="453"/>
                  </a:cubicBezTo>
                  <a:cubicBezTo>
                    <a:pt x="905" y="203"/>
                    <a:pt x="703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823550" y="1797975"/>
              <a:ext cx="27425" cy="27400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907800" y="22575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63"/>
                    <a:pt x="214" y="977"/>
                    <a:pt x="488" y="977"/>
                  </a:cubicBezTo>
                  <a:cubicBezTo>
                    <a:pt x="750" y="977"/>
                    <a:pt x="976" y="763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3033100" y="21158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57"/>
                    <a:pt x="239" y="1107"/>
                    <a:pt x="548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935475" y="20682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959000" y="2515925"/>
              <a:ext cx="23525" cy="23825"/>
            </a:xfrm>
            <a:custGeom>
              <a:avLst/>
              <a:gdLst/>
              <a:ahLst/>
              <a:cxnLst/>
              <a:rect l="l" t="t" r="r" b="b"/>
              <a:pathLst>
                <a:path w="941" h="953" extrusionOk="0">
                  <a:moveTo>
                    <a:pt x="476" y="0"/>
                  </a:moveTo>
                  <a:cubicBezTo>
                    <a:pt x="214" y="0"/>
                    <a:pt x="0" y="214"/>
                    <a:pt x="0" y="476"/>
                  </a:cubicBezTo>
                  <a:cubicBezTo>
                    <a:pt x="0" y="738"/>
                    <a:pt x="214" y="953"/>
                    <a:pt x="476" y="953"/>
                  </a:cubicBezTo>
                  <a:cubicBezTo>
                    <a:pt x="738" y="953"/>
                    <a:pt x="941" y="738"/>
                    <a:pt x="941" y="476"/>
                  </a:cubicBezTo>
                  <a:cubicBezTo>
                    <a:pt x="941" y="214"/>
                    <a:pt x="738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870575" y="239507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691"/>
                    <a:pt x="203" y="893"/>
                    <a:pt x="441" y="893"/>
                  </a:cubicBezTo>
                  <a:cubicBezTo>
                    <a:pt x="691" y="893"/>
                    <a:pt x="894" y="691"/>
                    <a:pt x="894" y="453"/>
                  </a:cubicBezTo>
                  <a:cubicBezTo>
                    <a:pt x="894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3214075" y="242662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51" y="0"/>
                    <a:pt x="1" y="238"/>
                    <a:pt x="1" y="536"/>
                  </a:cubicBezTo>
                  <a:cubicBezTo>
                    <a:pt x="1" y="846"/>
                    <a:pt x="251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3062875" y="24483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03" y="917"/>
                    <a:pt x="917" y="715"/>
                    <a:pt x="917" y="453"/>
                  </a:cubicBezTo>
                  <a:cubicBezTo>
                    <a:pt x="917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3070300" y="2288200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cubicBezTo>
                    <a:pt x="1" y="846"/>
                    <a:pt x="251" y="1096"/>
                    <a:pt x="549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51"/>
                    <a:pt x="858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182225" y="2558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53350" y="1881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89" y="1"/>
                  </a:moveTo>
                  <a:cubicBezTo>
                    <a:pt x="215" y="1"/>
                    <a:pt x="1" y="227"/>
                    <a:pt x="1" y="501"/>
                  </a:cubicBezTo>
                  <a:cubicBezTo>
                    <a:pt x="1" y="775"/>
                    <a:pt x="215" y="989"/>
                    <a:pt x="489" y="989"/>
                  </a:cubicBezTo>
                  <a:cubicBezTo>
                    <a:pt x="763" y="989"/>
                    <a:pt x="989" y="775"/>
                    <a:pt x="989" y="501"/>
                  </a:cubicBezTo>
                  <a:cubicBezTo>
                    <a:pt x="989" y="227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3221525" y="1778025"/>
              <a:ext cx="23525" cy="23550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39"/>
                    <a:pt x="215" y="941"/>
                    <a:pt x="477" y="941"/>
                  </a:cubicBezTo>
                  <a:cubicBezTo>
                    <a:pt x="739" y="941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3348325" y="1876250"/>
              <a:ext cx="24125" cy="24425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77"/>
                    <a:pt x="477" y="977"/>
                  </a:cubicBezTo>
                  <a:cubicBezTo>
                    <a:pt x="751" y="977"/>
                    <a:pt x="965" y="751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3264675" y="1996800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8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39" y="1108"/>
                    <a:pt x="548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51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3088175" y="19816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8" y="0"/>
                    <a:pt x="0" y="250"/>
                    <a:pt x="0" y="548"/>
                  </a:cubicBezTo>
                  <a:cubicBezTo>
                    <a:pt x="0" y="846"/>
                    <a:pt x="238" y="1084"/>
                    <a:pt x="536" y="1084"/>
                  </a:cubicBezTo>
                  <a:cubicBezTo>
                    <a:pt x="834" y="1084"/>
                    <a:pt x="1084" y="846"/>
                    <a:pt x="1084" y="548"/>
                  </a:cubicBezTo>
                  <a:cubicBezTo>
                    <a:pt x="1084" y="250"/>
                    <a:pt x="834" y="12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3036375" y="1805125"/>
              <a:ext cx="23250" cy="23225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65" y="0"/>
                  </a:moveTo>
                  <a:cubicBezTo>
                    <a:pt x="215" y="0"/>
                    <a:pt x="1" y="202"/>
                    <a:pt x="1" y="464"/>
                  </a:cubicBezTo>
                  <a:cubicBezTo>
                    <a:pt x="1" y="714"/>
                    <a:pt x="215" y="929"/>
                    <a:pt x="465" y="929"/>
                  </a:cubicBezTo>
                  <a:cubicBezTo>
                    <a:pt x="727" y="929"/>
                    <a:pt x="929" y="714"/>
                    <a:pt x="929" y="464"/>
                  </a:cubicBezTo>
                  <a:cubicBezTo>
                    <a:pt x="929" y="202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3133125" y="1657175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1"/>
                  </a:moveTo>
                  <a:cubicBezTo>
                    <a:pt x="203" y="1"/>
                    <a:pt x="0" y="203"/>
                    <a:pt x="0" y="441"/>
                  </a:cubicBezTo>
                  <a:cubicBezTo>
                    <a:pt x="0" y="691"/>
                    <a:pt x="203" y="882"/>
                    <a:pt x="441" y="882"/>
                  </a:cubicBezTo>
                  <a:cubicBezTo>
                    <a:pt x="691" y="882"/>
                    <a:pt x="893" y="691"/>
                    <a:pt x="893" y="441"/>
                  </a:cubicBezTo>
                  <a:cubicBezTo>
                    <a:pt x="893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3325400" y="17104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3220925" y="21265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cubicBezTo>
                    <a:pt x="1" y="775"/>
                    <a:pt x="227" y="989"/>
                    <a:pt x="501" y="989"/>
                  </a:cubicBezTo>
                  <a:cubicBezTo>
                    <a:pt x="774" y="989"/>
                    <a:pt x="989" y="775"/>
                    <a:pt x="989" y="501"/>
                  </a:cubicBezTo>
                  <a:cubicBezTo>
                    <a:pt x="989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3417075" y="20099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77"/>
                    <a:pt x="489" y="977"/>
                  </a:cubicBezTo>
                  <a:cubicBezTo>
                    <a:pt x="751" y="977"/>
                    <a:pt x="977" y="751"/>
                    <a:pt x="977" y="489"/>
                  </a:cubicBezTo>
                  <a:cubicBezTo>
                    <a:pt x="977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3542400" y="1867925"/>
              <a:ext cx="27700" cy="28000"/>
            </a:xfrm>
            <a:custGeom>
              <a:avLst/>
              <a:gdLst/>
              <a:ahLst/>
              <a:cxnLst/>
              <a:rect l="l" t="t" r="r" b="b"/>
              <a:pathLst>
                <a:path w="1108" h="1120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38" y="1119"/>
                    <a:pt x="548" y="1119"/>
                  </a:cubicBezTo>
                  <a:cubicBezTo>
                    <a:pt x="858" y="1119"/>
                    <a:pt x="1108" y="869"/>
                    <a:pt x="1108" y="560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444775" y="1820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3400125" y="23721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88" y="0"/>
                  </a:moveTo>
                  <a:cubicBezTo>
                    <a:pt x="214" y="0"/>
                    <a:pt x="0" y="227"/>
                    <a:pt x="0" y="500"/>
                  </a:cubicBezTo>
                  <a:cubicBezTo>
                    <a:pt x="0" y="774"/>
                    <a:pt x="214" y="989"/>
                    <a:pt x="488" y="989"/>
                  </a:cubicBezTo>
                  <a:cubicBezTo>
                    <a:pt x="762" y="989"/>
                    <a:pt x="988" y="774"/>
                    <a:pt x="988" y="500"/>
                  </a:cubicBezTo>
                  <a:cubicBezTo>
                    <a:pt x="988" y="227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468275" y="2268275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cubicBezTo>
                    <a:pt x="1" y="738"/>
                    <a:pt x="215" y="941"/>
                    <a:pt x="477" y="941"/>
                  </a:cubicBezTo>
                  <a:cubicBezTo>
                    <a:pt x="739" y="941"/>
                    <a:pt x="941" y="738"/>
                    <a:pt x="941" y="476"/>
                  </a:cubicBezTo>
                  <a:cubicBezTo>
                    <a:pt x="941" y="214"/>
                    <a:pt x="739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3334925" y="2472150"/>
              <a:ext cx="27125" cy="26825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84" y="834"/>
                    <a:pt x="1084" y="537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83125" y="229535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1" y="203"/>
                    <a:pt x="1" y="465"/>
                  </a:cubicBezTo>
                  <a:cubicBezTo>
                    <a:pt x="1" y="715"/>
                    <a:pt x="215" y="929"/>
                    <a:pt x="465" y="929"/>
                  </a:cubicBezTo>
                  <a:cubicBezTo>
                    <a:pt x="727" y="929"/>
                    <a:pt x="930" y="715"/>
                    <a:pt x="930" y="465"/>
                  </a:cubicBezTo>
                  <a:cubicBezTo>
                    <a:pt x="930" y="203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379875" y="2147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93"/>
                    <a:pt x="441" y="893"/>
                  </a:cubicBezTo>
                  <a:cubicBezTo>
                    <a:pt x="691" y="893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3572150" y="2200700"/>
              <a:ext cx="22950" cy="2265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18" y="703"/>
                    <a:pt x="918" y="453"/>
                  </a:cubicBezTo>
                  <a:cubicBezTo>
                    <a:pt x="918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3579600" y="2040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"/>
                  </a:moveTo>
                  <a:cubicBezTo>
                    <a:pt x="251" y="1"/>
                    <a:pt x="1" y="239"/>
                    <a:pt x="1" y="549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28"/>
          <p:cNvGrpSpPr/>
          <p:nvPr/>
        </p:nvGrpSpPr>
        <p:grpSpPr>
          <a:xfrm rot="323781" flipH="1">
            <a:off x="656113" y="-231047"/>
            <a:ext cx="2902239" cy="2902183"/>
            <a:chOff x="848300" y="1592300"/>
            <a:chExt cx="1283825" cy="1283800"/>
          </a:xfrm>
        </p:grpSpPr>
        <p:sp>
          <p:nvSpPr>
            <p:cNvPr id="3299" name="Google Shape;3299;p28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8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8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8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8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8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8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8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8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8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8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8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8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8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8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8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8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8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9" name="Google Shape;3399;p28"/>
          <p:cNvSpPr/>
          <p:nvPr/>
        </p:nvSpPr>
        <p:spPr>
          <a:xfrm flipH="1">
            <a:off x="1910950" y="24325"/>
            <a:ext cx="7238100" cy="5167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28"/>
          <p:cNvSpPr/>
          <p:nvPr/>
        </p:nvSpPr>
        <p:spPr>
          <a:xfrm rot="-5399606">
            <a:off x="5415544" y="1458623"/>
            <a:ext cx="5229900" cy="2236500"/>
          </a:xfrm>
          <a:prstGeom prst="triangle">
            <a:avLst>
              <a:gd name="adj" fmla="val 683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28"/>
          <p:cNvSpPr/>
          <p:nvPr/>
        </p:nvSpPr>
        <p:spPr>
          <a:xfrm>
            <a:off x="4290775" y="3642725"/>
            <a:ext cx="2268000" cy="223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28"/>
          <p:cNvSpPr/>
          <p:nvPr/>
        </p:nvSpPr>
        <p:spPr>
          <a:xfrm rot="175207" flipH="1">
            <a:off x="557011" y="3693792"/>
            <a:ext cx="2037546" cy="12643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3" name="Google Shape;3403;p28"/>
          <p:cNvGrpSpPr/>
          <p:nvPr/>
        </p:nvGrpSpPr>
        <p:grpSpPr>
          <a:xfrm rot="-5187002" flipH="1">
            <a:off x="1344324" y="3733030"/>
            <a:ext cx="620800" cy="1764527"/>
            <a:chOff x="4725509" y="-2227908"/>
            <a:chExt cx="995835" cy="2830507"/>
          </a:xfrm>
        </p:grpSpPr>
        <p:sp>
          <p:nvSpPr>
            <p:cNvPr id="3404" name="Google Shape;3404;p28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8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8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8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8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8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8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8"/>
            <p:cNvSpPr/>
            <p:nvPr/>
          </p:nvSpPr>
          <p:spPr>
            <a:xfrm>
              <a:off x="5329438" y="-1713512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8"/>
            <p:cNvSpPr/>
            <p:nvPr/>
          </p:nvSpPr>
          <p:spPr>
            <a:xfrm>
              <a:off x="5625050" y="-2227908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8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8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8"/>
            <p:cNvSpPr/>
            <p:nvPr/>
          </p:nvSpPr>
          <p:spPr>
            <a:xfrm>
              <a:off x="5540793" y="-1920299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8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8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8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8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8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8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8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8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8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8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8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8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8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8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8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8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2" name="Google Shape;3432;p28"/>
          <p:cNvSpPr/>
          <p:nvPr/>
        </p:nvSpPr>
        <p:spPr>
          <a:xfrm>
            <a:off x="4804400" y="-804850"/>
            <a:ext cx="2268000" cy="2239200"/>
          </a:xfrm>
          <a:prstGeom prst="donut">
            <a:avLst>
              <a:gd name="adj" fmla="val 183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8"/>
          <p:cNvSpPr/>
          <p:nvPr/>
        </p:nvSpPr>
        <p:spPr>
          <a:xfrm flipH="1">
            <a:off x="589968" y="438500"/>
            <a:ext cx="7659600" cy="404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28"/>
          <p:cNvSpPr/>
          <p:nvPr/>
        </p:nvSpPr>
        <p:spPr>
          <a:xfrm flipH="1">
            <a:off x="764400" y="559346"/>
            <a:ext cx="7659600" cy="4044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28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64743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9">
    <p:bg>
      <p:bgPr>
        <a:solidFill>
          <a:schemeClr val="dk2"/>
        </a:solidFill>
        <a:effectLst/>
      </p:bgPr>
    </p:bg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0"/>
          <p:cNvSpPr/>
          <p:nvPr/>
        </p:nvSpPr>
        <p:spPr>
          <a:xfrm flipH="1">
            <a:off x="1615200" y="540000"/>
            <a:ext cx="7528800" cy="4603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5" name="Google Shape;3595;p30"/>
          <p:cNvGrpSpPr/>
          <p:nvPr/>
        </p:nvGrpSpPr>
        <p:grpSpPr>
          <a:xfrm rot="2913159" flipH="1">
            <a:off x="3571196" y="-2051273"/>
            <a:ext cx="2959309" cy="2959252"/>
            <a:chOff x="848300" y="1592300"/>
            <a:chExt cx="1283825" cy="1283800"/>
          </a:xfrm>
        </p:grpSpPr>
        <p:sp>
          <p:nvSpPr>
            <p:cNvPr id="3596" name="Google Shape;3596;p30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0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0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0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0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0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0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0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0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0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0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0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0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0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0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0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0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0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0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0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0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0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0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0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0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0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0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0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0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0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0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0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0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0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0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0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0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0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0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0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0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0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0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0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0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0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0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0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0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0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0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0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0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0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0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0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0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0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0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0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0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0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0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0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0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0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0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0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0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0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0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0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0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0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0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0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0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0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0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0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0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0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0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0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0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0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0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0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0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0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0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0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0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0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0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0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0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0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0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0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6" name="Google Shape;3696;p30"/>
          <p:cNvSpPr/>
          <p:nvPr/>
        </p:nvSpPr>
        <p:spPr>
          <a:xfrm rot="-5967859">
            <a:off x="1188773" y="4133343"/>
            <a:ext cx="1413946" cy="1386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7" name="Google Shape;3697;p30"/>
          <p:cNvGrpSpPr/>
          <p:nvPr/>
        </p:nvGrpSpPr>
        <p:grpSpPr>
          <a:xfrm rot="5400000">
            <a:off x="2443325" y="3646975"/>
            <a:ext cx="1058473" cy="2229599"/>
            <a:chOff x="4656525" y="-1627000"/>
            <a:chExt cx="1058473" cy="2229599"/>
          </a:xfrm>
        </p:grpSpPr>
        <p:sp>
          <p:nvSpPr>
            <p:cNvPr id="3698" name="Google Shape;3698;p30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0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0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0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0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0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0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0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0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0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0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0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0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0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0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0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0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0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0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0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0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0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0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0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0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0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0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0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6" name="Google Shape;3726;p30"/>
          <p:cNvSpPr/>
          <p:nvPr/>
        </p:nvSpPr>
        <p:spPr>
          <a:xfrm>
            <a:off x="1615200" y="-781100"/>
            <a:ext cx="2409900" cy="2406000"/>
          </a:xfrm>
          <a:prstGeom prst="donut">
            <a:avLst>
              <a:gd name="adj" fmla="val 189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0"/>
          <p:cNvSpPr/>
          <p:nvPr/>
        </p:nvSpPr>
        <p:spPr>
          <a:xfrm rot="-5399600">
            <a:off x="5446425" y="1465450"/>
            <a:ext cx="5157900" cy="2236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30"/>
          <p:cNvSpPr/>
          <p:nvPr/>
        </p:nvSpPr>
        <p:spPr>
          <a:xfrm rot="10800000">
            <a:off x="7211700" y="-228600"/>
            <a:ext cx="1551300" cy="1681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30"/>
          <p:cNvSpPr/>
          <p:nvPr/>
        </p:nvSpPr>
        <p:spPr>
          <a:xfrm>
            <a:off x="571675" y="603344"/>
            <a:ext cx="7856400" cy="40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30"/>
          <p:cNvSpPr/>
          <p:nvPr/>
        </p:nvSpPr>
        <p:spPr>
          <a:xfrm>
            <a:off x="715928" y="461663"/>
            <a:ext cx="7856400" cy="4057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30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60408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solidFill>
          <a:schemeClr val="dk2"/>
        </a:solidFill>
        <a:effectLst/>
      </p:bgPr>
    </p:bg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32"/>
          <p:cNvSpPr/>
          <p:nvPr/>
        </p:nvSpPr>
        <p:spPr>
          <a:xfrm flipH="1">
            <a:off x="1615200" y="540000"/>
            <a:ext cx="7528800" cy="4603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2"/>
          <p:cNvSpPr/>
          <p:nvPr/>
        </p:nvSpPr>
        <p:spPr>
          <a:xfrm rot="-7080642">
            <a:off x="-871352" y="3420277"/>
            <a:ext cx="3190767" cy="197941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32"/>
          <p:cNvSpPr/>
          <p:nvPr/>
        </p:nvSpPr>
        <p:spPr>
          <a:xfrm rot="-5399566">
            <a:off x="5646375" y="1665400"/>
            <a:ext cx="4758000" cy="2236500"/>
          </a:xfrm>
          <a:prstGeom prst="triangle">
            <a:avLst>
              <a:gd name="adj" fmla="val 683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32"/>
          <p:cNvSpPr/>
          <p:nvPr/>
        </p:nvSpPr>
        <p:spPr>
          <a:xfrm>
            <a:off x="6494750" y="-886900"/>
            <a:ext cx="2460300" cy="2534700"/>
          </a:xfrm>
          <a:prstGeom prst="donut">
            <a:avLst>
              <a:gd name="adj" fmla="val 208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32"/>
          <p:cNvGrpSpPr/>
          <p:nvPr/>
        </p:nvGrpSpPr>
        <p:grpSpPr>
          <a:xfrm rot="5400000">
            <a:off x="6223525" y="3875575"/>
            <a:ext cx="1058473" cy="2229599"/>
            <a:chOff x="4656525" y="-1627000"/>
            <a:chExt cx="1058473" cy="2229599"/>
          </a:xfrm>
        </p:grpSpPr>
        <p:sp>
          <p:nvSpPr>
            <p:cNvPr id="3814" name="Google Shape;3814;p32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2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2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2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2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2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2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2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2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2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2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2" name="Google Shape;3842;p32"/>
          <p:cNvSpPr/>
          <p:nvPr/>
        </p:nvSpPr>
        <p:spPr>
          <a:xfrm rot="-6220298">
            <a:off x="246756" y="-30096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3" name="Google Shape;3843;p32"/>
          <p:cNvGrpSpPr/>
          <p:nvPr/>
        </p:nvGrpSpPr>
        <p:grpSpPr>
          <a:xfrm rot="-1858068">
            <a:off x="788251" y="-600503"/>
            <a:ext cx="2500254" cy="2500205"/>
            <a:chOff x="848300" y="1592300"/>
            <a:chExt cx="1283825" cy="1283800"/>
          </a:xfrm>
        </p:grpSpPr>
        <p:sp>
          <p:nvSpPr>
            <p:cNvPr id="3844" name="Google Shape;3844;p32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2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2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2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2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2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2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2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2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2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2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2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2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2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2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2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2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2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2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2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2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2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2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2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2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2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2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2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2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2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2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2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2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2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2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2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2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2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2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2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2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2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2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2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2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2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2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2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2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2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2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2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2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2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2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2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2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2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2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2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2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2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2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2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2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2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2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2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2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2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2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2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2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2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2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2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2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2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2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2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2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2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2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2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2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2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2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2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2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2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2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2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2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2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2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2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/>
          <p:nvPr/>
        </p:nvSpPr>
        <p:spPr>
          <a:xfrm rot="10800000">
            <a:off x="-20550" y="-150"/>
            <a:ext cx="9182700" cy="35760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"/>
          <p:cNvSpPr/>
          <p:nvPr/>
        </p:nvSpPr>
        <p:spPr>
          <a:xfrm>
            <a:off x="0" y="2325850"/>
            <a:ext cx="9180300" cy="2817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/>
          </p:nvPr>
        </p:nvSpPr>
        <p:spPr>
          <a:xfrm>
            <a:off x="2391900" y="2297900"/>
            <a:ext cx="4360200" cy="6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3" name="Google Shape;25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690300"/>
            <a:ext cx="31509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4" name="Google Shape;254;p3"/>
          <p:cNvSpPr txBox="1">
            <a:spLocks noGrp="1"/>
          </p:cNvSpPr>
          <p:nvPr>
            <p:ph type="subTitle" idx="1"/>
          </p:nvPr>
        </p:nvSpPr>
        <p:spPr>
          <a:xfrm>
            <a:off x="2391900" y="2946500"/>
            <a:ext cx="43602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"/>
          <p:cNvSpPr/>
          <p:nvPr/>
        </p:nvSpPr>
        <p:spPr>
          <a:xfrm rot="-2391531">
            <a:off x="2160317" y="-1071877"/>
            <a:ext cx="1941181" cy="160977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"/>
          <p:cNvSpPr/>
          <p:nvPr/>
        </p:nvSpPr>
        <p:spPr>
          <a:xfrm flipH="1">
            <a:off x="5337702" y="-221462"/>
            <a:ext cx="1441200" cy="139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3"/>
          <p:cNvGrpSpPr/>
          <p:nvPr/>
        </p:nvGrpSpPr>
        <p:grpSpPr>
          <a:xfrm flipH="1">
            <a:off x="5426572" y="-183638"/>
            <a:ext cx="1298945" cy="1341298"/>
            <a:chOff x="2712225" y="1657175"/>
            <a:chExt cx="894775" cy="923950"/>
          </a:xfrm>
        </p:grpSpPr>
        <p:sp>
          <p:nvSpPr>
            <p:cNvPr id="258" name="Google Shape;258;p3"/>
            <p:cNvSpPr/>
            <p:nvPr/>
          </p:nvSpPr>
          <p:spPr>
            <a:xfrm>
              <a:off x="2712225" y="2025675"/>
              <a:ext cx="23550" cy="23850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839025" y="2123900"/>
              <a:ext cx="24150" cy="24425"/>
            </a:xfrm>
            <a:custGeom>
              <a:avLst/>
              <a:gdLst/>
              <a:ahLst/>
              <a:cxnLst/>
              <a:rect l="l" t="t" r="r" b="b"/>
              <a:pathLst>
                <a:path w="966" h="977" extrusionOk="0">
                  <a:moveTo>
                    <a:pt x="477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77" y="977"/>
                  </a:cubicBezTo>
                  <a:cubicBezTo>
                    <a:pt x="751" y="977"/>
                    <a:pt x="965" y="763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55100" y="22444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967325" y="19363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46"/>
                    <a:pt x="239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816125" y="1958100"/>
              <a:ext cx="22625" cy="22950"/>
            </a:xfrm>
            <a:custGeom>
              <a:avLst/>
              <a:gdLst/>
              <a:ahLst/>
              <a:cxnLst/>
              <a:rect l="l" t="t" r="r" b="b"/>
              <a:pathLst>
                <a:path w="905" h="918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18"/>
                    <a:pt x="452" y="918"/>
                  </a:cubicBezTo>
                  <a:cubicBezTo>
                    <a:pt x="703" y="918"/>
                    <a:pt x="905" y="703"/>
                    <a:pt x="905" y="453"/>
                  </a:cubicBezTo>
                  <a:cubicBezTo>
                    <a:pt x="905" y="203"/>
                    <a:pt x="70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23550" y="1797975"/>
              <a:ext cx="27425" cy="27400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07800" y="22575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63"/>
                    <a:pt x="214" y="977"/>
                    <a:pt x="488" y="977"/>
                  </a:cubicBezTo>
                  <a:cubicBezTo>
                    <a:pt x="750" y="977"/>
                    <a:pt x="976" y="763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033100" y="21158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57"/>
                    <a:pt x="239" y="1107"/>
                    <a:pt x="548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935475" y="20682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959000" y="2515925"/>
              <a:ext cx="23525" cy="23825"/>
            </a:xfrm>
            <a:custGeom>
              <a:avLst/>
              <a:gdLst/>
              <a:ahLst/>
              <a:cxnLst/>
              <a:rect l="l" t="t" r="r" b="b"/>
              <a:pathLst>
                <a:path w="941" h="953" extrusionOk="0">
                  <a:moveTo>
                    <a:pt x="476" y="0"/>
                  </a:moveTo>
                  <a:cubicBezTo>
                    <a:pt x="214" y="0"/>
                    <a:pt x="0" y="214"/>
                    <a:pt x="0" y="476"/>
                  </a:cubicBezTo>
                  <a:cubicBezTo>
                    <a:pt x="0" y="738"/>
                    <a:pt x="214" y="953"/>
                    <a:pt x="476" y="953"/>
                  </a:cubicBezTo>
                  <a:cubicBezTo>
                    <a:pt x="738" y="953"/>
                    <a:pt x="941" y="738"/>
                    <a:pt x="941" y="476"/>
                  </a:cubicBezTo>
                  <a:cubicBezTo>
                    <a:pt x="941" y="214"/>
                    <a:pt x="738" y="0"/>
                    <a:pt x="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870575" y="239507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691"/>
                    <a:pt x="203" y="893"/>
                    <a:pt x="441" y="893"/>
                  </a:cubicBezTo>
                  <a:cubicBezTo>
                    <a:pt x="691" y="893"/>
                    <a:pt x="894" y="691"/>
                    <a:pt x="894" y="453"/>
                  </a:cubicBezTo>
                  <a:cubicBezTo>
                    <a:pt x="894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214075" y="242662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51" y="0"/>
                    <a:pt x="1" y="238"/>
                    <a:pt x="1" y="536"/>
                  </a:cubicBezTo>
                  <a:cubicBezTo>
                    <a:pt x="1" y="846"/>
                    <a:pt x="251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62875" y="24483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03" y="917"/>
                    <a:pt x="917" y="715"/>
                    <a:pt x="917" y="453"/>
                  </a:cubicBezTo>
                  <a:cubicBezTo>
                    <a:pt x="917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70300" y="2288200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cubicBezTo>
                    <a:pt x="1" y="846"/>
                    <a:pt x="251" y="1096"/>
                    <a:pt x="549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51"/>
                    <a:pt x="858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182225" y="2558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153350" y="1881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89" y="1"/>
                  </a:moveTo>
                  <a:cubicBezTo>
                    <a:pt x="215" y="1"/>
                    <a:pt x="1" y="227"/>
                    <a:pt x="1" y="501"/>
                  </a:cubicBezTo>
                  <a:cubicBezTo>
                    <a:pt x="1" y="775"/>
                    <a:pt x="215" y="989"/>
                    <a:pt x="489" y="989"/>
                  </a:cubicBezTo>
                  <a:cubicBezTo>
                    <a:pt x="763" y="989"/>
                    <a:pt x="989" y="775"/>
                    <a:pt x="989" y="501"/>
                  </a:cubicBezTo>
                  <a:cubicBezTo>
                    <a:pt x="989" y="227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221525" y="1778025"/>
              <a:ext cx="23525" cy="23550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39"/>
                    <a:pt x="215" y="941"/>
                    <a:pt x="477" y="941"/>
                  </a:cubicBezTo>
                  <a:cubicBezTo>
                    <a:pt x="739" y="941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48325" y="1876250"/>
              <a:ext cx="24125" cy="24425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77"/>
                    <a:pt x="477" y="977"/>
                  </a:cubicBezTo>
                  <a:cubicBezTo>
                    <a:pt x="751" y="977"/>
                    <a:pt x="965" y="751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264675" y="1996800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8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39" y="1108"/>
                    <a:pt x="548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51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088175" y="19816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8" y="0"/>
                    <a:pt x="0" y="250"/>
                    <a:pt x="0" y="548"/>
                  </a:cubicBezTo>
                  <a:cubicBezTo>
                    <a:pt x="0" y="846"/>
                    <a:pt x="238" y="1084"/>
                    <a:pt x="536" y="1084"/>
                  </a:cubicBezTo>
                  <a:cubicBezTo>
                    <a:pt x="834" y="1084"/>
                    <a:pt x="1084" y="846"/>
                    <a:pt x="1084" y="548"/>
                  </a:cubicBezTo>
                  <a:cubicBezTo>
                    <a:pt x="1084" y="250"/>
                    <a:pt x="834" y="12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036375" y="1805125"/>
              <a:ext cx="23250" cy="23225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65" y="0"/>
                  </a:moveTo>
                  <a:cubicBezTo>
                    <a:pt x="215" y="0"/>
                    <a:pt x="1" y="202"/>
                    <a:pt x="1" y="464"/>
                  </a:cubicBezTo>
                  <a:cubicBezTo>
                    <a:pt x="1" y="714"/>
                    <a:pt x="215" y="929"/>
                    <a:pt x="465" y="929"/>
                  </a:cubicBezTo>
                  <a:cubicBezTo>
                    <a:pt x="727" y="929"/>
                    <a:pt x="929" y="714"/>
                    <a:pt x="929" y="464"/>
                  </a:cubicBezTo>
                  <a:cubicBezTo>
                    <a:pt x="929" y="202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133125" y="1657175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1"/>
                  </a:moveTo>
                  <a:cubicBezTo>
                    <a:pt x="203" y="1"/>
                    <a:pt x="0" y="203"/>
                    <a:pt x="0" y="441"/>
                  </a:cubicBezTo>
                  <a:cubicBezTo>
                    <a:pt x="0" y="691"/>
                    <a:pt x="203" y="882"/>
                    <a:pt x="441" y="882"/>
                  </a:cubicBezTo>
                  <a:cubicBezTo>
                    <a:pt x="691" y="882"/>
                    <a:pt x="893" y="691"/>
                    <a:pt x="893" y="441"/>
                  </a:cubicBezTo>
                  <a:cubicBezTo>
                    <a:pt x="893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325400" y="17104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220925" y="21265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cubicBezTo>
                    <a:pt x="1" y="775"/>
                    <a:pt x="227" y="989"/>
                    <a:pt x="501" y="989"/>
                  </a:cubicBezTo>
                  <a:cubicBezTo>
                    <a:pt x="774" y="989"/>
                    <a:pt x="989" y="775"/>
                    <a:pt x="989" y="501"/>
                  </a:cubicBezTo>
                  <a:cubicBezTo>
                    <a:pt x="989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417075" y="20099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77"/>
                    <a:pt x="489" y="977"/>
                  </a:cubicBezTo>
                  <a:cubicBezTo>
                    <a:pt x="751" y="977"/>
                    <a:pt x="977" y="751"/>
                    <a:pt x="977" y="489"/>
                  </a:cubicBezTo>
                  <a:cubicBezTo>
                    <a:pt x="977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542400" y="1867925"/>
              <a:ext cx="27700" cy="28000"/>
            </a:xfrm>
            <a:custGeom>
              <a:avLst/>
              <a:gdLst/>
              <a:ahLst/>
              <a:cxnLst/>
              <a:rect l="l" t="t" r="r" b="b"/>
              <a:pathLst>
                <a:path w="1108" h="1120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38" y="1119"/>
                    <a:pt x="548" y="1119"/>
                  </a:cubicBezTo>
                  <a:cubicBezTo>
                    <a:pt x="858" y="1119"/>
                    <a:pt x="1108" y="869"/>
                    <a:pt x="1108" y="560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444775" y="1820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400125" y="23721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88" y="0"/>
                  </a:moveTo>
                  <a:cubicBezTo>
                    <a:pt x="214" y="0"/>
                    <a:pt x="0" y="227"/>
                    <a:pt x="0" y="500"/>
                  </a:cubicBezTo>
                  <a:cubicBezTo>
                    <a:pt x="0" y="774"/>
                    <a:pt x="214" y="989"/>
                    <a:pt x="488" y="989"/>
                  </a:cubicBezTo>
                  <a:cubicBezTo>
                    <a:pt x="762" y="989"/>
                    <a:pt x="988" y="774"/>
                    <a:pt x="988" y="500"/>
                  </a:cubicBezTo>
                  <a:cubicBezTo>
                    <a:pt x="988" y="227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468275" y="2268275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cubicBezTo>
                    <a:pt x="1" y="738"/>
                    <a:pt x="215" y="941"/>
                    <a:pt x="477" y="941"/>
                  </a:cubicBezTo>
                  <a:cubicBezTo>
                    <a:pt x="739" y="941"/>
                    <a:pt x="941" y="738"/>
                    <a:pt x="941" y="476"/>
                  </a:cubicBezTo>
                  <a:cubicBezTo>
                    <a:pt x="941" y="214"/>
                    <a:pt x="739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334925" y="2472150"/>
              <a:ext cx="27125" cy="26825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84" y="834"/>
                    <a:pt x="1084" y="537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283125" y="229535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1" y="203"/>
                    <a:pt x="1" y="465"/>
                  </a:cubicBezTo>
                  <a:cubicBezTo>
                    <a:pt x="1" y="715"/>
                    <a:pt x="215" y="929"/>
                    <a:pt x="465" y="929"/>
                  </a:cubicBezTo>
                  <a:cubicBezTo>
                    <a:pt x="727" y="929"/>
                    <a:pt x="930" y="715"/>
                    <a:pt x="930" y="465"/>
                  </a:cubicBezTo>
                  <a:cubicBezTo>
                    <a:pt x="930" y="203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79875" y="2147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93"/>
                    <a:pt x="441" y="893"/>
                  </a:cubicBezTo>
                  <a:cubicBezTo>
                    <a:pt x="691" y="893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72150" y="2200700"/>
              <a:ext cx="22950" cy="2265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18" y="703"/>
                    <a:pt x="918" y="453"/>
                  </a:cubicBezTo>
                  <a:cubicBezTo>
                    <a:pt x="918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79600" y="2040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"/>
                  </a:moveTo>
                  <a:cubicBezTo>
                    <a:pt x="251" y="1"/>
                    <a:pt x="1" y="239"/>
                    <a:pt x="1" y="549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3"/>
          <p:cNvGrpSpPr/>
          <p:nvPr/>
        </p:nvGrpSpPr>
        <p:grpSpPr>
          <a:xfrm rot="-1858068">
            <a:off x="4185676" y="3924334"/>
            <a:ext cx="2500254" cy="2500205"/>
            <a:chOff x="848300" y="1592300"/>
            <a:chExt cx="1283825" cy="1283800"/>
          </a:xfrm>
        </p:grpSpPr>
        <p:sp>
          <p:nvSpPr>
            <p:cNvPr id="293" name="Google Shape;293;p3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"/>
          <p:cNvSpPr/>
          <p:nvPr/>
        </p:nvSpPr>
        <p:spPr>
          <a:xfrm flipH="1">
            <a:off x="1870000" y="3873000"/>
            <a:ext cx="2305200" cy="2327700"/>
          </a:xfrm>
          <a:prstGeom prst="donut">
            <a:avLst>
              <a:gd name="adj" fmla="val 179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bg>
      <p:bgPr>
        <a:solidFill>
          <a:schemeClr val="lt2"/>
        </a:solidFill>
        <a:effectLst/>
      </p:bgPr>
    </p:bg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33"/>
          <p:cNvSpPr/>
          <p:nvPr/>
        </p:nvSpPr>
        <p:spPr>
          <a:xfrm rot="10800000">
            <a:off x="2994650" y="-563975"/>
            <a:ext cx="2314500" cy="25089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6" name="Google Shape;3946;p33"/>
          <p:cNvGrpSpPr/>
          <p:nvPr/>
        </p:nvGrpSpPr>
        <p:grpSpPr>
          <a:xfrm rot="3189387" flipH="1">
            <a:off x="-732324" y="-315829"/>
            <a:ext cx="2959320" cy="2959262"/>
            <a:chOff x="848300" y="1592300"/>
            <a:chExt cx="1283825" cy="1283800"/>
          </a:xfrm>
        </p:grpSpPr>
        <p:sp>
          <p:nvSpPr>
            <p:cNvPr id="3947" name="Google Shape;3947;p33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3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3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7" name="Google Shape;4047;p33"/>
          <p:cNvSpPr/>
          <p:nvPr/>
        </p:nvSpPr>
        <p:spPr>
          <a:xfrm>
            <a:off x="0" y="0"/>
            <a:ext cx="38196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8" name="Google Shape;4048;p33"/>
          <p:cNvSpPr/>
          <p:nvPr/>
        </p:nvSpPr>
        <p:spPr>
          <a:xfrm>
            <a:off x="7449200" y="716375"/>
            <a:ext cx="2409900" cy="2406000"/>
          </a:xfrm>
          <a:prstGeom prst="donut">
            <a:avLst>
              <a:gd name="adj" fmla="val 1893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9" name="Google Shape;4049;p33"/>
          <p:cNvSpPr/>
          <p:nvPr/>
        </p:nvSpPr>
        <p:spPr>
          <a:xfrm rot="-5967603">
            <a:off x="4887058" y="3714905"/>
            <a:ext cx="2480534" cy="243308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33"/>
          <p:cNvSpPr/>
          <p:nvPr/>
        </p:nvSpPr>
        <p:spPr>
          <a:xfrm rot="-5967506" flipH="1">
            <a:off x="5826420" y="3724936"/>
            <a:ext cx="270969" cy="215319"/>
          </a:xfrm>
          <a:custGeom>
            <a:avLst/>
            <a:gdLst/>
            <a:ahLst/>
            <a:cxnLst/>
            <a:rect l="l" t="t" r="r" b="b"/>
            <a:pathLst>
              <a:path w="4061" h="3227" extrusionOk="0">
                <a:moveTo>
                  <a:pt x="2989" y="0"/>
                </a:moveTo>
                <a:lnTo>
                  <a:pt x="2168" y="1620"/>
                </a:lnTo>
                <a:lnTo>
                  <a:pt x="548" y="798"/>
                </a:lnTo>
                <a:lnTo>
                  <a:pt x="1" y="1858"/>
                </a:lnTo>
                <a:lnTo>
                  <a:pt x="2691" y="3227"/>
                </a:lnTo>
                <a:lnTo>
                  <a:pt x="4061" y="536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1" name="Google Shape;4051;p33"/>
          <p:cNvSpPr/>
          <p:nvPr/>
        </p:nvSpPr>
        <p:spPr>
          <a:xfrm rot="-5967506" flipH="1">
            <a:off x="6194025" y="4133516"/>
            <a:ext cx="227331" cy="210582"/>
          </a:xfrm>
          <a:custGeom>
            <a:avLst/>
            <a:gdLst/>
            <a:ahLst/>
            <a:cxnLst/>
            <a:rect l="l" t="t" r="r" b="b"/>
            <a:pathLst>
              <a:path w="3407" h="3156" extrusionOk="0">
                <a:moveTo>
                  <a:pt x="2989" y="0"/>
                </a:moveTo>
                <a:lnTo>
                  <a:pt x="1" y="417"/>
                </a:lnTo>
                <a:lnTo>
                  <a:pt x="168" y="1596"/>
                </a:lnTo>
                <a:lnTo>
                  <a:pt x="1977" y="1346"/>
                </a:lnTo>
                <a:lnTo>
                  <a:pt x="2227" y="3155"/>
                </a:lnTo>
                <a:lnTo>
                  <a:pt x="3406" y="2989"/>
                </a:lnTo>
                <a:lnTo>
                  <a:pt x="2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2" name="Google Shape;4052;p33"/>
          <p:cNvSpPr/>
          <p:nvPr/>
        </p:nvSpPr>
        <p:spPr>
          <a:xfrm rot="-5967506" flipH="1">
            <a:off x="5439219" y="3993589"/>
            <a:ext cx="216121" cy="259891"/>
          </a:xfrm>
          <a:custGeom>
            <a:avLst/>
            <a:gdLst/>
            <a:ahLst/>
            <a:cxnLst/>
            <a:rect l="l" t="t" r="r" b="b"/>
            <a:pathLst>
              <a:path w="3239" h="3895" extrusionOk="0">
                <a:moveTo>
                  <a:pt x="2810" y="1"/>
                </a:moveTo>
                <a:lnTo>
                  <a:pt x="1" y="1084"/>
                </a:lnTo>
                <a:lnTo>
                  <a:pt x="1084" y="3894"/>
                </a:lnTo>
                <a:lnTo>
                  <a:pt x="2191" y="3466"/>
                </a:lnTo>
                <a:lnTo>
                  <a:pt x="1536" y="1763"/>
                </a:lnTo>
                <a:lnTo>
                  <a:pt x="3239" y="1108"/>
                </a:lnTo>
                <a:lnTo>
                  <a:pt x="28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3" name="Google Shape;4053;p33"/>
          <p:cNvSpPr/>
          <p:nvPr/>
        </p:nvSpPr>
        <p:spPr>
          <a:xfrm rot="-5967506" flipH="1">
            <a:off x="4990551" y="4827907"/>
            <a:ext cx="210583" cy="227263"/>
          </a:xfrm>
          <a:custGeom>
            <a:avLst/>
            <a:gdLst/>
            <a:ahLst/>
            <a:cxnLst/>
            <a:rect l="l" t="t" r="r" b="b"/>
            <a:pathLst>
              <a:path w="3156" h="3406" extrusionOk="0">
                <a:moveTo>
                  <a:pt x="2739" y="1"/>
                </a:moveTo>
                <a:lnTo>
                  <a:pt x="1548" y="167"/>
                </a:lnTo>
                <a:lnTo>
                  <a:pt x="1810" y="1977"/>
                </a:lnTo>
                <a:lnTo>
                  <a:pt x="1" y="2227"/>
                </a:lnTo>
                <a:lnTo>
                  <a:pt x="167" y="3406"/>
                </a:lnTo>
                <a:lnTo>
                  <a:pt x="3156" y="2989"/>
                </a:lnTo>
                <a:lnTo>
                  <a:pt x="27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4" name="Google Shape;4054;p33"/>
          <p:cNvSpPr/>
          <p:nvPr/>
        </p:nvSpPr>
        <p:spPr>
          <a:xfrm rot="-5967506" flipH="1">
            <a:off x="5440827" y="4955406"/>
            <a:ext cx="238407" cy="212984"/>
          </a:xfrm>
          <a:custGeom>
            <a:avLst/>
            <a:gdLst/>
            <a:ahLst/>
            <a:cxnLst/>
            <a:rect l="l" t="t" r="r" b="b"/>
            <a:pathLst>
              <a:path w="3573" h="3192" extrusionOk="0">
                <a:moveTo>
                  <a:pt x="1167" y="1"/>
                </a:moveTo>
                <a:lnTo>
                  <a:pt x="0" y="251"/>
                </a:lnTo>
                <a:lnTo>
                  <a:pt x="631" y="3192"/>
                </a:lnTo>
                <a:lnTo>
                  <a:pt x="3572" y="2560"/>
                </a:lnTo>
                <a:lnTo>
                  <a:pt x="3322" y="1394"/>
                </a:lnTo>
                <a:lnTo>
                  <a:pt x="1548" y="1775"/>
                </a:lnTo>
                <a:lnTo>
                  <a:pt x="116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5" name="Google Shape;4055;p33"/>
          <p:cNvSpPr/>
          <p:nvPr/>
        </p:nvSpPr>
        <p:spPr>
          <a:xfrm rot="-5967506" flipH="1">
            <a:off x="5064682" y="4383335"/>
            <a:ext cx="270969" cy="215386"/>
          </a:xfrm>
          <a:custGeom>
            <a:avLst/>
            <a:gdLst/>
            <a:ahLst/>
            <a:cxnLst/>
            <a:rect l="l" t="t" r="r" b="b"/>
            <a:pathLst>
              <a:path w="4061" h="3228" extrusionOk="0">
                <a:moveTo>
                  <a:pt x="1370" y="1"/>
                </a:moveTo>
                <a:lnTo>
                  <a:pt x="1" y="2680"/>
                </a:lnTo>
                <a:lnTo>
                  <a:pt x="1060" y="3227"/>
                </a:lnTo>
                <a:lnTo>
                  <a:pt x="1894" y="1596"/>
                </a:lnTo>
                <a:lnTo>
                  <a:pt x="3513" y="2418"/>
                </a:lnTo>
                <a:lnTo>
                  <a:pt x="4061" y="1358"/>
                </a:lnTo>
                <a:lnTo>
                  <a:pt x="13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6" name="Google Shape;4056;p33"/>
          <p:cNvSpPr/>
          <p:nvPr/>
        </p:nvSpPr>
        <p:spPr>
          <a:xfrm rot="-5967506" flipH="1">
            <a:off x="6510178" y="4528485"/>
            <a:ext cx="216188" cy="265429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7" name="Google Shape;4057;p33"/>
          <p:cNvSpPr/>
          <p:nvPr/>
        </p:nvSpPr>
        <p:spPr>
          <a:xfrm rot="-5967506" flipH="1">
            <a:off x="5824799" y="4423862"/>
            <a:ext cx="284514" cy="202641"/>
          </a:xfrm>
          <a:custGeom>
            <a:avLst/>
            <a:gdLst/>
            <a:ahLst/>
            <a:cxnLst/>
            <a:rect l="l" t="t" r="r" b="b"/>
            <a:pathLst>
              <a:path w="4264" h="3037" extrusionOk="0">
                <a:moveTo>
                  <a:pt x="882" y="0"/>
                </a:moveTo>
                <a:lnTo>
                  <a:pt x="1" y="810"/>
                </a:lnTo>
                <a:lnTo>
                  <a:pt x="2025" y="3036"/>
                </a:lnTo>
                <a:lnTo>
                  <a:pt x="4263" y="1000"/>
                </a:lnTo>
                <a:lnTo>
                  <a:pt x="3454" y="119"/>
                </a:lnTo>
                <a:lnTo>
                  <a:pt x="2108" y="1357"/>
                </a:lnTo>
                <a:lnTo>
                  <a:pt x="8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8" name="Google Shape;4058;p33"/>
          <p:cNvSpPr/>
          <p:nvPr/>
        </p:nvSpPr>
        <p:spPr>
          <a:xfrm rot="-5967506" flipH="1">
            <a:off x="6167254" y="4871533"/>
            <a:ext cx="209849" cy="227263"/>
          </a:xfrm>
          <a:custGeom>
            <a:avLst/>
            <a:gdLst/>
            <a:ahLst/>
            <a:cxnLst/>
            <a:rect l="l" t="t" r="r" b="b"/>
            <a:pathLst>
              <a:path w="3145" h="3406" extrusionOk="0">
                <a:moveTo>
                  <a:pt x="2727" y="1"/>
                </a:moveTo>
                <a:lnTo>
                  <a:pt x="1549" y="167"/>
                </a:lnTo>
                <a:lnTo>
                  <a:pt x="1799" y="1977"/>
                </a:lnTo>
                <a:lnTo>
                  <a:pt x="1" y="2227"/>
                </a:lnTo>
                <a:lnTo>
                  <a:pt x="168" y="3406"/>
                </a:lnTo>
                <a:lnTo>
                  <a:pt x="3144" y="2989"/>
                </a:lnTo>
                <a:lnTo>
                  <a:pt x="272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59" name="Google Shape;4059;p33"/>
          <p:cNvSpPr/>
          <p:nvPr/>
        </p:nvSpPr>
        <p:spPr>
          <a:xfrm rot="-5967506" flipH="1">
            <a:off x="6697247" y="3868290"/>
            <a:ext cx="209782" cy="227263"/>
          </a:xfrm>
          <a:custGeom>
            <a:avLst/>
            <a:gdLst/>
            <a:ahLst/>
            <a:cxnLst/>
            <a:rect l="l" t="t" r="r" b="b"/>
            <a:pathLst>
              <a:path w="3144" h="3406" extrusionOk="0">
                <a:moveTo>
                  <a:pt x="2727" y="0"/>
                </a:moveTo>
                <a:lnTo>
                  <a:pt x="1548" y="167"/>
                </a:lnTo>
                <a:lnTo>
                  <a:pt x="1798" y="1977"/>
                </a:lnTo>
                <a:lnTo>
                  <a:pt x="1" y="2227"/>
                </a:lnTo>
                <a:lnTo>
                  <a:pt x="155" y="3405"/>
                </a:lnTo>
                <a:lnTo>
                  <a:pt x="3144" y="2989"/>
                </a:lnTo>
                <a:lnTo>
                  <a:pt x="27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60" name="Google Shape;4060;p33"/>
          <p:cNvSpPr/>
          <p:nvPr/>
        </p:nvSpPr>
        <p:spPr>
          <a:xfrm rot="-5967506" flipH="1">
            <a:off x="6956462" y="4359725"/>
            <a:ext cx="270168" cy="215386"/>
          </a:xfrm>
          <a:custGeom>
            <a:avLst/>
            <a:gdLst/>
            <a:ahLst/>
            <a:cxnLst/>
            <a:rect l="l" t="t" r="r" b="b"/>
            <a:pathLst>
              <a:path w="4049" h="3228" extrusionOk="0">
                <a:moveTo>
                  <a:pt x="1370" y="1"/>
                </a:moveTo>
                <a:lnTo>
                  <a:pt x="1" y="2680"/>
                </a:lnTo>
                <a:lnTo>
                  <a:pt x="1060" y="3227"/>
                </a:lnTo>
                <a:lnTo>
                  <a:pt x="1882" y="1596"/>
                </a:lnTo>
                <a:lnTo>
                  <a:pt x="3513" y="2418"/>
                </a:lnTo>
                <a:lnTo>
                  <a:pt x="4049" y="1358"/>
                </a:lnTo>
                <a:lnTo>
                  <a:pt x="13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61" name="Google Shape;4061;p33"/>
          <p:cNvSpPr/>
          <p:nvPr/>
        </p:nvSpPr>
        <p:spPr>
          <a:xfrm rot="-5967506" flipH="1">
            <a:off x="6301778" y="3699885"/>
            <a:ext cx="216188" cy="265429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62" name="Google Shape;4062;p33"/>
          <p:cNvSpPr/>
          <p:nvPr/>
        </p:nvSpPr>
        <p:spPr>
          <a:xfrm rot="-5967506" flipH="1">
            <a:off x="5444128" y="4500310"/>
            <a:ext cx="216188" cy="265429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63" name="Google Shape;4063;p33"/>
          <p:cNvSpPr/>
          <p:nvPr/>
        </p:nvSpPr>
        <p:spPr>
          <a:xfrm rot="-5967506" flipH="1">
            <a:off x="7036928" y="4808822"/>
            <a:ext cx="216188" cy="265429"/>
          </a:xfrm>
          <a:custGeom>
            <a:avLst/>
            <a:gdLst/>
            <a:ahLst/>
            <a:cxnLst/>
            <a:rect l="l" t="t" r="r" b="b"/>
            <a:pathLst>
              <a:path w="3240" h="3978" extrusionOk="0">
                <a:moveTo>
                  <a:pt x="1215" y="0"/>
                </a:moveTo>
                <a:lnTo>
                  <a:pt x="1" y="2751"/>
                </a:lnTo>
                <a:lnTo>
                  <a:pt x="2763" y="3977"/>
                </a:lnTo>
                <a:lnTo>
                  <a:pt x="3239" y="2882"/>
                </a:lnTo>
                <a:lnTo>
                  <a:pt x="1572" y="2144"/>
                </a:lnTo>
                <a:lnTo>
                  <a:pt x="2310" y="477"/>
                </a:lnTo>
                <a:lnTo>
                  <a:pt x="12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/>
          <p:nvPr/>
        </p:nvSpPr>
        <p:spPr>
          <a:xfrm rot="-3564634" flipH="1">
            <a:off x="2200195" y="666706"/>
            <a:ext cx="3819544" cy="160978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"/>
          <p:cNvSpPr/>
          <p:nvPr/>
        </p:nvSpPr>
        <p:spPr>
          <a:xfrm>
            <a:off x="4313584" y="-332913"/>
            <a:ext cx="57972" cy="58026"/>
          </a:xfrm>
          <a:custGeom>
            <a:avLst/>
            <a:gdLst/>
            <a:ahLst/>
            <a:cxnLst/>
            <a:rect l="l" t="t" r="r" b="b"/>
            <a:pathLst>
              <a:path w="1084" h="1085" extrusionOk="0">
                <a:moveTo>
                  <a:pt x="548" y="1"/>
                </a:moveTo>
                <a:cubicBezTo>
                  <a:pt x="239" y="1"/>
                  <a:pt x="0" y="239"/>
                  <a:pt x="0" y="536"/>
                </a:cubicBezTo>
                <a:cubicBezTo>
                  <a:pt x="0" y="846"/>
                  <a:pt x="239" y="1084"/>
                  <a:pt x="548" y="1084"/>
                </a:cubicBezTo>
                <a:cubicBezTo>
                  <a:pt x="846" y="1084"/>
                  <a:pt x="1084" y="846"/>
                  <a:pt x="1084" y="536"/>
                </a:cubicBezTo>
                <a:cubicBezTo>
                  <a:pt x="1084" y="239"/>
                  <a:pt x="846" y="1"/>
                  <a:pt x="548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4454290" y="51074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57"/>
                  <a:pt x="239" y="1107"/>
                  <a:pt x="548" y="1107"/>
                </a:cubicBezTo>
                <a:cubicBezTo>
                  <a:pt x="858" y="1107"/>
                  <a:pt x="1108" y="857"/>
                  <a:pt x="1108" y="548"/>
                </a:cubicBezTo>
                <a:cubicBezTo>
                  <a:pt x="1108" y="250"/>
                  <a:pt x="858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4245450" y="-50806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0"/>
                </a:moveTo>
                <a:cubicBezTo>
                  <a:pt x="203" y="0"/>
                  <a:pt x="0" y="203"/>
                  <a:pt x="0" y="453"/>
                </a:cubicBezTo>
                <a:cubicBezTo>
                  <a:pt x="0" y="703"/>
                  <a:pt x="203" y="905"/>
                  <a:pt x="453" y="905"/>
                </a:cubicBezTo>
                <a:cubicBezTo>
                  <a:pt x="703" y="905"/>
                  <a:pt x="905" y="703"/>
                  <a:pt x="905" y="453"/>
                </a:cubicBezTo>
                <a:cubicBezTo>
                  <a:pt x="905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"/>
          <p:cNvSpPr/>
          <p:nvPr/>
        </p:nvSpPr>
        <p:spPr>
          <a:xfrm>
            <a:off x="4295775" y="906861"/>
            <a:ext cx="50325" cy="50966"/>
          </a:xfrm>
          <a:custGeom>
            <a:avLst/>
            <a:gdLst/>
            <a:ahLst/>
            <a:cxnLst/>
            <a:rect l="l" t="t" r="r" b="b"/>
            <a:pathLst>
              <a:path w="941" h="953" extrusionOk="0">
                <a:moveTo>
                  <a:pt x="476" y="0"/>
                </a:moveTo>
                <a:cubicBezTo>
                  <a:pt x="214" y="0"/>
                  <a:pt x="0" y="214"/>
                  <a:pt x="0" y="476"/>
                </a:cubicBezTo>
                <a:cubicBezTo>
                  <a:pt x="0" y="738"/>
                  <a:pt x="214" y="953"/>
                  <a:pt x="476" y="953"/>
                </a:cubicBezTo>
                <a:cubicBezTo>
                  <a:pt x="738" y="953"/>
                  <a:pt x="941" y="738"/>
                  <a:pt x="941" y="476"/>
                </a:cubicBezTo>
                <a:cubicBezTo>
                  <a:pt x="941" y="214"/>
                  <a:pt x="738" y="0"/>
                  <a:pt x="476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"/>
          <p:cNvSpPr/>
          <p:nvPr/>
        </p:nvSpPr>
        <p:spPr>
          <a:xfrm>
            <a:off x="3899702" y="964780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0" y="215"/>
                  <a:pt x="0" y="465"/>
                </a:cubicBezTo>
                <a:cubicBezTo>
                  <a:pt x="0" y="727"/>
                  <a:pt x="215" y="929"/>
                  <a:pt x="465" y="929"/>
                </a:cubicBezTo>
                <a:cubicBezTo>
                  <a:pt x="727" y="929"/>
                  <a:pt x="929" y="727"/>
                  <a:pt x="929" y="465"/>
                </a:cubicBezTo>
                <a:cubicBezTo>
                  <a:pt x="929" y="215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"/>
          <p:cNvSpPr/>
          <p:nvPr/>
        </p:nvSpPr>
        <p:spPr>
          <a:xfrm>
            <a:off x="4841432" y="715830"/>
            <a:ext cx="58026" cy="57972"/>
          </a:xfrm>
          <a:custGeom>
            <a:avLst/>
            <a:gdLst/>
            <a:ahLst/>
            <a:cxnLst/>
            <a:rect l="l" t="t" r="r" b="b"/>
            <a:pathLst>
              <a:path w="1085" h="1084" extrusionOk="0">
                <a:moveTo>
                  <a:pt x="548" y="0"/>
                </a:moveTo>
                <a:cubicBezTo>
                  <a:pt x="251" y="0"/>
                  <a:pt x="1" y="238"/>
                  <a:pt x="1" y="536"/>
                </a:cubicBezTo>
                <a:cubicBezTo>
                  <a:pt x="1" y="846"/>
                  <a:pt x="251" y="1084"/>
                  <a:pt x="548" y="1084"/>
                </a:cubicBezTo>
                <a:cubicBezTo>
                  <a:pt x="846" y="1084"/>
                  <a:pt x="1084" y="846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"/>
          <p:cNvSpPr/>
          <p:nvPr/>
        </p:nvSpPr>
        <p:spPr>
          <a:xfrm>
            <a:off x="4517984" y="762304"/>
            <a:ext cx="49095" cy="49095"/>
          </a:xfrm>
          <a:custGeom>
            <a:avLst/>
            <a:gdLst/>
            <a:ahLst/>
            <a:cxnLst/>
            <a:rect l="l" t="t" r="r" b="b"/>
            <a:pathLst>
              <a:path w="918" h="918" extrusionOk="0">
                <a:moveTo>
                  <a:pt x="453" y="0"/>
                </a:moveTo>
                <a:cubicBezTo>
                  <a:pt x="203" y="0"/>
                  <a:pt x="0" y="203"/>
                  <a:pt x="0" y="453"/>
                </a:cubicBezTo>
                <a:cubicBezTo>
                  <a:pt x="0" y="715"/>
                  <a:pt x="203" y="917"/>
                  <a:pt x="453" y="917"/>
                </a:cubicBezTo>
                <a:cubicBezTo>
                  <a:pt x="703" y="917"/>
                  <a:pt x="917" y="715"/>
                  <a:pt x="917" y="453"/>
                </a:cubicBezTo>
                <a:cubicBezTo>
                  <a:pt x="917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"/>
          <p:cNvSpPr/>
          <p:nvPr/>
        </p:nvSpPr>
        <p:spPr>
          <a:xfrm>
            <a:off x="4533868" y="419711"/>
            <a:ext cx="58668" cy="5866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549" y="1"/>
                </a:moveTo>
                <a:cubicBezTo>
                  <a:pt x="251" y="1"/>
                  <a:pt x="1" y="251"/>
                  <a:pt x="1" y="549"/>
                </a:cubicBezTo>
                <a:cubicBezTo>
                  <a:pt x="1" y="846"/>
                  <a:pt x="251" y="1096"/>
                  <a:pt x="549" y="1096"/>
                </a:cubicBezTo>
                <a:cubicBezTo>
                  <a:pt x="858" y="1096"/>
                  <a:pt x="1096" y="846"/>
                  <a:pt x="1096" y="549"/>
                </a:cubicBezTo>
                <a:cubicBezTo>
                  <a:pt x="1096" y="251"/>
                  <a:pt x="858" y="1"/>
                  <a:pt x="549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"/>
          <p:cNvSpPr/>
          <p:nvPr/>
        </p:nvSpPr>
        <p:spPr>
          <a:xfrm>
            <a:off x="4773298" y="997884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703"/>
                  <a:pt x="203" y="906"/>
                  <a:pt x="453" y="906"/>
                </a:cubicBezTo>
                <a:cubicBezTo>
                  <a:pt x="703" y="906"/>
                  <a:pt x="906" y="703"/>
                  <a:pt x="906" y="453"/>
                </a:cubicBezTo>
                <a:cubicBezTo>
                  <a:pt x="906" y="203"/>
                  <a:pt x="703" y="1"/>
                  <a:pt x="453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"/>
          <p:cNvSpPr/>
          <p:nvPr/>
        </p:nvSpPr>
        <p:spPr>
          <a:xfrm>
            <a:off x="4711529" y="-449446"/>
            <a:ext cx="52945" cy="52945"/>
          </a:xfrm>
          <a:custGeom>
            <a:avLst/>
            <a:gdLst/>
            <a:ahLst/>
            <a:cxnLst/>
            <a:rect l="l" t="t" r="r" b="b"/>
            <a:pathLst>
              <a:path w="990" h="990" extrusionOk="0">
                <a:moveTo>
                  <a:pt x="489" y="1"/>
                </a:moveTo>
                <a:cubicBezTo>
                  <a:pt x="215" y="1"/>
                  <a:pt x="1" y="227"/>
                  <a:pt x="1" y="501"/>
                </a:cubicBezTo>
                <a:cubicBezTo>
                  <a:pt x="1" y="775"/>
                  <a:pt x="215" y="989"/>
                  <a:pt x="489" y="989"/>
                </a:cubicBezTo>
                <a:cubicBezTo>
                  <a:pt x="763" y="989"/>
                  <a:pt x="989" y="775"/>
                  <a:pt x="989" y="501"/>
                </a:cubicBezTo>
                <a:cubicBezTo>
                  <a:pt x="989" y="227"/>
                  <a:pt x="763" y="1"/>
                  <a:pt x="489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"/>
          <p:cNvSpPr/>
          <p:nvPr/>
        </p:nvSpPr>
        <p:spPr>
          <a:xfrm>
            <a:off x="4949675" y="-203651"/>
            <a:ext cx="59309" cy="59256"/>
          </a:xfrm>
          <a:custGeom>
            <a:avLst/>
            <a:gdLst/>
            <a:ahLst/>
            <a:cxnLst/>
            <a:rect l="l" t="t" r="r" b="b"/>
            <a:pathLst>
              <a:path w="1109" h="1108" extrusionOk="0">
                <a:moveTo>
                  <a:pt x="548" y="1"/>
                </a:moveTo>
                <a:cubicBezTo>
                  <a:pt x="251" y="1"/>
                  <a:pt x="1" y="251"/>
                  <a:pt x="1" y="548"/>
                </a:cubicBezTo>
                <a:cubicBezTo>
                  <a:pt x="1" y="858"/>
                  <a:pt x="239" y="1108"/>
                  <a:pt x="548" y="1108"/>
                </a:cubicBezTo>
                <a:cubicBezTo>
                  <a:pt x="858" y="1108"/>
                  <a:pt x="1108" y="858"/>
                  <a:pt x="1108" y="548"/>
                </a:cubicBezTo>
                <a:cubicBezTo>
                  <a:pt x="1108" y="251"/>
                  <a:pt x="858" y="1"/>
                  <a:pt x="548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"/>
          <p:cNvSpPr/>
          <p:nvPr/>
        </p:nvSpPr>
        <p:spPr>
          <a:xfrm>
            <a:off x="4572106" y="-236114"/>
            <a:ext cx="57972" cy="57972"/>
          </a:xfrm>
          <a:custGeom>
            <a:avLst/>
            <a:gdLst/>
            <a:ahLst/>
            <a:cxnLst/>
            <a:rect l="l" t="t" r="r" b="b"/>
            <a:pathLst>
              <a:path w="1084" h="1084" extrusionOk="0">
                <a:moveTo>
                  <a:pt x="536" y="0"/>
                </a:moveTo>
                <a:cubicBezTo>
                  <a:pt x="238" y="0"/>
                  <a:pt x="0" y="250"/>
                  <a:pt x="0" y="548"/>
                </a:cubicBezTo>
                <a:cubicBezTo>
                  <a:pt x="0" y="846"/>
                  <a:pt x="238" y="1084"/>
                  <a:pt x="536" y="1084"/>
                </a:cubicBezTo>
                <a:cubicBezTo>
                  <a:pt x="834" y="1084"/>
                  <a:pt x="1084" y="846"/>
                  <a:pt x="1084" y="548"/>
                </a:cubicBezTo>
                <a:cubicBezTo>
                  <a:pt x="1084" y="250"/>
                  <a:pt x="834" y="12"/>
                  <a:pt x="536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4461296" y="-613683"/>
            <a:ext cx="49736" cy="49683"/>
          </a:xfrm>
          <a:custGeom>
            <a:avLst/>
            <a:gdLst/>
            <a:ahLst/>
            <a:cxnLst/>
            <a:rect l="l" t="t" r="r" b="b"/>
            <a:pathLst>
              <a:path w="930" h="929" extrusionOk="0">
                <a:moveTo>
                  <a:pt x="465" y="0"/>
                </a:moveTo>
                <a:cubicBezTo>
                  <a:pt x="215" y="0"/>
                  <a:pt x="1" y="202"/>
                  <a:pt x="1" y="464"/>
                </a:cubicBezTo>
                <a:cubicBezTo>
                  <a:pt x="1" y="714"/>
                  <a:pt x="215" y="929"/>
                  <a:pt x="465" y="929"/>
                </a:cubicBezTo>
                <a:cubicBezTo>
                  <a:pt x="727" y="929"/>
                  <a:pt x="929" y="714"/>
                  <a:pt x="929" y="464"/>
                </a:cubicBezTo>
                <a:cubicBezTo>
                  <a:pt x="929" y="202"/>
                  <a:pt x="727" y="0"/>
                  <a:pt x="465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/>
          <p:nvPr/>
        </p:nvSpPr>
        <p:spPr>
          <a:xfrm>
            <a:off x="4856085" y="73963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501" y="1"/>
                </a:moveTo>
                <a:cubicBezTo>
                  <a:pt x="227" y="1"/>
                  <a:pt x="1" y="227"/>
                  <a:pt x="1" y="501"/>
                </a:cubicBezTo>
                <a:cubicBezTo>
                  <a:pt x="1" y="775"/>
                  <a:pt x="227" y="989"/>
                  <a:pt x="501" y="989"/>
                </a:cubicBezTo>
                <a:cubicBezTo>
                  <a:pt x="774" y="989"/>
                  <a:pt x="989" y="775"/>
                  <a:pt x="989" y="501"/>
                </a:cubicBezTo>
                <a:cubicBezTo>
                  <a:pt x="989" y="227"/>
                  <a:pt x="774" y="1"/>
                  <a:pt x="501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"/>
          <p:cNvSpPr/>
          <p:nvPr/>
        </p:nvSpPr>
        <p:spPr>
          <a:xfrm>
            <a:off x="5239430" y="599297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488" y="0"/>
                </a:moveTo>
                <a:cubicBezTo>
                  <a:pt x="214" y="0"/>
                  <a:pt x="0" y="227"/>
                  <a:pt x="0" y="500"/>
                </a:cubicBezTo>
                <a:cubicBezTo>
                  <a:pt x="0" y="774"/>
                  <a:pt x="214" y="989"/>
                  <a:pt x="488" y="989"/>
                </a:cubicBezTo>
                <a:cubicBezTo>
                  <a:pt x="762" y="989"/>
                  <a:pt x="988" y="774"/>
                  <a:pt x="988" y="500"/>
                </a:cubicBezTo>
                <a:cubicBezTo>
                  <a:pt x="988" y="227"/>
                  <a:pt x="762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"/>
          <p:cNvSpPr/>
          <p:nvPr/>
        </p:nvSpPr>
        <p:spPr>
          <a:xfrm>
            <a:off x="5385216" y="377088"/>
            <a:ext cx="50378" cy="50325"/>
          </a:xfrm>
          <a:custGeom>
            <a:avLst/>
            <a:gdLst/>
            <a:ahLst/>
            <a:cxnLst/>
            <a:rect l="l" t="t" r="r" b="b"/>
            <a:pathLst>
              <a:path w="942" h="941" extrusionOk="0">
                <a:moveTo>
                  <a:pt x="477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38"/>
                  <a:pt x="215" y="941"/>
                  <a:pt x="477" y="941"/>
                </a:cubicBezTo>
                <a:cubicBezTo>
                  <a:pt x="739" y="941"/>
                  <a:pt x="941" y="738"/>
                  <a:pt x="941" y="476"/>
                </a:cubicBezTo>
                <a:cubicBezTo>
                  <a:pt x="941" y="214"/>
                  <a:pt x="739" y="0"/>
                  <a:pt x="477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"/>
          <p:cNvSpPr/>
          <p:nvPr/>
        </p:nvSpPr>
        <p:spPr>
          <a:xfrm>
            <a:off x="5477576" y="845091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57"/>
                  <a:pt x="238" y="1107"/>
                  <a:pt x="548" y="1107"/>
                </a:cubicBezTo>
                <a:cubicBezTo>
                  <a:pt x="857" y="1107"/>
                  <a:pt x="1107" y="869"/>
                  <a:pt x="1107" y="560"/>
                </a:cubicBezTo>
                <a:cubicBezTo>
                  <a:pt x="1107" y="250"/>
                  <a:pt x="857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"/>
          <p:cNvSpPr/>
          <p:nvPr/>
        </p:nvSpPr>
        <p:spPr>
          <a:xfrm>
            <a:off x="5099954" y="813217"/>
            <a:ext cx="58026" cy="57384"/>
          </a:xfrm>
          <a:custGeom>
            <a:avLst/>
            <a:gdLst/>
            <a:ahLst/>
            <a:cxnLst/>
            <a:rect l="l" t="t" r="r" b="b"/>
            <a:pathLst>
              <a:path w="1085" h="1073" extrusionOk="0">
                <a:moveTo>
                  <a:pt x="536" y="1"/>
                </a:moveTo>
                <a:cubicBezTo>
                  <a:pt x="239" y="1"/>
                  <a:pt x="1" y="239"/>
                  <a:pt x="1" y="537"/>
                </a:cubicBezTo>
                <a:cubicBezTo>
                  <a:pt x="1" y="834"/>
                  <a:pt x="239" y="1072"/>
                  <a:pt x="536" y="1072"/>
                </a:cubicBezTo>
                <a:cubicBezTo>
                  <a:pt x="834" y="1072"/>
                  <a:pt x="1084" y="834"/>
                  <a:pt x="1084" y="537"/>
                </a:cubicBezTo>
                <a:cubicBezTo>
                  <a:pt x="1084" y="239"/>
                  <a:pt x="834" y="1"/>
                  <a:pt x="536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"/>
          <p:cNvSpPr/>
          <p:nvPr/>
        </p:nvSpPr>
        <p:spPr>
          <a:xfrm>
            <a:off x="4989143" y="435007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1" y="203"/>
                  <a:pt x="1" y="465"/>
                </a:cubicBezTo>
                <a:cubicBezTo>
                  <a:pt x="1" y="715"/>
                  <a:pt x="215" y="929"/>
                  <a:pt x="465" y="929"/>
                </a:cubicBezTo>
                <a:cubicBezTo>
                  <a:pt x="727" y="929"/>
                  <a:pt x="930" y="715"/>
                  <a:pt x="930" y="465"/>
                </a:cubicBezTo>
                <a:cubicBezTo>
                  <a:pt x="930" y="203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"/>
          <p:cNvSpPr/>
          <p:nvPr/>
        </p:nvSpPr>
        <p:spPr>
          <a:xfrm>
            <a:off x="5196111" y="118566"/>
            <a:ext cx="47811" cy="47811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0" y="203"/>
                  <a:pt x="0" y="441"/>
                </a:cubicBezTo>
                <a:cubicBezTo>
                  <a:pt x="0" y="691"/>
                  <a:pt x="203" y="893"/>
                  <a:pt x="441" y="893"/>
                </a:cubicBezTo>
                <a:cubicBezTo>
                  <a:pt x="691" y="893"/>
                  <a:pt x="893" y="691"/>
                  <a:pt x="893" y="441"/>
                </a:cubicBezTo>
                <a:cubicBezTo>
                  <a:pt x="893" y="203"/>
                  <a:pt x="691" y="0"/>
                  <a:pt x="44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"/>
          <p:cNvSpPr/>
          <p:nvPr/>
        </p:nvSpPr>
        <p:spPr>
          <a:xfrm>
            <a:off x="5607426" y="232531"/>
            <a:ext cx="49095" cy="48453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53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703"/>
                  <a:pt x="203" y="905"/>
                  <a:pt x="453" y="905"/>
                </a:cubicBezTo>
                <a:cubicBezTo>
                  <a:pt x="703" y="905"/>
                  <a:pt x="918" y="703"/>
                  <a:pt x="918" y="453"/>
                </a:cubicBezTo>
                <a:cubicBezTo>
                  <a:pt x="918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"/>
          <p:cNvSpPr/>
          <p:nvPr/>
        </p:nvSpPr>
        <p:spPr>
          <a:xfrm>
            <a:off x="5803590" y="873115"/>
            <a:ext cx="52250" cy="52250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0"/>
                </a:moveTo>
                <a:cubicBezTo>
                  <a:pt x="214" y="0"/>
                  <a:pt x="0" y="214"/>
                  <a:pt x="0" y="488"/>
                </a:cubicBezTo>
                <a:cubicBezTo>
                  <a:pt x="0" y="750"/>
                  <a:pt x="214" y="976"/>
                  <a:pt x="488" y="976"/>
                </a:cubicBezTo>
                <a:cubicBezTo>
                  <a:pt x="750" y="976"/>
                  <a:pt x="976" y="750"/>
                  <a:pt x="976" y="488"/>
                </a:cubicBezTo>
                <a:cubicBezTo>
                  <a:pt x="976" y="214"/>
                  <a:pt x="750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>
            <a:off x="6499950" y="-152400"/>
            <a:ext cx="3906900" cy="3847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4"/>
          <p:cNvGrpSpPr/>
          <p:nvPr/>
        </p:nvGrpSpPr>
        <p:grpSpPr>
          <a:xfrm rot="-5400000">
            <a:off x="6689600" y="-344362"/>
            <a:ext cx="4021068" cy="4020862"/>
            <a:chOff x="848300" y="1592300"/>
            <a:chExt cx="1283825" cy="1283800"/>
          </a:xfrm>
        </p:grpSpPr>
        <p:sp>
          <p:nvSpPr>
            <p:cNvPr id="420" name="Google Shape;420;p4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4"/>
          <p:cNvSpPr/>
          <p:nvPr/>
        </p:nvSpPr>
        <p:spPr>
          <a:xfrm rot="1218826" flipH="1">
            <a:off x="4758098" y="3486183"/>
            <a:ext cx="3819555" cy="160974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"/>
          <p:cNvSpPr/>
          <p:nvPr/>
        </p:nvSpPr>
        <p:spPr>
          <a:xfrm>
            <a:off x="447750" y="-1541100"/>
            <a:ext cx="2924100" cy="2864700"/>
          </a:xfrm>
          <a:prstGeom prst="donut">
            <a:avLst>
              <a:gd name="adj" fmla="val 2260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"/>
          <p:cNvSpPr/>
          <p:nvPr/>
        </p:nvSpPr>
        <p:spPr>
          <a:xfrm>
            <a:off x="0" y="0"/>
            <a:ext cx="3819600" cy="5143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"/>
          <p:cNvSpPr/>
          <p:nvPr/>
        </p:nvSpPr>
        <p:spPr>
          <a:xfrm>
            <a:off x="390525" y="778425"/>
            <a:ext cx="7762800" cy="408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"/>
          <p:cNvSpPr/>
          <p:nvPr/>
        </p:nvSpPr>
        <p:spPr>
          <a:xfrm>
            <a:off x="533400" y="644700"/>
            <a:ext cx="7762800" cy="408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"/>
          <p:cNvSpPr/>
          <p:nvPr/>
        </p:nvSpPr>
        <p:spPr>
          <a:xfrm>
            <a:off x="720000" y="562800"/>
            <a:ext cx="7704000" cy="4017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6795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4"/>
          <p:cNvSpPr txBox="1">
            <a:spLocks noGrp="1"/>
          </p:cNvSpPr>
          <p:nvPr>
            <p:ph type="body" idx="1"/>
          </p:nvPr>
        </p:nvSpPr>
        <p:spPr>
          <a:xfrm>
            <a:off x="998100" y="1393500"/>
            <a:ext cx="7147800" cy="30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5"/>
          <p:cNvGrpSpPr/>
          <p:nvPr/>
        </p:nvGrpSpPr>
        <p:grpSpPr>
          <a:xfrm rot="5400000">
            <a:off x="6417225" y="-1028675"/>
            <a:ext cx="1058473" cy="2229599"/>
            <a:chOff x="4656525" y="-1627000"/>
            <a:chExt cx="1058473" cy="2229599"/>
          </a:xfrm>
        </p:grpSpPr>
        <p:sp>
          <p:nvSpPr>
            <p:cNvPr id="530" name="Google Shape;530;p5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5"/>
          <p:cNvSpPr/>
          <p:nvPr/>
        </p:nvSpPr>
        <p:spPr>
          <a:xfrm flipH="1">
            <a:off x="1615200" y="540000"/>
            <a:ext cx="7528800" cy="4603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"/>
          <p:cNvSpPr/>
          <p:nvPr/>
        </p:nvSpPr>
        <p:spPr>
          <a:xfrm rot="8941454">
            <a:off x="3480477" y="4403357"/>
            <a:ext cx="3190748" cy="197942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5"/>
          <p:cNvGrpSpPr/>
          <p:nvPr/>
        </p:nvGrpSpPr>
        <p:grpSpPr>
          <a:xfrm rot="3537189" flipH="1">
            <a:off x="3832871" y="4279352"/>
            <a:ext cx="3142483" cy="3142422"/>
            <a:chOff x="848300" y="1592300"/>
            <a:chExt cx="1283825" cy="1283800"/>
          </a:xfrm>
        </p:grpSpPr>
        <p:sp>
          <p:nvSpPr>
            <p:cNvPr id="561" name="Google Shape;561;p5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5"/>
          <p:cNvSpPr/>
          <p:nvPr/>
        </p:nvSpPr>
        <p:spPr>
          <a:xfrm rot="-6220298">
            <a:off x="5972081" y="2055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"/>
          <p:cNvSpPr/>
          <p:nvPr/>
        </p:nvSpPr>
        <p:spPr>
          <a:xfrm>
            <a:off x="112700" y="3572875"/>
            <a:ext cx="2081100" cy="2144100"/>
          </a:xfrm>
          <a:prstGeom prst="donut">
            <a:avLst>
              <a:gd name="adj" fmla="val 183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5"/>
          <p:cNvSpPr/>
          <p:nvPr/>
        </p:nvSpPr>
        <p:spPr>
          <a:xfrm rot="-8100000">
            <a:off x="402386" y="-1051611"/>
            <a:ext cx="3432721" cy="256000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5"/>
          <p:cNvGrpSpPr/>
          <p:nvPr/>
        </p:nvGrpSpPr>
        <p:grpSpPr>
          <a:xfrm>
            <a:off x="1269125" y="1966868"/>
            <a:ext cx="3123786" cy="2559323"/>
            <a:chOff x="720001" y="3110400"/>
            <a:chExt cx="2305718" cy="1493100"/>
          </a:xfrm>
        </p:grpSpPr>
        <p:sp>
          <p:nvSpPr>
            <p:cNvPr id="665" name="Google Shape;665;p5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5"/>
          <p:cNvGrpSpPr/>
          <p:nvPr/>
        </p:nvGrpSpPr>
        <p:grpSpPr>
          <a:xfrm>
            <a:off x="4736963" y="1966868"/>
            <a:ext cx="3123786" cy="2559323"/>
            <a:chOff x="720001" y="3110400"/>
            <a:chExt cx="2305718" cy="1493100"/>
          </a:xfrm>
        </p:grpSpPr>
        <p:sp>
          <p:nvSpPr>
            <p:cNvPr id="668" name="Google Shape;668;p5"/>
            <p:cNvSpPr/>
            <p:nvPr/>
          </p:nvSpPr>
          <p:spPr>
            <a:xfrm flipH="1">
              <a:off x="720001" y="3181500"/>
              <a:ext cx="2223000" cy="142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802718" y="3110400"/>
              <a:ext cx="2223000" cy="1422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5"/>
          <p:cNvSpPr/>
          <p:nvPr/>
        </p:nvSpPr>
        <p:spPr>
          <a:xfrm>
            <a:off x="1561100" y="250477"/>
            <a:ext cx="59898" cy="58176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"/>
          <p:cNvSpPr/>
          <p:nvPr/>
        </p:nvSpPr>
        <p:spPr>
          <a:xfrm>
            <a:off x="1887755" y="277696"/>
            <a:ext cx="52250" cy="50748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1"/>
                </a:moveTo>
                <a:cubicBezTo>
                  <a:pt x="214" y="1"/>
                  <a:pt x="0" y="215"/>
                  <a:pt x="0" y="489"/>
                </a:cubicBezTo>
                <a:cubicBezTo>
                  <a:pt x="0" y="763"/>
                  <a:pt x="214" y="977"/>
                  <a:pt x="488" y="977"/>
                </a:cubicBezTo>
                <a:cubicBezTo>
                  <a:pt x="750" y="977"/>
                  <a:pt x="976" y="763"/>
                  <a:pt x="976" y="489"/>
                </a:cubicBezTo>
                <a:cubicBezTo>
                  <a:pt x="976" y="215"/>
                  <a:pt x="750" y="1"/>
                  <a:pt x="4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"/>
          <p:cNvSpPr/>
          <p:nvPr/>
        </p:nvSpPr>
        <p:spPr>
          <a:xfrm>
            <a:off x="2235374" y="341380"/>
            <a:ext cx="58668" cy="56981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549" y="1"/>
                </a:moveTo>
                <a:cubicBezTo>
                  <a:pt x="251" y="1"/>
                  <a:pt x="1" y="251"/>
                  <a:pt x="1" y="549"/>
                </a:cubicBezTo>
                <a:cubicBezTo>
                  <a:pt x="1" y="846"/>
                  <a:pt x="251" y="1096"/>
                  <a:pt x="549" y="1096"/>
                </a:cubicBezTo>
                <a:cubicBezTo>
                  <a:pt x="858" y="1096"/>
                  <a:pt x="1096" y="846"/>
                  <a:pt x="1096" y="549"/>
                </a:cubicBezTo>
                <a:cubicBezTo>
                  <a:pt x="1096" y="251"/>
                  <a:pt x="858" y="1"/>
                  <a:pt x="5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"/>
          <p:cNvSpPr/>
          <p:nvPr/>
        </p:nvSpPr>
        <p:spPr>
          <a:xfrm>
            <a:off x="3086719" y="299980"/>
            <a:ext cx="50378" cy="48878"/>
          </a:xfrm>
          <a:custGeom>
            <a:avLst/>
            <a:gdLst/>
            <a:ahLst/>
            <a:cxnLst/>
            <a:rect l="l" t="t" r="r" b="b"/>
            <a:pathLst>
              <a:path w="942" h="941" extrusionOk="0">
                <a:moveTo>
                  <a:pt x="477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38"/>
                  <a:pt x="215" y="941"/>
                  <a:pt x="477" y="941"/>
                </a:cubicBezTo>
                <a:cubicBezTo>
                  <a:pt x="739" y="941"/>
                  <a:pt x="941" y="738"/>
                  <a:pt x="941" y="476"/>
                </a:cubicBezTo>
                <a:cubicBezTo>
                  <a:pt x="941" y="214"/>
                  <a:pt x="73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"/>
          <p:cNvSpPr/>
          <p:nvPr/>
        </p:nvSpPr>
        <p:spPr>
          <a:xfrm>
            <a:off x="2690648" y="356236"/>
            <a:ext cx="49736" cy="48307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1" y="203"/>
                  <a:pt x="1" y="465"/>
                </a:cubicBezTo>
                <a:cubicBezTo>
                  <a:pt x="1" y="715"/>
                  <a:pt x="215" y="929"/>
                  <a:pt x="465" y="929"/>
                </a:cubicBezTo>
                <a:cubicBezTo>
                  <a:pt x="727" y="929"/>
                  <a:pt x="930" y="715"/>
                  <a:pt x="930" y="465"/>
                </a:cubicBezTo>
                <a:cubicBezTo>
                  <a:pt x="930" y="203"/>
                  <a:pt x="727" y="1"/>
                  <a:pt x="4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"/>
          <p:cNvSpPr/>
          <p:nvPr/>
        </p:nvSpPr>
        <p:spPr>
          <a:xfrm>
            <a:off x="3308928" y="159574"/>
            <a:ext cx="49095" cy="47060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53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703"/>
                  <a:pt x="203" y="905"/>
                  <a:pt x="453" y="905"/>
                </a:cubicBezTo>
                <a:cubicBezTo>
                  <a:pt x="703" y="905"/>
                  <a:pt x="918" y="703"/>
                  <a:pt x="918" y="453"/>
                </a:cubicBezTo>
                <a:cubicBezTo>
                  <a:pt x="918" y="203"/>
                  <a:pt x="703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"/>
          <p:cNvSpPr/>
          <p:nvPr/>
        </p:nvSpPr>
        <p:spPr>
          <a:xfrm>
            <a:off x="3564294" y="388390"/>
            <a:ext cx="48453" cy="47060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0" y="203"/>
                  <a:pt x="0" y="453"/>
                </a:cubicBezTo>
                <a:cubicBezTo>
                  <a:pt x="0" y="703"/>
                  <a:pt x="203" y="906"/>
                  <a:pt x="453" y="906"/>
                </a:cubicBezTo>
                <a:cubicBezTo>
                  <a:pt x="703" y="906"/>
                  <a:pt x="905" y="703"/>
                  <a:pt x="905" y="453"/>
                </a:cubicBezTo>
                <a:cubicBezTo>
                  <a:pt x="905" y="203"/>
                  <a:pt x="703" y="1"/>
                  <a:pt x="4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"/>
          <p:cNvSpPr txBox="1">
            <a:spLocks noGrp="1"/>
          </p:cNvSpPr>
          <p:nvPr>
            <p:ph type="title"/>
          </p:nvPr>
        </p:nvSpPr>
        <p:spPr>
          <a:xfrm>
            <a:off x="5410726" y="2699547"/>
            <a:ext cx="1839300" cy="3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8" name="Google Shape;678;p5"/>
          <p:cNvSpPr txBox="1">
            <a:spLocks noGrp="1"/>
          </p:cNvSpPr>
          <p:nvPr>
            <p:ph type="subTitle" idx="1"/>
          </p:nvPr>
        </p:nvSpPr>
        <p:spPr>
          <a:xfrm>
            <a:off x="5123476" y="3005854"/>
            <a:ext cx="2413800" cy="11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5"/>
          <p:cNvSpPr txBox="1">
            <a:spLocks noGrp="1"/>
          </p:cNvSpPr>
          <p:nvPr>
            <p:ph type="title" idx="2"/>
          </p:nvPr>
        </p:nvSpPr>
        <p:spPr>
          <a:xfrm>
            <a:off x="1954426" y="2699547"/>
            <a:ext cx="1839300" cy="3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0" name="Google Shape;680;p5"/>
          <p:cNvSpPr txBox="1">
            <a:spLocks noGrp="1"/>
          </p:cNvSpPr>
          <p:nvPr>
            <p:ph type="subTitle" idx="3"/>
          </p:nvPr>
        </p:nvSpPr>
        <p:spPr>
          <a:xfrm>
            <a:off x="1667176" y="3005854"/>
            <a:ext cx="2413800" cy="11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5"/>
          <p:cNvSpPr txBox="1">
            <a:spLocks noGrp="1"/>
          </p:cNvSpPr>
          <p:nvPr>
            <p:ph type="title" idx="4"/>
          </p:nvPr>
        </p:nvSpPr>
        <p:spPr>
          <a:xfrm>
            <a:off x="998100" y="720900"/>
            <a:ext cx="3633000" cy="65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13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"/>
          <p:cNvSpPr/>
          <p:nvPr/>
        </p:nvSpPr>
        <p:spPr>
          <a:xfrm flipH="1">
            <a:off x="1615200" y="2177025"/>
            <a:ext cx="7528800" cy="2966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"/>
          <p:cNvSpPr/>
          <p:nvPr/>
        </p:nvSpPr>
        <p:spPr>
          <a:xfrm>
            <a:off x="7712875" y="3534850"/>
            <a:ext cx="1314000" cy="126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"/>
          <p:cNvSpPr/>
          <p:nvPr/>
        </p:nvSpPr>
        <p:spPr>
          <a:xfrm rot="-2700000">
            <a:off x="-846738" y="341926"/>
            <a:ext cx="1632144" cy="1535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6"/>
          <p:cNvGrpSpPr/>
          <p:nvPr/>
        </p:nvGrpSpPr>
        <p:grpSpPr>
          <a:xfrm rot="2700000" flipH="1">
            <a:off x="-879802" y="257070"/>
            <a:ext cx="1635313" cy="1635282"/>
            <a:chOff x="848300" y="1592300"/>
            <a:chExt cx="1283825" cy="1283800"/>
          </a:xfrm>
        </p:grpSpPr>
        <p:sp>
          <p:nvSpPr>
            <p:cNvPr id="687" name="Google Shape;687;p6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6"/>
          <p:cNvSpPr/>
          <p:nvPr/>
        </p:nvSpPr>
        <p:spPr>
          <a:xfrm rot="-6220298">
            <a:off x="5972081" y="2055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3329175" y="-722400"/>
            <a:ext cx="3000300" cy="3091200"/>
          </a:xfrm>
          <a:prstGeom prst="donut">
            <a:avLst>
              <a:gd name="adj" fmla="val 183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 rot="-8100000">
            <a:off x="3329111" y="3718614"/>
            <a:ext cx="3432721" cy="256000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571675" y="603344"/>
            <a:ext cx="7856400" cy="40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15928" y="461663"/>
            <a:ext cx="7856400" cy="40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900994" y="678664"/>
            <a:ext cx="7486500" cy="362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58791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4667350" y="4685741"/>
            <a:ext cx="51662" cy="52250"/>
          </a:xfrm>
          <a:custGeom>
            <a:avLst/>
            <a:gdLst/>
            <a:ahLst/>
            <a:cxnLst/>
            <a:rect l="l" t="t" r="r" b="b"/>
            <a:pathLst>
              <a:path w="966" h="977" extrusionOk="0">
                <a:moveTo>
                  <a:pt x="477" y="1"/>
                </a:moveTo>
                <a:cubicBezTo>
                  <a:pt x="215" y="1"/>
                  <a:pt x="1" y="215"/>
                  <a:pt x="1" y="489"/>
                </a:cubicBezTo>
                <a:cubicBezTo>
                  <a:pt x="1" y="763"/>
                  <a:pt x="215" y="977"/>
                  <a:pt x="477" y="977"/>
                </a:cubicBezTo>
                <a:cubicBezTo>
                  <a:pt x="751" y="977"/>
                  <a:pt x="965" y="763"/>
                  <a:pt x="965" y="489"/>
                </a:cubicBezTo>
                <a:cubicBezTo>
                  <a:pt x="965" y="215"/>
                  <a:pt x="751" y="1"/>
                  <a:pt x="477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4487817" y="4943621"/>
            <a:ext cx="59898" cy="59898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4394815" y="5221878"/>
            <a:ext cx="52945" cy="52250"/>
          </a:xfrm>
          <a:custGeom>
            <a:avLst/>
            <a:gdLst/>
            <a:ahLst/>
            <a:cxnLst/>
            <a:rect l="l" t="t" r="r" b="b"/>
            <a:pathLst>
              <a:path w="990" h="977" extrusionOk="0">
                <a:moveTo>
                  <a:pt x="501" y="1"/>
                </a:moveTo>
                <a:cubicBezTo>
                  <a:pt x="227" y="1"/>
                  <a:pt x="1" y="215"/>
                  <a:pt x="1" y="489"/>
                </a:cubicBezTo>
                <a:cubicBezTo>
                  <a:pt x="1" y="763"/>
                  <a:pt x="227" y="977"/>
                  <a:pt x="501" y="977"/>
                </a:cubicBezTo>
                <a:cubicBezTo>
                  <a:pt x="775" y="977"/>
                  <a:pt x="989" y="763"/>
                  <a:pt x="989" y="489"/>
                </a:cubicBezTo>
                <a:cubicBezTo>
                  <a:pt x="989" y="215"/>
                  <a:pt x="763" y="1"/>
                  <a:pt x="501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4814473" y="4971645"/>
            <a:ext cx="52250" cy="52250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1"/>
                </a:moveTo>
                <a:cubicBezTo>
                  <a:pt x="214" y="1"/>
                  <a:pt x="0" y="215"/>
                  <a:pt x="0" y="489"/>
                </a:cubicBezTo>
                <a:cubicBezTo>
                  <a:pt x="0" y="763"/>
                  <a:pt x="214" y="977"/>
                  <a:pt x="488" y="977"/>
                </a:cubicBezTo>
                <a:cubicBezTo>
                  <a:pt x="750" y="977"/>
                  <a:pt x="976" y="763"/>
                  <a:pt x="976" y="489"/>
                </a:cubicBezTo>
                <a:cubicBezTo>
                  <a:pt x="976" y="215"/>
                  <a:pt x="750" y="1"/>
                  <a:pt x="488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5082515" y="4744774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57"/>
                  <a:pt x="239" y="1107"/>
                  <a:pt x="548" y="1107"/>
                </a:cubicBezTo>
                <a:cubicBezTo>
                  <a:pt x="858" y="1107"/>
                  <a:pt x="1108" y="857"/>
                  <a:pt x="1108" y="548"/>
                </a:cubicBezTo>
                <a:cubicBezTo>
                  <a:pt x="1108" y="250"/>
                  <a:pt x="858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4924000" y="5524361"/>
            <a:ext cx="50325" cy="50966"/>
          </a:xfrm>
          <a:custGeom>
            <a:avLst/>
            <a:gdLst/>
            <a:ahLst/>
            <a:cxnLst/>
            <a:rect l="l" t="t" r="r" b="b"/>
            <a:pathLst>
              <a:path w="941" h="953" extrusionOk="0">
                <a:moveTo>
                  <a:pt x="476" y="0"/>
                </a:moveTo>
                <a:cubicBezTo>
                  <a:pt x="214" y="0"/>
                  <a:pt x="0" y="214"/>
                  <a:pt x="0" y="476"/>
                </a:cubicBezTo>
                <a:cubicBezTo>
                  <a:pt x="0" y="738"/>
                  <a:pt x="214" y="953"/>
                  <a:pt x="476" y="953"/>
                </a:cubicBezTo>
                <a:cubicBezTo>
                  <a:pt x="738" y="953"/>
                  <a:pt x="941" y="738"/>
                  <a:pt x="941" y="476"/>
                </a:cubicBezTo>
                <a:cubicBezTo>
                  <a:pt x="941" y="214"/>
                  <a:pt x="738" y="0"/>
                  <a:pt x="476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4527927" y="5582280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0" y="215"/>
                  <a:pt x="0" y="465"/>
                </a:cubicBezTo>
                <a:cubicBezTo>
                  <a:pt x="0" y="727"/>
                  <a:pt x="215" y="929"/>
                  <a:pt x="465" y="929"/>
                </a:cubicBezTo>
                <a:cubicBezTo>
                  <a:pt x="727" y="929"/>
                  <a:pt x="929" y="727"/>
                  <a:pt x="929" y="465"/>
                </a:cubicBezTo>
                <a:cubicBezTo>
                  <a:pt x="929" y="215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4734841" y="5265838"/>
            <a:ext cx="47811" cy="47811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691"/>
                  <a:pt x="203" y="893"/>
                  <a:pt x="441" y="893"/>
                </a:cubicBezTo>
                <a:cubicBezTo>
                  <a:pt x="691" y="893"/>
                  <a:pt x="894" y="691"/>
                  <a:pt x="894" y="453"/>
                </a:cubicBezTo>
                <a:cubicBezTo>
                  <a:pt x="894" y="203"/>
                  <a:pt x="691" y="0"/>
                  <a:pt x="44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5469657" y="5333330"/>
            <a:ext cx="58026" cy="57972"/>
          </a:xfrm>
          <a:custGeom>
            <a:avLst/>
            <a:gdLst/>
            <a:ahLst/>
            <a:cxnLst/>
            <a:rect l="l" t="t" r="r" b="b"/>
            <a:pathLst>
              <a:path w="1085" h="1084" extrusionOk="0">
                <a:moveTo>
                  <a:pt x="548" y="0"/>
                </a:moveTo>
                <a:cubicBezTo>
                  <a:pt x="251" y="0"/>
                  <a:pt x="1" y="238"/>
                  <a:pt x="1" y="536"/>
                </a:cubicBezTo>
                <a:cubicBezTo>
                  <a:pt x="1" y="846"/>
                  <a:pt x="251" y="1084"/>
                  <a:pt x="548" y="1084"/>
                </a:cubicBezTo>
                <a:cubicBezTo>
                  <a:pt x="846" y="1084"/>
                  <a:pt x="1084" y="846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5146209" y="5379804"/>
            <a:ext cx="49095" cy="49095"/>
          </a:xfrm>
          <a:custGeom>
            <a:avLst/>
            <a:gdLst/>
            <a:ahLst/>
            <a:cxnLst/>
            <a:rect l="l" t="t" r="r" b="b"/>
            <a:pathLst>
              <a:path w="918" h="918" extrusionOk="0">
                <a:moveTo>
                  <a:pt x="453" y="0"/>
                </a:moveTo>
                <a:cubicBezTo>
                  <a:pt x="203" y="0"/>
                  <a:pt x="0" y="203"/>
                  <a:pt x="0" y="453"/>
                </a:cubicBezTo>
                <a:cubicBezTo>
                  <a:pt x="0" y="715"/>
                  <a:pt x="203" y="917"/>
                  <a:pt x="453" y="917"/>
                </a:cubicBezTo>
                <a:cubicBezTo>
                  <a:pt x="703" y="917"/>
                  <a:pt x="917" y="715"/>
                  <a:pt x="917" y="453"/>
                </a:cubicBezTo>
                <a:cubicBezTo>
                  <a:pt x="917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5162093" y="5037211"/>
            <a:ext cx="58668" cy="5866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549" y="1"/>
                </a:moveTo>
                <a:cubicBezTo>
                  <a:pt x="251" y="1"/>
                  <a:pt x="1" y="251"/>
                  <a:pt x="1" y="549"/>
                </a:cubicBezTo>
                <a:cubicBezTo>
                  <a:pt x="1" y="846"/>
                  <a:pt x="251" y="1096"/>
                  <a:pt x="549" y="1096"/>
                </a:cubicBezTo>
                <a:cubicBezTo>
                  <a:pt x="858" y="1096"/>
                  <a:pt x="1096" y="846"/>
                  <a:pt x="1096" y="549"/>
                </a:cubicBezTo>
                <a:cubicBezTo>
                  <a:pt x="1096" y="251"/>
                  <a:pt x="858" y="1"/>
                  <a:pt x="549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5401523" y="5615384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703"/>
                  <a:pt x="203" y="906"/>
                  <a:pt x="453" y="906"/>
                </a:cubicBezTo>
                <a:cubicBezTo>
                  <a:pt x="703" y="906"/>
                  <a:pt x="906" y="703"/>
                  <a:pt x="906" y="453"/>
                </a:cubicBezTo>
                <a:cubicBezTo>
                  <a:pt x="906" y="203"/>
                  <a:pt x="703" y="1"/>
                  <a:pt x="453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/>
          <p:nvPr/>
        </p:nvSpPr>
        <p:spPr>
          <a:xfrm>
            <a:off x="5484310" y="4691463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501" y="1"/>
                </a:moveTo>
                <a:cubicBezTo>
                  <a:pt x="227" y="1"/>
                  <a:pt x="1" y="227"/>
                  <a:pt x="1" y="501"/>
                </a:cubicBezTo>
                <a:cubicBezTo>
                  <a:pt x="1" y="775"/>
                  <a:pt x="227" y="989"/>
                  <a:pt x="501" y="989"/>
                </a:cubicBezTo>
                <a:cubicBezTo>
                  <a:pt x="774" y="989"/>
                  <a:pt x="989" y="775"/>
                  <a:pt x="989" y="501"/>
                </a:cubicBezTo>
                <a:cubicBezTo>
                  <a:pt x="989" y="227"/>
                  <a:pt x="774" y="1"/>
                  <a:pt x="501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"/>
          <p:cNvSpPr/>
          <p:nvPr/>
        </p:nvSpPr>
        <p:spPr>
          <a:xfrm>
            <a:off x="5867655" y="5216797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488" y="0"/>
                </a:moveTo>
                <a:cubicBezTo>
                  <a:pt x="214" y="0"/>
                  <a:pt x="0" y="227"/>
                  <a:pt x="0" y="500"/>
                </a:cubicBezTo>
                <a:cubicBezTo>
                  <a:pt x="0" y="774"/>
                  <a:pt x="214" y="989"/>
                  <a:pt x="488" y="989"/>
                </a:cubicBezTo>
                <a:cubicBezTo>
                  <a:pt x="762" y="989"/>
                  <a:pt x="988" y="774"/>
                  <a:pt x="988" y="500"/>
                </a:cubicBezTo>
                <a:cubicBezTo>
                  <a:pt x="988" y="227"/>
                  <a:pt x="762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"/>
          <p:cNvSpPr/>
          <p:nvPr/>
        </p:nvSpPr>
        <p:spPr>
          <a:xfrm>
            <a:off x="6013441" y="4994588"/>
            <a:ext cx="50378" cy="50325"/>
          </a:xfrm>
          <a:custGeom>
            <a:avLst/>
            <a:gdLst/>
            <a:ahLst/>
            <a:cxnLst/>
            <a:rect l="l" t="t" r="r" b="b"/>
            <a:pathLst>
              <a:path w="942" h="941" extrusionOk="0">
                <a:moveTo>
                  <a:pt x="477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38"/>
                  <a:pt x="215" y="941"/>
                  <a:pt x="477" y="941"/>
                </a:cubicBezTo>
                <a:cubicBezTo>
                  <a:pt x="739" y="941"/>
                  <a:pt x="941" y="738"/>
                  <a:pt x="941" y="476"/>
                </a:cubicBezTo>
                <a:cubicBezTo>
                  <a:pt x="941" y="214"/>
                  <a:pt x="739" y="0"/>
                  <a:pt x="477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6"/>
          <p:cNvSpPr/>
          <p:nvPr/>
        </p:nvSpPr>
        <p:spPr>
          <a:xfrm>
            <a:off x="6284050" y="5204711"/>
            <a:ext cx="52303" cy="52250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489" y="0"/>
                </a:moveTo>
                <a:cubicBezTo>
                  <a:pt x="227" y="0"/>
                  <a:pt x="1" y="214"/>
                  <a:pt x="1" y="488"/>
                </a:cubicBezTo>
                <a:cubicBezTo>
                  <a:pt x="1" y="750"/>
                  <a:pt x="227" y="976"/>
                  <a:pt x="489" y="976"/>
                </a:cubicBezTo>
                <a:cubicBezTo>
                  <a:pt x="763" y="976"/>
                  <a:pt x="977" y="750"/>
                  <a:pt x="977" y="488"/>
                </a:cubicBezTo>
                <a:cubicBezTo>
                  <a:pt x="977" y="214"/>
                  <a:pt x="763" y="0"/>
                  <a:pt x="489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6"/>
          <p:cNvSpPr/>
          <p:nvPr/>
        </p:nvSpPr>
        <p:spPr>
          <a:xfrm>
            <a:off x="6105801" y="5462591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57"/>
                  <a:pt x="238" y="1107"/>
                  <a:pt x="548" y="1107"/>
                </a:cubicBezTo>
                <a:cubicBezTo>
                  <a:pt x="857" y="1107"/>
                  <a:pt x="1107" y="869"/>
                  <a:pt x="1107" y="560"/>
                </a:cubicBezTo>
                <a:cubicBezTo>
                  <a:pt x="1107" y="250"/>
                  <a:pt x="857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6"/>
          <p:cNvSpPr/>
          <p:nvPr/>
        </p:nvSpPr>
        <p:spPr>
          <a:xfrm>
            <a:off x="5728179" y="5430717"/>
            <a:ext cx="58026" cy="57384"/>
          </a:xfrm>
          <a:custGeom>
            <a:avLst/>
            <a:gdLst/>
            <a:ahLst/>
            <a:cxnLst/>
            <a:rect l="l" t="t" r="r" b="b"/>
            <a:pathLst>
              <a:path w="1085" h="1073" extrusionOk="0">
                <a:moveTo>
                  <a:pt x="536" y="1"/>
                </a:moveTo>
                <a:cubicBezTo>
                  <a:pt x="239" y="1"/>
                  <a:pt x="1" y="239"/>
                  <a:pt x="1" y="537"/>
                </a:cubicBezTo>
                <a:cubicBezTo>
                  <a:pt x="1" y="834"/>
                  <a:pt x="239" y="1072"/>
                  <a:pt x="536" y="1072"/>
                </a:cubicBezTo>
                <a:cubicBezTo>
                  <a:pt x="834" y="1072"/>
                  <a:pt x="1084" y="834"/>
                  <a:pt x="1084" y="537"/>
                </a:cubicBezTo>
                <a:cubicBezTo>
                  <a:pt x="1084" y="239"/>
                  <a:pt x="834" y="1"/>
                  <a:pt x="536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6"/>
          <p:cNvSpPr/>
          <p:nvPr/>
        </p:nvSpPr>
        <p:spPr>
          <a:xfrm>
            <a:off x="5617368" y="5052507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1" y="203"/>
                  <a:pt x="1" y="465"/>
                </a:cubicBezTo>
                <a:cubicBezTo>
                  <a:pt x="1" y="715"/>
                  <a:pt x="215" y="929"/>
                  <a:pt x="465" y="929"/>
                </a:cubicBezTo>
                <a:cubicBezTo>
                  <a:pt x="727" y="929"/>
                  <a:pt x="930" y="715"/>
                  <a:pt x="930" y="465"/>
                </a:cubicBezTo>
                <a:cubicBezTo>
                  <a:pt x="930" y="203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"/>
          <p:cNvSpPr/>
          <p:nvPr/>
        </p:nvSpPr>
        <p:spPr>
          <a:xfrm>
            <a:off x="5824336" y="4736066"/>
            <a:ext cx="47811" cy="47811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0" y="203"/>
                  <a:pt x="0" y="441"/>
                </a:cubicBezTo>
                <a:cubicBezTo>
                  <a:pt x="0" y="691"/>
                  <a:pt x="203" y="893"/>
                  <a:pt x="441" y="893"/>
                </a:cubicBezTo>
                <a:cubicBezTo>
                  <a:pt x="691" y="893"/>
                  <a:pt x="893" y="691"/>
                  <a:pt x="893" y="441"/>
                </a:cubicBezTo>
                <a:cubicBezTo>
                  <a:pt x="893" y="203"/>
                  <a:pt x="691" y="0"/>
                  <a:pt x="44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6"/>
          <p:cNvSpPr/>
          <p:nvPr/>
        </p:nvSpPr>
        <p:spPr>
          <a:xfrm>
            <a:off x="6559151" y="4803557"/>
            <a:ext cx="57972" cy="57972"/>
          </a:xfrm>
          <a:custGeom>
            <a:avLst/>
            <a:gdLst/>
            <a:ahLst/>
            <a:cxnLst/>
            <a:rect l="l" t="t" r="r" b="b"/>
            <a:pathLst>
              <a:path w="1084" h="1084" extrusionOk="0">
                <a:moveTo>
                  <a:pt x="548" y="0"/>
                </a:moveTo>
                <a:cubicBezTo>
                  <a:pt x="250" y="0"/>
                  <a:pt x="0" y="238"/>
                  <a:pt x="0" y="536"/>
                </a:cubicBezTo>
                <a:cubicBezTo>
                  <a:pt x="0" y="834"/>
                  <a:pt x="250" y="1084"/>
                  <a:pt x="548" y="1084"/>
                </a:cubicBezTo>
                <a:cubicBezTo>
                  <a:pt x="846" y="1084"/>
                  <a:pt x="1084" y="834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6"/>
          <p:cNvSpPr/>
          <p:nvPr/>
        </p:nvSpPr>
        <p:spPr>
          <a:xfrm>
            <a:off x="6235651" y="4850031"/>
            <a:ext cx="49095" cy="48453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53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703"/>
                  <a:pt x="203" y="905"/>
                  <a:pt x="453" y="905"/>
                </a:cubicBezTo>
                <a:cubicBezTo>
                  <a:pt x="703" y="905"/>
                  <a:pt x="918" y="703"/>
                  <a:pt x="918" y="453"/>
                </a:cubicBezTo>
                <a:cubicBezTo>
                  <a:pt x="918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6"/>
          <p:cNvSpPr/>
          <p:nvPr/>
        </p:nvSpPr>
        <p:spPr>
          <a:xfrm>
            <a:off x="6431815" y="5490615"/>
            <a:ext cx="52250" cy="52250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0"/>
                </a:moveTo>
                <a:cubicBezTo>
                  <a:pt x="214" y="0"/>
                  <a:pt x="0" y="214"/>
                  <a:pt x="0" y="488"/>
                </a:cubicBezTo>
                <a:cubicBezTo>
                  <a:pt x="0" y="750"/>
                  <a:pt x="214" y="976"/>
                  <a:pt x="488" y="976"/>
                </a:cubicBezTo>
                <a:cubicBezTo>
                  <a:pt x="750" y="976"/>
                  <a:pt x="976" y="750"/>
                  <a:pt x="976" y="488"/>
                </a:cubicBezTo>
                <a:cubicBezTo>
                  <a:pt x="976" y="214"/>
                  <a:pt x="750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6"/>
          <p:cNvSpPr/>
          <p:nvPr/>
        </p:nvSpPr>
        <p:spPr>
          <a:xfrm>
            <a:off x="6699857" y="5187490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81" y="0"/>
                </a:moveTo>
                <a:cubicBezTo>
                  <a:pt x="574" y="0"/>
                  <a:pt x="567" y="0"/>
                  <a:pt x="560" y="1"/>
                </a:cubicBezTo>
                <a:cubicBezTo>
                  <a:pt x="251" y="1"/>
                  <a:pt x="1" y="239"/>
                  <a:pt x="1" y="548"/>
                </a:cubicBezTo>
                <a:cubicBezTo>
                  <a:pt x="1" y="858"/>
                  <a:pt x="251" y="1108"/>
                  <a:pt x="560" y="1108"/>
                </a:cubicBezTo>
                <a:cubicBezTo>
                  <a:pt x="858" y="1108"/>
                  <a:pt x="1108" y="858"/>
                  <a:pt x="1108" y="548"/>
                </a:cubicBezTo>
                <a:cubicBezTo>
                  <a:pt x="1108" y="246"/>
                  <a:pt x="869" y="0"/>
                  <a:pt x="58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"/>
          <p:cNvSpPr/>
          <p:nvPr/>
        </p:nvSpPr>
        <p:spPr>
          <a:xfrm>
            <a:off x="6491018" y="5085611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0" y="203"/>
                  <a:pt x="0" y="453"/>
                </a:cubicBezTo>
                <a:cubicBezTo>
                  <a:pt x="0" y="703"/>
                  <a:pt x="203" y="906"/>
                  <a:pt x="453" y="906"/>
                </a:cubicBezTo>
                <a:cubicBezTo>
                  <a:pt x="703" y="906"/>
                  <a:pt x="905" y="703"/>
                  <a:pt x="905" y="453"/>
                </a:cubicBezTo>
                <a:cubicBezTo>
                  <a:pt x="905" y="203"/>
                  <a:pt x="703" y="1"/>
                  <a:pt x="453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"/>
          <p:cNvSpPr/>
          <p:nvPr/>
        </p:nvSpPr>
        <p:spPr>
          <a:xfrm>
            <a:off x="0" y="0"/>
            <a:ext cx="38196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7"/>
          <p:cNvGrpSpPr/>
          <p:nvPr/>
        </p:nvGrpSpPr>
        <p:grpSpPr>
          <a:xfrm rot="-2194625">
            <a:off x="757156" y="4000490"/>
            <a:ext cx="2959307" cy="2959249"/>
            <a:chOff x="848300" y="1592300"/>
            <a:chExt cx="1283825" cy="1283800"/>
          </a:xfrm>
        </p:grpSpPr>
        <p:sp>
          <p:nvSpPr>
            <p:cNvPr id="822" name="Google Shape;822;p7"/>
            <p:cNvSpPr/>
            <p:nvPr/>
          </p:nvSpPr>
          <p:spPr>
            <a:xfrm>
              <a:off x="8483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975400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11028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1230200" y="1592300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13576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484700" y="1592300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16121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17395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1866900" y="1592300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1993975" y="1592300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8483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975400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1028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230200" y="1719400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13576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1484700" y="1719400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16121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7395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1866900" y="1719400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993975" y="1719400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8483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30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975400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1028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230200" y="18467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3576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84700" y="18467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6121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7395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30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866900" y="18467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30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30"/>
                  </a:lnTo>
                  <a:close/>
                  <a:moveTo>
                    <a:pt x="0" y="1"/>
                  </a:moveTo>
                  <a:lnTo>
                    <a:pt x="0" y="5514"/>
                  </a:lnTo>
                  <a:lnTo>
                    <a:pt x="5513" y="5514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1993975" y="18467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30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30"/>
                  </a:lnTo>
                  <a:close/>
                  <a:moveTo>
                    <a:pt x="1" y="1"/>
                  </a:moveTo>
                  <a:lnTo>
                    <a:pt x="1" y="5514"/>
                  </a:lnTo>
                  <a:lnTo>
                    <a:pt x="5525" y="5514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483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8"/>
                  </a:moveTo>
                  <a:lnTo>
                    <a:pt x="5085" y="5097"/>
                  </a:lnTo>
                  <a:lnTo>
                    <a:pt x="418" y="5097"/>
                  </a:lnTo>
                  <a:lnTo>
                    <a:pt x="418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975400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028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230200" y="19741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13576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1484700" y="19741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16121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29" y="5097"/>
                  </a:lnTo>
                  <a:lnTo>
                    <a:pt x="429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17395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8"/>
                  </a:moveTo>
                  <a:lnTo>
                    <a:pt x="5096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1866900" y="19741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8"/>
                  </a:moveTo>
                  <a:lnTo>
                    <a:pt x="5084" y="5097"/>
                  </a:lnTo>
                  <a:lnTo>
                    <a:pt x="417" y="5097"/>
                  </a:lnTo>
                  <a:lnTo>
                    <a:pt x="417" y="418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1993975" y="19741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8"/>
                  </a:moveTo>
                  <a:lnTo>
                    <a:pt x="5097" y="5097"/>
                  </a:lnTo>
                  <a:lnTo>
                    <a:pt x="430" y="5097"/>
                  </a:lnTo>
                  <a:lnTo>
                    <a:pt x="430" y="418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8483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17"/>
                  </a:moveTo>
                  <a:lnTo>
                    <a:pt x="5085" y="5085"/>
                  </a:lnTo>
                  <a:lnTo>
                    <a:pt x="418" y="5085"/>
                  </a:lnTo>
                  <a:lnTo>
                    <a:pt x="418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975400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11028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1230200" y="21015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13576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1484700" y="21015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6121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29" y="5085"/>
                  </a:lnTo>
                  <a:lnTo>
                    <a:pt x="429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7395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17"/>
                  </a:moveTo>
                  <a:lnTo>
                    <a:pt x="5096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1866900" y="21015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17"/>
                  </a:moveTo>
                  <a:lnTo>
                    <a:pt x="5084" y="5085"/>
                  </a:lnTo>
                  <a:lnTo>
                    <a:pt x="417" y="5085"/>
                  </a:lnTo>
                  <a:lnTo>
                    <a:pt x="417" y="417"/>
                  </a:lnTo>
                  <a:close/>
                  <a:moveTo>
                    <a:pt x="0" y="1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1993975" y="21015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17"/>
                  </a:moveTo>
                  <a:lnTo>
                    <a:pt x="5097" y="5085"/>
                  </a:lnTo>
                  <a:lnTo>
                    <a:pt x="430" y="5085"/>
                  </a:lnTo>
                  <a:lnTo>
                    <a:pt x="430" y="417"/>
                  </a:lnTo>
                  <a:close/>
                  <a:moveTo>
                    <a:pt x="1" y="1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483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975400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11028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1230200" y="2228675"/>
              <a:ext cx="137850" cy="138150"/>
            </a:xfrm>
            <a:custGeom>
              <a:avLst/>
              <a:gdLst/>
              <a:ahLst/>
              <a:cxnLst/>
              <a:rect l="l" t="t" r="r" b="b"/>
              <a:pathLst>
                <a:path w="5514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13576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1484700" y="2228675"/>
              <a:ext cx="138125" cy="138150"/>
            </a:xfrm>
            <a:custGeom>
              <a:avLst/>
              <a:gdLst/>
              <a:ahLst/>
              <a:cxnLst/>
              <a:rect l="l" t="t" r="r" b="b"/>
              <a:pathLst>
                <a:path w="5525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121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17395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1866900" y="2228675"/>
              <a:ext cx="137825" cy="138150"/>
            </a:xfrm>
            <a:custGeom>
              <a:avLst/>
              <a:gdLst/>
              <a:ahLst/>
              <a:cxnLst/>
              <a:rect l="l" t="t" r="r" b="b"/>
              <a:pathLst>
                <a:path w="5513" h="5526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1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1993975" y="2228675"/>
              <a:ext cx="138150" cy="138150"/>
            </a:xfrm>
            <a:custGeom>
              <a:avLst/>
              <a:gdLst/>
              <a:ahLst/>
              <a:cxnLst/>
              <a:rect l="l" t="t" r="r" b="b"/>
              <a:pathLst>
                <a:path w="5526" h="5526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1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8483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975400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1028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1230200" y="23560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13576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1484700" y="2356075"/>
              <a:ext cx="138125" cy="137850"/>
            </a:xfrm>
            <a:custGeom>
              <a:avLst/>
              <a:gdLst/>
              <a:ahLst/>
              <a:cxnLst/>
              <a:rect l="l" t="t" r="r" b="b"/>
              <a:pathLst>
                <a:path w="5525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16121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7395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866900" y="2356075"/>
              <a:ext cx="137825" cy="137850"/>
            </a:xfrm>
            <a:custGeom>
              <a:avLst/>
              <a:gdLst/>
              <a:ahLst/>
              <a:cxnLst/>
              <a:rect l="l" t="t" r="r" b="b"/>
              <a:pathLst>
                <a:path w="5513" h="5514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993975" y="2356075"/>
              <a:ext cx="138150" cy="137850"/>
            </a:xfrm>
            <a:custGeom>
              <a:avLst/>
              <a:gdLst/>
              <a:ahLst/>
              <a:cxnLst/>
              <a:rect l="l" t="t" r="r" b="b"/>
              <a:pathLst>
                <a:path w="5526" h="5514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8483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975400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11028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230200" y="24834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3576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1484700" y="24834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16121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17395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1866900" y="24834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993975" y="24834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8483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85" y="417"/>
                  </a:moveTo>
                  <a:lnTo>
                    <a:pt x="5085" y="5084"/>
                  </a:lnTo>
                  <a:lnTo>
                    <a:pt x="418" y="5084"/>
                  </a:lnTo>
                  <a:lnTo>
                    <a:pt x="418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975400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11028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1230200" y="2610875"/>
              <a:ext cx="137850" cy="137825"/>
            </a:xfrm>
            <a:custGeom>
              <a:avLst/>
              <a:gdLst/>
              <a:ahLst/>
              <a:cxnLst/>
              <a:rect l="l" t="t" r="r" b="b"/>
              <a:pathLst>
                <a:path w="5514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3576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84700" y="2610875"/>
              <a:ext cx="138125" cy="137825"/>
            </a:xfrm>
            <a:custGeom>
              <a:avLst/>
              <a:gdLst/>
              <a:ahLst/>
              <a:cxnLst/>
              <a:rect l="l" t="t" r="r" b="b"/>
              <a:pathLst>
                <a:path w="5525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6121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29" y="5084"/>
                  </a:lnTo>
                  <a:lnTo>
                    <a:pt x="429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17395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96" y="417"/>
                  </a:moveTo>
                  <a:lnTo>
                    <a:pt x="5096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1866900" y="2610875"/>
              <a:ext cx="137825" cy="137825"/>
            </a:xfrm>
            <a:custGeom>
              <a:avLst/>
              <a:gdLst/>
              <a:ahLst/>
              <a:cxnLst/>
              <a:rect l="l" t="t" r="r" b="b"/>
              <a:pathLst>
                <a:path w="5513" h="5513" extrusionOk="0">
                  <a:moveTo>
                    <a:pt x="5084" y="417"/>
                  </a:moveTo>
                  <a:lnTo>
                    <a:pt x="5084" y="5084"/>
                  </a:lnTo>
                  <a:lnTo>
                    <a:pt x="417" y="5084"/>
                  </a:lnTo>
                  <a:lnTo>
                    <a:pt x="417" y="417"/>
                  </a:lnTo>
                  <a:close/>
                  <a:moveTo>
                    <a:pt x="0" y="0"/>
                  </a:moveTo>
                  <a:lnTo>
                    <a:pt x="0" y="5513"/>
                  </a:lnTo>
                  <a:lnTo>
                    <a:pt x="5513" y="5513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1993975" y="2610875"/>
              <a:ext cx="138150" cy="137825"/>
            </a:xfrm>
            <a:custGeom>
              <a:avLst/>
              <a:gdLst/>
              <a:ahLst/>
              <a:cxnLst/>
              <a:rect l="l" t="t" r="r" b="b"/>
              <a:pathLst>
                <a:path w="5526" h="5513" extrusionOk="0">
                  <a:moveTo>
                    <a:pt x="5097" y="417"/>
                  </a:moveTo>
                  <a:lnTo>
                    <a:pt x="5097" y="5084"/>
                  </a:lnTo>
                  <a:lnTo>
                    <a:pt x="430" y="5084"/>
                  </a:lnTo>
                  <a:lnTo>
                    <a:pt x="430" y="417"/>
                  </a:lnTo>
                  <a:close/>
                  <a:moveTo>
                    <a:pt x="1" y="0"/>
                  </a:moveTo>
                  <a:lnTo>
                    <a:pt x="1" y="5513"/>
                  </a:lnTo>
                  <a:lnTo>
                    <a:pt x="5525" y="5513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8483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85" y="429"/>
                  </a:moveTo>
                  <a:lnTo>
                    <a:pt x="5085" y="5096"/>
                  </a:lnTo>
                  <a:lnTo>
                    <a:pt x="418" y="5096"/>
                  </a:lnTo>
                  <a:lnTo>
                    <a:pt x="418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975400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11028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1230200" y="2737975"/>
              <a:ext cx="137850" cy="138125"/>
            </a:xfrm>
            <a:custGeom>
              <a:avLst/>
              <a:gdLst/>
              <a:ahLst/>
              <a:cxnLst/>
              <a:rect l="l" t="t" r="r" b="b"/>
              <a:pathLst>
                <a:path w="5514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13576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1484700" y="2737975"/>
              <a:ext cx="138125" cy="138125"/>
            </a:xfrm>
            <a:custGeom>
              <a:avLst/>
              <a:gdLst/>
              <a:ahLst/>
              <a:cxnLst/>
              <a:rect l="l" t="t" r="r" b="b"/>
              <a:pathLst>
                <a:path w="5525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16121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29" y="5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17395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96" y="429"/>
                  </a:moveTo>
                  <a:lnTo>
                    <a:pt x="5096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1866900" y="2737975"/>
              <a:ext cx="137825" cy="138125"/>
            </a:xfrm>
            <a:custGeom>
              <a:avLst/>
              <a:gdLst/>
              <a:ahLst/>
              <a:cxnLst/>
              <a:rect l="l" t="t" r="r" b="b"/>
              <a:pathLst>
                <a:path w="5513" h="5525" extrusionOk="0">
                  <a:moveTo>
                    <a:pt x="5084" y="429"/>
                  </a:moveTo>
                  <a:lnTo>
                    <a:pt x="5084" y="5096"/>
                  </a:lnTo>
                  <a:lnTo>
                    <a:pt x="417" y="5096"/>
                  </a:lnTo>
                  <a:lnTo>
                    <a:pt x="417" y="429"/>
                  </a:lnTo>
                  <a:close/>
                  <a:moveTo>
                    <a:pt x="0" y="0"/>
                  </a:moveTo>
                  <a:lnTo>
                    <a:pt x="0" y="5525"/>
                  </a:lnTo>
                  <a:lnTo>
                    <a:pt x="5513" y="552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1993975" y="2737975"/>
              <a:ext cx="138150" cy="138125"/>
            </a:xfrm>
            <a:custGeom>
              <a:avLst/>
              <a:gdLst/>
              <a:ahLst/>
              <a:cxnLst/>
              <a:rect l="l" t="t" r="r" b="b"/>
              <a:pathLst>
                <a:path w="5526" h="5525" extrusionOk="0">
                  <a:moveTo>
                    <a:pt x="5097" y="429"/>
                  </a:moveTo>
                  <a:lnTo>
                    <a:pt x="5097" y="5096"/>
                  </a:lnTo>
                  <a:lnTo>
                    <a:pt x="430" y="5096"/>
                  </a:lnTo>
                  <a:lnTo>
                    <a:pt x="430" y="429"/>
                  </a:lnTo>
                  <a:close/>
                  <a:moveTo>
                    <a:pt x="1" y="0"/>
                  </a:moveTo>
                  <a:lnTo>
                    <a:pt x="1" y="5525"/>
                  </a:lnTo>
                  <a:lnTo>
                    <a:pt x="5525" y="5525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7"/>
          <p:cNvSpPr/>
          <p:nvPr/>
        </p:nvSpPr>
        <p:spPr>
          <a:xfrm>
            <a:off x="1790700" y="-1143050"/>
            <a:ext cx="3000300" cy="2962200"/>
          </a:xfrm>
          <a:prstGeom prst="donut">
            <a:avLst>
              <a:gd name="adj" fmla="val 183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7"/>
          <p:cNvSpPr/>
          <p:nvPr/>
        </p:nvSpPr>
        <p:spPr>
          <a:xfrm flipH="1">
            <a:off x="1615200" y="0"/>
            <a:ext cx="7528800" cy="5143500"/>
          </a:xfrm>
          <a:prstGeom prst="rtTriangl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" name="Google Shape;924;p7"/>
          <p:cNvGrpSpPr/>
          <p:nvPr/>
        </p:nvGrpSpPr>
        <p:grpSpPr>
          <a:xfrm rot="5400000">
            <a:off x="4850375" y="-1045975"/>
            <a:ext cx="1058473" cy="2229599"/>
            <a:chOff x="4656525" y="-1627000"/>
            <a:chExt cx="1058473" cy="2229599"/>
          </a:xfrm>
        </p:grpSpPr>
        <p:sp>
          <p:nvSpPr>
            <p:cNvPr id="925" name="Google Shape;925;p7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7"/>
          <p:cNvSpPr/>
          <p:nvPr/>
        </p:nvSpPr>
        <p:spPr>
          <a:xfrm>
            <a:off x="615350" y="908797"/>
            <a:ext cx="5699700" cy="339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7"/>
          <p:cNvSpPr/>
          <p:nvPr/>
        </p:nvSpPr>
        <p:spPr>
          <a:xfrm>
            <a:off x="720000" y="790200"/>
            <a:ext cx="5699700" cy="339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7"/>
          <p:cNvSpPr/>
          <p:nvPr/>
        </p:nvSpPr>
        <p:spPr>
          <a:xfrm>
            <a:off x="943716" y="971801"/>
            <a:ext cx="5252400" cy="3033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7"/>
          <p:cNvSpPr txBox="1">
            <a:spLocks noGrp="1"/>
          </p:cNvSpPr>
          <p:nvPr>
            <p:ph type="subTitle" idx="1"/>
          </p:nvPr>
        </p:nvSpPr>
        <p:spPr>
          <a:xfrm>
            <a:off x="1264800" y="2304101"/>
            <a:ext cx="32067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7"/>
          <p:cNvSpPr txBox="1">
            <a:spLocks noGrp="1"/>
          </p:cNvSpPr>
          <p:nvPr>
            <p:ph type="title"/>
          </p:nvPr>
        </p:nvSpPr>
        <p:spPr>
          <a:xfrm>
            <a:off x="1264800" y="1501000"/>
            <a:ext cx="2907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7"/>
          <p:cNvSpPr/>
          <p:nvPr/>
        </p:nvSpPr>
        <p:spPr>
          <a:xfrm rot="-1586272">
            <a:off x="5335238" y="3438833"/>
            <a:ext cx="1631976" cy="1535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"/>
          <p:cNvSpPr/>
          <p:nvPr/>
        </p:nvSpPr>
        <p:spPr>
          <a:xfrm>
            <a:off x="0" y="2325850"/>
            <a:ext cx="9180300" cy="2817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8"/>
          <p:cNvSpPr txBox="1">
            <a:spLocks noGrp="1"/>
          </p:cNvSpPr>
          <p:nvPr>
            <p:ph type="title"/>
          </p:nvPr>
        </p:nvSpPr>
        <p:spPr>
          <a:xfrm>
            <a:off x="2227350" y="1255350"/>
            <a:ext cx="4689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2" name="Google Shape;962;p8"/>
          <p:cNvSpPr/>
          <p:nvPr/>
        </p:nvSpPr>
        <p:spPr>
          <a:xfrm>
            <a:off x="3305750" y="-1213225"/>
            <a:ext cx="2305200" cy="2258400"/>
          </a:xfrm>
          <a:prstGeom prst="donut">
            <a:avLst>
              <a:gd name="adj" fmla="val 179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8"/>
          <p:cNvSpPr/>
          <p:nvPr/>
        </p:nvSpPr>
        <p:spPr>
          <a:xfrm rot="-5400000">
            <a:off x="4057375" y="20550"/>
            <a:ext cx="5143500" cy="51024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" name="Google Shape;964;p8"/>
          <p:cNvGrpSpPr/>
          <p:nvPr/>
        </p:nvGrpSpPr>
        <p:grpSpPr>
          <a:xfrm rot="3864366">
            <a:off x="6612610" y="-615884"/>
            <a:ext cx="1058498" cy="2229652"/>
            <a:chOff x="4656525" y="-1627000"/>
            <a:chExt cx="1058473" cy="2229599"/>
          </a:xfrm>
        </p:grpSpPr>
        <p:sp>
          <p:nvSpPr>
            <p:cNvPr id="965" name="Google Shape;965;p8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8"/>
          <p:cNvSpPr/>
          <p:nvPr/>
        </p:nvSpPr>
        <p:spPr>
          <a:xfrm rot="-4527285" flipH="1">
            <a:off x="6619545" y="119395"/>
            <a:ext cx="1941113" cy="160982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8"/>
          <p:cNvGrpSpPr/>
          <p:nvPr/>
        </p:nvGrpSpPr>
        <p:grpSpPr>
          <a:xfrm rot="5400000">
            <a:off x="1056525" y="3160443"/>
            <a:ext cx="1058473" cy="2229599"/>
            <a:chOff x="4656525" y="-1627000"/>
            <a:chExt cx="1058473" cy="2229599"/>
          </a:xfrm>
        </p:grpSpPr>
        <p:sp>
          <p:nvSpPr>
            <p:cNvPr id="995" name="Google Shape;995;p8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8"/>
          <p:cNvSpPr/>
          <p:nvPr/>
        </p:nvSpPr>
        <p:spPr>
          <a:xfrm>
            <a:off x="997120" y="539988"/>
            <a:ext cx="1441200" cy="139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8"/>
          <p:cNvGrpSpPr/>
          <p:nvPr/>
        </p:nvGrpSpPr>
        <p:grpSpPr>
          <a:xfrm>
            <a:off x="1050505" y="577812"/>
            <a:ext cx="1298945" cy="1341298"/>
            <a:chOff x="2712225" y="1657175"/>
            <a:chExt cx="894775" cy="923950"/>
          </a:xfrm>
        </p:grpSpPr>
        <p:sp>
          <p:nvSpPr>
            <p:cNvPr id="1025" name="Google Shape;1025;p8"/>
            <p:cNvSpPr/>
            <p:nvPr/>
          </p:nvSpPr>
          <p:spPr>
            <a:xfrm>
              <a:off x="2712225" y="2025675"/>
              <a:ext cx="23550" cy="23850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2839025" y="2123900"/>
              <a:ext cx="24150" cy="24425"/>
            </a:xfrm>
            <a:custGeom>
              <a:avLst/>
              <a:gdLst/>
              <a:ahLst/>
              <a:cxnLst/>
              <a:rect l="l" t="t" r="r" b="b"/>
              <a:pathLst>
                <a:path w="966" h="977" extrusionOk="0">
                  <a:moveTo>
                    <a:pt x="477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77" y="977"/>
                  </a:cubicBezTo>
                  <a:cubicBezTo>
                    <a:pt x="751" y="977"/>
                    <a:pt x="965" y="763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2755100" y="22444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2967325" y="19363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46"/>
                    <a:pt x="239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2816125" y="1958100"/>
              <a:ext cx="22625" cy="22950"/>
            </a:xfrm>
            <a:custGeom>
              <a:avLst/>
              <a:gdLst/>
              <a:ahLst/>
              <a:cxnLst/>
              <a:rect l="l" t="t" r="r" b="b"/>
              <a:pathLst>
                <a:path w="905" h="918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18"/>
                    <a:pt x="452" y="918"/>
                  </a:cubicBezTo>
                  <a:cubicBezTo>
                    <a:pt x="703" y="918"/>
                    <a:pt x="905" y="703"/>
                    <a:pt x="905" y="453"/>
                  </a:cubicBezTo>
                  <a:cubicBezTo>
                    <a:pt x="905" y="203"/>
                    <a:pt x="70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2823550" y="1797975"/>
              <a:ext cx="27425" cy="27400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2907800" y="22575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63"/>
                    <a:pt x="214" y="977"/>
                    <a:pt x="488" y="977"/>
                  </a:cubicBezTo>
                  <a:cubicBezTo>
                    <a:pt x="750" y="977"/>
                    <a:pt x="976" y="763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033100" y="21158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57"/>
                    <a:pt x="239" y="1107"/>
                    <a:pt x="548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2935475" y="20682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2959000" y="2515925"/>
              <a:ext cx="23525" cy="23825"/>
            </a:xfrm>
            <a:custGeom>
              <a:avLst/>
              <a:gdLst/>
              <a:ahLst/>
              <a:cxnLst/>
              <a:rect l="l" t="t" r="r" b="b"/>
              <a:pathLst>
                <a:path w="941" h="953" extrusionOk="0">
                  <a:moveTo>
                    <a:pt x="476" y="0"/>
                  </a:moveTo>
                  <a:cubicBezTo>
                    <a:pt x="214" y="0"/>
                    <a:pt x="0" y="214"/>
                    <a:pt x="0" y="476"/>
                  </a:cubicBezTo>
                  <a:cubicBezTo>
                    <a:pt x="0" y="738"/>
                    <a:pt x="214" y="953"/>
                    <a:pt x="476" y="953"/>
                  </a:cubicBezTo>
                  <a:cubicBezTo>
                    <a:pt x="738" y="953"/>
                    <a:pt x="941" y="738"/>
                    <a:pt x="941" y="476"/>
                  </a:cubicBezTo>
                  <a:cubicBezTo>
                    <a:pt x="941" y="214"/>
                    <a:pt x="738" y="0"/>
                    <a:pt x="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870575" y="239507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691"/>
                    <a:pt x="203" y="893"/>
                    <a:pt x="441" y="893"/>
                  </a:cubicBezTo>
                  <a:cubicBezTo>
                    <a:pt x="691" y="893"/>
                    <a:pt x="894" y="691"/>
                    <a:pt x="894" y="453"/>
                  </a:cubicBezTo>
                  <a:cubicBezTo>
                    <a:pt x="894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3214075" y="242662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51" y="0"/>
                    <a:pt x="1" y="238"/>
                    <a:pt x="1" y="536"/>
                  </a:cubicBezTo>
                  <a:cubicBezTo>
                    <a:pt x="1" y="846"/>
                    <a:pt x="251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062875" y="24483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03" y="917"/>
                    <a:pt x="917" y="715"/>
                    <a:pt x="917" y="453"/>
                  </a:cubicBezTo>
                  <a:cubicBezTo>
                    <a:pt x="917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3070300" y="2288200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cubicBezTo>
                    <a:pt x="1" y="846"/>
                    <a:pt x="251" y="1096"/>
                    <a:pt x="549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51"/>
                    <a:pt x="858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3182225" y="2558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3153350" y="1881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89" y="1"/>
                  </a:moveTo>
                  <a:cubicBezTo>
                    <a:pt x="215" y="1"/>
                    <a:pt x="1" y="227"/>
                    <a:pt x="1" y="501"/>
                  </a:cubicBezTo>
                  <a:cubicBezTo>
                    <a:pt x="1" y="775"/>
                    <a:pt x="215" y="989"/>
                    <a:pt x="489" y="989"/>
                  </a:cubicBezTo>
                  <a:cubicBezTo>
                    <a:pt x="763" y="989"/>
                    <a:pt x="989" y="775"/>
                    <a:pt x="989" y="501"/>
                  </a:cubicBezTo>
                  <a:cubicBezTo>
                    <a:pt x="989" y="227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221525" y="1778025"/>
              <a:ext cx="23525" cy="23550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39"/>
                    <a:pt x="215" y="941"/>
                    <a:pt x="477" y="941"/>
                  </a:cubicBezTo>
                  <a:cubicBezTo>
                    <a:pt x="739" y="941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3348325" y="1876250"/>
              <a:ext cx="24125" cy="24425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77"/>
                    <a:pt x="477" y="977"/>
                  </a:cubicBezTo>
                  <a:cubicBezTo>
                    <a:pt x="751" y="977"/>
                    <a:pt x="965" y="751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264675" y="1996800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8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39" y="1108"/>
                    <a:pt x="548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51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088175" y="19816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8" y="0"/>
                    <a:pt x="0" y="250"/>
                    <a:pt x="0" y="548"/>
                  </a:cubicBezTo>
                  <a:cubicBezTo>
                    <a:pt x="0" y="846"/>
                    <a:pt x="238" y="1084"/>
                    <a:pt x="536" y="1084"/>
                  </a:cubicBezTo>
                  <a:cubicBezTo>
                    <a:pt x="834" y="1084"/>
                    <a:pt x="1084" y="846"/>
                    <a:pt x="1084" y="548"/>
                  </a:cubicBezTo>
                  <a:cubicBezTo>
                    <a:pt x="1084" y="250"/>
                    <a:pt x="834" y="12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036375" y="1805125"/>
              <a:ext cx="23250" cy="23225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65" y="0"/>
                  </a:moveTo>
                  <a:cubicBezTo>
                    <a:pt x="215" y="0"/>
                    <a:pt x="1" y="202"/>
                    <a:pt x="1" y="464"/>
                  </a:cubicBezTo>
                  <a:cubicBezTo>
                    <a:pt x="1" y="714"/>
                    <a:pt x="215" y="929"/>
                    <a:pt x="465" y="929"/>
                  </a:cubicBezTo>
                  <a:cubicBezTo>
                    <a:pt x="727" y="929"/>
                    <a:pt x="929" y="714"/>
                    <a:pt x="929" y="464"/>
                  </a:cubicBezTo>
                  <a:cubicBezTo>
                    <a:pt x="929" y="202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133125" y="1657175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1"/>
                  </a:moveTo>
                  <a:cubicBezTo>
                    <a:pt x="203" y="1"/>
                    <a:pt x="0" y="203"/>
                    <a:pt x="0" y="441"/>
                  </a:cubicBezTo>
                  <a:cubicBezTo>
                    <a:pt x="0" y="691"/>
                    <a:pt x="203" y="882"/>
                    <a:pt x="441" y="882"/>
                  </a:cubicBezTo>
                  <a:cubicBezTo>
                    <a:pt x="691" y="882"/>
                    <a:pt x="893" y="691"/>
                    <a:pt x="893" y="441"/>
                  </a:cubicBezTo>
                  <a:cubicBezTo>
                    <a:pt x="893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325400" y="17104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220925" y="21265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cubicBezTo>
                    <a:pt x="1" y="775"/>
                    <a:pt x="227" y="989"/>
                    <a:pt x="501" y="989"/>
                  </a:cubicBezTo>
                  <a:cubicBezTo>
                    <a:pt x="774" y="989"/>
                    <a:pt x="989" y="775"/>
                    <a:pt x="989" y="501"/>
                  </a:cubicBezTo>
                  <a:cubicBezTo>
                    <a:pt x="989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3417075" y="20099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77"/>
                    <a:pt x="489" y="977"/>
                  </a:cubicBezTo>
                  <a:cubicBezTo>
                    <a:pt x="751" y="977"/>
                    <a:pt x="977" y="751"/>
                    <a:pt x="977" y="489"/>
                  </a:cubicBezTo>
                  <a:cubicBezTo>
                    <a:pt x="977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3542400" y="1867925"/>
              <a:ext cx="27700" cy="28000"/>
            </a:xfrm>
            <a:custGeom>
              <a:avLst/>
              <a:gdLst/>
              <a:ahLst/>
              <a:cxnLst/>
              <a:rect l="l" t="t" r="r" b="b"/>
              <a:pathLst>
                <a:path w="1108" h="1120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38" y="1119"/>
                    <a:pt x="548" y="1119"/>
                  </a:cubicBezTo>
                  <a:cubicBezTo>
                    <a:pt x="858" y="1119"/>
                    <a:pt x="1108" y="869"/>
                    <a:pt x="1108" y="560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3444775" y="1820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3400125" y="23721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88" y="0"/>
                  </a:moveTo>
                  <a:cubicBezTo>
                    <a:pt x="214" y="0"/>
                    <a:pt x="0" y="227"/>
                    <a:pt x="0" y="500"/>
                  </a:cubicBezTo>
                  <a:cubicBezTo>
                    <a:pt x="0" y="774"/>
                    <a:pt x="214" y="989"/>
                    <a:pt x="488" y="989"/>
                  </a:cubicBezTo>
                  <a:cubicBezTo>
                    <a:pt x="762" y="989"/>
                    <a:pt x="988" y="774"/>
                    <a:pt x="988" y="500"/>
                  </a:cubicBezTo>
                  <a:cubicBezTo>
                    <a:pt x="988" y="227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3468275" y="2268275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cubicBezTo>
                    <a:pt x="1" y="738"/>
                    <a:pt x="215" y="941"/>
                    <a:pt x="477" y="941"/>
                  </a:cubicBezTo>
                  <a:cubicBezTo>
                    <a:pt x="739" y="941"/>
                    <a:pt x="941" y="738"/>
                    <a:pt x="941" y="476"/>
                  </a:cubicBezTo>
                  <a:cubicBezTo>
                    <a:pt x="941" y="214"/>
                    <a:pt x="739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3334925" y="2472150"/>
              <a:ext cx="27125" cy="26825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84" y="834"/>
                    <a:pt x="1084" y="537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3283125" y="229535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1" y="203"/>
                    <a:pt x="1" y="465"/>
                  </a:cubicBezTo>
                  <a:cubicBezTo>
                    <a:pt x="1" y="715"/>
                    <a:pt x="215" y="929"/>
                    <a:pt x="465" y="929"/>
                  </a:cubicBezTo>
                  <a:cubicBezTo>
                    <a:pt x="727" y="929"/>
                    <a:pt x="930" y="715"/>
                    <a:pt x="930" y="465"/>
                  </a:cubicBezTo>
                  <a:cubicBezTo>
                    <a:pt x="930" y="203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3379875" y="2147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93"/>
                    <a:pt x="441" y="893"/>
                  </a:cubicBezTo>
                  <a:cubicBezTo>
                    <a:pt x="691" y="893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3572150" y="2200700"/>
              <a:ext cx="22950" cy="2265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18" y="703"/>
                    <a:pt x="918" y="453"/>
                  </a:cubicBezTo>
                  <a:cubicBezTo>
                    <a:pt x="918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3579600" y="2040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"/>
                  </a:moveTo>
                  <a:cubicBezTo>
                    <a:pt x="251" y="1"/>
                    <a:pt x="1" y="239"/>
                    <a:pt x="1" y="549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"/>
          <p:cNvSpPr/>
          <p:nvPr/>
        </p:nvSpPr>
        <p:spPr>
          <a:xfrm flipH="1">
            <a:off x="1615200" y="-57150"/>
            <a:ext cx="7528800" cy="5200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9"/>
          <p:cNvSpPr/>
          <p:nvPr/>
        </p:nvSpPr>
        <p:spPr>
          <a:xfrm>
            <a:off x="159550" y="69125"/>
            <a:ext cx="1314000" cy="126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9"/>
          <p:cNvSpPr/>
          <p:nvPr/>
        </p:nvSpPr>
        <p:spPr>
          <a:xfrm rot="-6220298">
            <a:off x="-1095469" y="3053201"/>
            <a:ext cx="2801270" cy="1561985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9"/>
          <p:cNvSpPr/>
          <p:nvPr/>
        </p:nvSpPr>
        <p:spPr>
          <a:xfrm>
            <a:off x="3329175" y="-722400"/>
            <a:ext cx="3000300" cy="3091200"/>
          </a:xfrm>
          <a:prstGeom prst="donut">
            <a:avLst>
              <a:gd name="adj" fmla="val 1832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9"/>
          <p:cNvSpPr/>
          <p:nvPr/>
        </p:nvSpPr>
        <p:spPr>
          <a:xfrm rot="-8100000">
            <a:off x="3329111" y="3718614"/>
            <a:ext cx="3432721" cy="256000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9"/>
          <p:cNvSpPr/>
          <p:nvPr/>
        </p:nvSpPr>
        <p:spPr>
          <a:xfrm>
            <a:off x="571675" y="603344"/>
            <a:ext cx="7856400" cy="40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9"/>
          <p:cNvSpPr/>
          <p:nvPr/>
        </p:nvSpPr>
        <p:spPr>
          <a:xfrm>
            <a:off x="715928" y="461663"/>
            <a:ext cx="7856400" cy="40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9"/>
          <p:cNvSpPr/>
          <p:nvPr/>
        </p:nvSpPr>
        <p:spPr>
          <a:xfrm>
            <a:off x="900994" y="678664"/>
            <a:ext cx="7486500" cy="362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9"/>
          <p:cNvSpPr/>
          <p:nvPr/>
        </p:nvSpPr>
        <p:spPr>
          <a:xfrm>
            <a:off x="4667350" y="4685741"/>
            <a:ext cx="51662" cy="52250"/>
          </a:xfrm>
          <a:custGeom>
            <a:avLst/>
            <a:gdLst/>
            <a:ahLst/>
            <a:cxnLst/>
            <a:rect l="l" t="t" r="r" b="b"/>
            <a:pathLst>
              <a:path w="966" h="977" extrusionOk="0">
                <a:moveTo>
                  <a:pt x="477" y="1"/>
                </a:moveTo>
                <a:cubicBezTo>
                  <a:pt x="215" y="1"/>
                  <a:pt x="1" y="215"/>
                  <a:pt x="1" y="489"/>
                </a:cubicBezTo>
                <a:cubicBezTo>
                  <a:pt x="1" y="763"/>
                  <a:pt x="215" y="977"/>
                  <a:pt x="477" y="977"/>
                </a:cubicBezTo>
                <a:cubicBezTo>
                  <a:pt x="751" y="977"/>
                  <a:pt x="965" y="763"/>
                  <a:pt x="965" y="489"/>
                </a:cubicBezTo>
                <a:cubicBezTo>
                  <a:pt x="965" y="215"/>
                  <a:pt x="751" y="1"/>
                  <a:pt x="477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9"/>
          <p:cNvSpPr/>
          <p:nvPr/>
        </p:nvSpPr>
        <p:spPr>
          <a:xfrm>
            <a:off x="4487817" y="4943621"/>
            <a:ext cx="59898" cy="59898"/>
          </a:xfrm>
          <a:custGeom>
            <a:avLst/>
            <a:gdLst/>
            <a:ahLst/>
            <a:cxnLst/>
            <a:rect l="l" t="t" r="r" b="b"/>
            <a:pathLst>
              <a:path w="1120" h="1120" extrusionOk="0">
                <a:moveTo>
                  <a:pt x="560" y="1"/>
                </a:moveTo>
                <a:cubicBezTo>
                  <a:pt x="250" y="1"/>
                  <a:pt x="0" y="251"/>
                  <a:pt x="0" y="560"/>
                </a:cubicBezTo>
                <a:cubicBezTo>
                  <a:pt x="0" y="870"/>
                  <a:pt x="250" y="1120"/>
                  <a:pt x="560" y="1120"/>
                </a:cubicBezTo>
                <a:cubicBezTo>
                  <a:pt x="869" y="1120"/>
                  <a:pt x="1119" y="870"/>
                  <a:pt x="1119" y="560"/>
                </a:cubicBezTo>
                <a:cubicBezTo>
                  <a:pt x="1119" y="251"/>
                  <a:pt x="869" y="1"/>
                  <a:pt x="560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9"/>
          <p:cNvSpPr/>
          <p:nvPr/>
        </p:nvSpPr>
        <p:spPr>
          <a:xfrm>
            <a:off x="4394815" y="5221878"/>
            <a:ext cx="52945" cy="52250"/>
          </a:xfrm>
          <a:custGeom>
            <a:avLst/>
            <a:gdLst/>
            <a:ahLst/>
            <a:cxnLst/>
            <a:rect l="l" t="t" r="r" b="b"/>
            <a:pathLst>
              <a:path w="990" h="977" extrusionOk="0">
                <a:moveTo>
                  <a:pt x="501" y="1"/>
                </a:moveTo>
                <a:cubicBezTo>
                  <a:pt x="227" y="1"/>
                  <a:pt x="1" y="215"/>
                  <a:pt x="1" y="489"/>
                </a:cubicBezTo>
                <a:cubicBezTo>
                  <a:pt x="1" y="763"/>
                  <a:pt x="227" y="977"/>
                  <a:pt x="501" y="977"/>
                </a:cubicBezTo>
                <a:cubicBezTo>
                  <a:pt x="775" y="977"/>
                  <a:pt x="989" y="763"/>
                  <a:pt x="989" y="489"/>
                </a:cubicBezTo>
                <a:cubicBezTo>
                  <a:pt x="989" y="215"/>
                  <a:pt x="763" y="1"/>
                  <a:pt x="501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9"/>
          <p:cNvSpPr/>
          <p:nvPr/>
        </p:nvSpPr>
        <p:spPr>
          <a:xfrm>
            <a:off x="4814473" y="4971645"/>
            <a:ext cx="52250" cy="52250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1"/>
                </a:moveTo>
                <a:cubicBezTo>
                  <a:pt x="214" y="1"/>
                  <a:pt x="0" y="215"/>
                  <a:pt x="0" y="489"/>
                </a:cubicBezTo>
                <a:cubicBezTo>
                  <a:pt x="0" y="763"/>
                  <a:pt x="214" y="977"/>
                  <a:pt x="488" y="977"/>
                </a:cubicBezTo>
                <a:cubicBezTo>
                  <a:pt x="750" y="977"/>
                  <a:pt x="976" y="763"/>
                  <a:pt x="976" y="489"/>
                </a:cubicBezTo>
                <a:cubicBezTo>
                  <a:pt x="976" y="215"/>
                  <a:pt x="750" y="1"/>
                  <a:pt x="488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9"/>
          <p:cNvSpPr/>
          <p:nvPr/>
        </p:nvSpPr>
        <p:spPr>
          <a:xfrm>
            <a:off x="5082515" y="4744774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1" y="0"/>
                  <a:pt x="1" y="238"/>
                  <a:pt x="1" y="548"/>
                </a:cubicBezTo>
                <a:cubicBezTo>
                  <a:pt x="1" y="857"/>
                  <a:pt x="239" y="1107"/>
                  <a:pt x="548" y="1107"/>
                </a:cubicBezTo>
                <a:cubicBezTo>
                  <a:pt x="858" y="1107"/>
                  <a:pt x="1108" y="857"/>
                  <a:pt x="1108" y="548"/>
                </a:cubicBezTo>
                <a:cubicBezTo>
                  <a:pt x="1108" y="250"/>
                  <a:pt x="858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9"/>
          <p:cNvSpPr/>
          <p:nvPr/>
        </p:nvSpPr>
        <p:spPr>
          <a:xfrm>
            <a:off x="4924000" y="5524361"/>
            <a:ext cx="50325" cy="50966"/>
          </a:xfrm>
          <a:custGeom>
            <a:avLst/>
            <a:gdLst/>
            <a:ahLst/>
            <a:cxnLst/>
            <a:rect l="l" t="t" r="r" b="b"/>
            <a:pathLst>
              <a:path w="941" h="953" extrusionOk="0">
                <a:moveTo>
                  <a:pt x="476" y="0"/>
                </a:moveTo>
                <a:cubicBezTo>
                  <a:pt x="214" y="0"/>
                  <a:pt x="0" y="214"/>
                  <a:pt x="0" y="476"/>
                </a:cubicBezTo>
                <a:cubicBezTo>
                  <a:pt x="0" y="738"/>
                  <a:pt x="214" y="953"/>
                  <a:pt x="476" y="953"/>
                </a:cubicBezTo>
                <a:cubicBezTo>
                  <a:pt x="738" y="953"/>
                  <a:pt x="941" y="738"/>
                  <a:pt x="941" y="476"/>
                </a:cubicBezTo>
                <a:cubicBezTo>
                  <a:pt x="941" y="214"/>
                  <a:pt x="738" y="0"/>
                  <a:pt x="476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9"/>
          <p:cNvSpPr/>
          <p:nvPr/>
        </p:nvSpPr>
        <p:spPr>
          <a:xfrm>
            <a:off x="4527927" y="5582280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0" y="215"/>
                  <a:pt x="0" y="465"/>
                </a:cubicBezTo>
                <a:cubicBezTo>
                  <a:pt x="0" y="727"/>
                  <a:pt x="215" y="929"/>
                  <a:pt x="465" y="929"/>
                </a:cubicBezTo>
                <a:cubicBezTo>
                  <a:pt x="727" y="929"/>
                  <a:pt x="929" y="727"/>
                  <a:pt x="929" y="465"/>
                </a:cubicBezTo>
                <a:cubicBezTo>
                  <a:pt x="929" y="215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9"/>
          <p:cNvSpPr/>
          <p:nvPr/>
        </p:nvSpPr>
        <p:spPr>
          <a:xfrm>
            <a:off x="4734841" y="5265838"/>
            <a:ext cx="47811" cy="47811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691"/>
                  <a:pt x="203" y="893"/>
                  <a:pt x="441" y="893"/>
                </a:cubicBezTo>
                <a:cubicBezTo>
                  <a:pt x="691" y="893"/>
                  <a:pt x="894" y="691"/>
                  <a:pt x="894" y="453"/>
                </a:cubicBezTo>
                <a:cubicBezTo>
                  <a:pt x="894" y="203"/>
                  <a:pt x="691" y="0"/>
                  <a:pt x="44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9"/>
          <p:cNvSpPr/>
          <p:nvPr/>
        </p:nvSpPr>
        <p:spPr>
          <a:xfrm>
            <a:off x="5469657" y="5333330"/>
            <a:ext cx="58026" cy="57972"/>
          </a:xfrm>
          <a:custGeom>
            <a:avLst/>
            <a:gdLst/>
            <a:ahLst/>
            <a:cxnLst/>
            <a:rect l="l" t="t" r="r" b="b"/>
            <a:pathLst>
              <a:path w="1085" h="1084" extrusionOk="0">
                <a:moveTo>
                  <a:pt x="548" y="0"/>
                </a:moveTo>
                <a:cubicBezTo>
                  <a:pt x="251" y="0"/>
                  <a:pt x="1" y="238"/>
                  <a:pt x="1" y="536"/>
                </a:cubicBezTo>
                <a:cubicBezTo>
                  <a:pt x="1" y="846"/>
                  <a:pt x="251" y="1084"/>
                  <a:pt x="548" y="1084"/>
                </a:cubicBezTo>
                <a:cubicBezTo>
                  <a:pt x="846" y="1084"/>
                  <a:pt x="1084" y="846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9"/>
          <p:cNvSpPr/>
          <p:nvPr/>
        </p:nvSpPr>
        <p:spPr>
          <a:xfrm>
            <a:off x="5146209" y="5379804"/>
            <a:ext cx="49095" cy="49095"/>
          </a:xfrm>
          <a:custGeom>
            <a:avLst/>
            <a:gdLst/>
            <a:ahLst/>
            <a:cxnLst/>
            <a:rect l="l" t="t" r="r" b="b"/>
            <a:pathLst>
              <a:path w="918" h="918" extrusionOk="0">
                <a:moveTo>
                  <a:pt x="453" y="0"/>
                </a:moveTo>
                <a:cubicBezTo>
                  <a:pt x="203" y="0"/>
                  <a:pt x="0" y="203"/>
                  <a:pt x="0" y="453"/>
                </a:cubicBezTo>
                <a:cubicBezTo>
                  <a:pt x="0" y="715"/>
                  <a:pt x="203" y="917"/>
                  <a:pt x="453" y="917"/>
                </a:cubicBezTo>
                <a:cubicBezTo>
                  <a:pt x="703" y="917"/>
                  <a:pt x="917" y="715"/>
                  <a:pt x="917" y="453"/>
                </a:cubicBezTo>
                <a:cubicBezTo>
                  <a:pt x="917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9"/>
          <p:cNvSpPr/>
          <p:nvPr/>
        </p:nvSpPr>
        <p:spPr>
          <a:xfrm>
            <a:off x="5162093" y="5037211"/>
            <a:ext cx="58668" cy="5866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549" y="1"/>
                </a:moveTo>
                <a:cubicBezTo>
                  <a:pt x="251" y="1"/>
                  <a:pt x="1" y="251"/>
                  <a:pt x="1" y="549"/>
                </a:cubicBezTo>
                <a:cubicBezTo>
                  <a:pt x="1" y="846"/>
                  <a:pt x="251" y="1096"/>
                  <a:pt x="549" y="1096"/>
                </a:cubicBezTo>
                <a:cubicBezTo>
                  <a:pt x="858" y="1096"/>
                  <a:pt x="1096" y="846"/>
                  <a:pt x="1096" y="549"/>
                </a:cubicBezTo>
                <a:cubicBezTo>
                  <a:pt x="1096" y="251"/>
                  <a:pt x="858" y="1"/>
                  <a:pt x="549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9"/>
          <p:cNvSpPr/>
          <p:nvPr/>
        </p:nvSpPr>
        <p:spPr>
          <a:xfrm>
            <a:off x="5401523" y="5615384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1" y="203"/>
                  <a:pt x="1" y="453"/>
                </a:cubicBezTo>
                <a:cubicBezTo>
                  <a:pt x="1" y="703"/>
                  <a:pt x="203" y="906"/>
                  <a:pt x="453" y="906"/>
                </a:cubicBezTo>
                <a:cubicBezTo>
                  <a:pt x="703" y="906"/>
                  <a:pt x="906" y="703"/>
                  <a:pt x="906" y="453"/>
                </a:cubicBezTo>
                <a:cubicBezTo>
                  <a:pt x="906" y="203"/>
                  <a:pt x="703" y="1"/>
                  <a:pt x="453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9"/>
          <p:cNvSpPr/>
          <p:nvPr/>
        </p:nvSpPr>
        <p:spPr>
          <a:xfrm>
            <a:off x="5484310" y="4691463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501" y="1"/>
                </a:moveTo>
                <a:cubicBezTo>
                  <a:pt x="227" y="1"/>
                  <a:pt x="1" y="227"/>
                  <a:pt x="1" y="501"/>
                </a:cubicBezTo>
                <a:cubicBezTo>
                  <a:pt x="1" y="775"/>
                  <a:pt x="227" y="989"/>
                  <a:pt x="501" y="989"/>
                </a:cubicBezTo>
                <a:cubicBezTo>
                  <a:pt x="774" y="989"/>
                  <a:pt x="989" y="775"/>
                  <a:pt x="989" y="501"/>
                </a:cubicBezTo>
                <a:cubicBezTo>
                  <a:pt x="989" y="227"/>
                  <a:pt x="774" y="1"/>
                  <a:pt x="501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"/>
          <p:cNvSpPr/>
          <p:nvPr/>
        </p:nvSpPr>
        <p:spPr>
          <a:xfrm>
            <a:off x="5867655" y="5216797"/>
            <a:ext cx="52892" cy="52892"/>
          </a:xfrm>
          <a:custGeom>
            <a:avLst/>
            <a:gdLst/>
            <a:ahLst/>
            <a:cxnLst/>
            <a:rect l="l" t="t" r="r" b="b"/>
            <a:pathLst>
              <a:path w="989" h="989" extrusionOk="0">
                <a:moveTo>
                  <a:pt x="488" y="0"/>
                </a:moveTo>
                <a:cubicBezTo>
                  <a:pt x="214" y="0"/>
                  <a:pt x="0" y="227"/>
                  <a:pt x="0" y="500"/>
                </a:cubicBezTo>
                <a:cubicBezTo>
                  <a:pt x="0" y="774"/>
                  <a:pt x="214" y="989"/>
                  <a:pt x="488" y="989"/>
                </a:cubicBezTo>
                <a:cubicBezTo>
                  <a:pt x="762" y="989"/>
                  <a:pt x="988" y="774"/>
                  <a:pt x="988" y="500"/>
                </a:cubicBezTo>
                <a:cubicBezTo>
                  <a:pt x="988" y="227"/>
                  <a:pt x="762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9"/>
          <p:cNvSpPr/>
          <p:nvPr/>
        </p:nvSpPr>
        <p:spPr>
          <a:xfrm>
            <a:off x="6013441" y="4994588"/>
            <a:ext cx="50378" cy="50325"/>
          </a:xfrm>
          <a:custGeom>
            <a:avLst/>
            <a:gdLst/>
            <a:ahLst/>
            <a:cxnLst/>
            <a:rect l="l" t="t" r="r" b="b"/>
            <a:pathLst>
              <a:path w="942" h="941" extrusionOk="0">
                <a:moveTo>
                  <a:pt x="477" y="0"/>
                </a:moveTo>
                <a:cubicBezTo>
                  <a:pt x="215" y="0"/>
                  <a:pt x="1" y="214"/>
                  <a:pt x="1" y="476"/>
                </a:cubicBezTo>
                <a:cubicBezTo>
                  <a:pt x="1" y="738"/>
                  <a:pt x="215" y="941"/>
                  <a:pt x="477" y="941"/>
                </a:cubicBezTo>
                <a:cubicBezTo>
                  <a:pt x="739" y="941"/>
                  <a:pt x="941" y="738"/>
                  <a:pt x="941" y="476"/>
                </a:cubicBezTo>
                <a:cubicBezTo>
                  <a:pt x="941" y="214"/>
                  <a:pt x="739" y="0"/>
                  <a:pt x="477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9"/>
          <p:cNvSpPr/>
          <p:nvPr/>
        </p:nvSpPr>
        <p:spPr>
          <a:xfrm>
            <a:off x="6284050" y="5204711"/>
            <a:ext cx="52303" cy="52250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489" y="0"/>
                </a:moveTo>
                <a:cubicBezTo>
                  <a:pt x="227" y="0"/>
                  <a:pt x="1" y="214"/>
                  <a:pt x="1" y="488"/>
                </a:cubicBezTo>
                <a:cubicBezTo>
                  <a:pt x="1" y="750"/>
                  <a:pt x="227" y="976"/>
                  <a:pt x="489" y="976"/>
                </a:cubicBezTo>
                <a:cubicBezTo>
                  <a:pt x="763" y="976"/>
                  <a:pt x="977" y="750"/>
                  <a:pt x="977" y="488"/>
                </a:cubicBezTo>
                <a:cubicBezTo>
                  <a:pt x="977" y="214"/>
                  <a:pt x="763" y="0"/>
                  <a:pt x="489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9"/>
          <p:cNvSpPr/>
          <p:nvPr/>
        </p:nvSpPr>
        <p:spPr>
          <a:xfrm>
            <a:off x="6105801" y="5462591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48" y="0"/>
                </a:moveTo>
                <a:cubicBezTo>
                  <a:pt x="250" y="0"/>
                  <a:pt x="0" y="250"/>
                  <a:pt x="0" y="560"/>
                </a:cubicBezTo>
                <a:cubicBezTo>
                  <a:pt x="0" y="857"/>
                  <a:pt x="238" y="1107"/>
                  <a:pt x="548" y="1107"/>
                </a:cubicBezTo>
                <a:cubicBezTo>
                  <a:pt x="857" y="1107"/>
                  <a:pt x="1107" y="869"/>
                  <a:pt x="1107" y="560"/>
                </a:cubicBezTo>
                <a:cubicBezTo>
                  <a:pt x="1107" y="250"/>
                  <a:pt x="857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9"/>
          <p:cNvSpPr/>
          <p:nvPr/>
        </p:nvSpPr>
        <p:spPr>
          <a:xfrm>
            <a:off x="5728179" y="5430717"/>
            <a:ext cx="58026" cy="57384"/>
          </a:xfrm>
          <a:custGeom>
            <a:avLst/>
            <a:gdLst/>
            <a:ahLst/>
            <a:cxnLst/>
            <a:rect l="l" t="t" r="r" b="b"/>
            <a:pathLst>
              <a:path w="1085" h="1073" extrusionOk="0">
                <a:moveTo>
                  <a:pt x="536" y="1"/>
                </a:moveTo>
                <a:cubicBezTo>
                  <a:pt x="239" y="1"/>
                  <a:pt x="1" y="239"/>
                  <a:pt x="1" y="537"/>
                </a:cubicBezTo>
                <a:cubicBezTo>
                  <a:pt x="1" y="834"/>
                  <a:pt x="239" y="1072"/>
                  <a:pt x="536" y="1072"/>
                </a:cubicBezTo>
                <a:cubicBezTo>
                  <a:pt x="834" y="1072"/>
                  <a:pt x="1084" y="834"/>
                  <a:pt x="1084" y="537"/>
                </a:cubicBezTo>
                <a:cubicBezTo>
                  <a:pt x="1084" y="239"/>
                  <a:pt x="834" y="1"/>
                  <a:pt x="536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9"/>
          <p:cNvSpPr/>
          <p:nvPr/>
        </p:nvSpPr>
        <p:spPr>
          <a:xfrm>
            <a:off x="5617368" y="5052507"/>
            <a:ext cx="49736" cy="49736"/>
          </a:xfrm>
          <a:custGeom>
            <a:avLst/>
            <a:gdLst/>
            <a:ahLst/>
            <a:cxnLst/>
            <a:rect l="l" t="t" r="r" b="b"/>
            <a:pathLst>
              <a:path w="930" h="930" extrusionOk="0">
                <a:moveTo>
                  <a:pt x="465" y="1"/>
                </a:moveTo>
                <a:cubicBezTo>
                  <a:pt x="215" y="1"/>
                  <a:pt x="1" y="203"/>
                  <a:pt x="1" y="465"/>
                </a:cubicBezTo>
                <a:cubicBezTo>
                  <a:pt x="1" y="715"/>
                  <a:pt x="215" y="929"/>
                  <a:pt x="465" y="929"/>
                </a:cubicBezTo>
                <a:cubicBezTo>
                  <a:pt x="727" y="929"/>
                  <a:pt x="930" y="715"/>
                  <a:pt x="930" y="465"/>
                </a:cubicBezTo>
                <a:cubicBezTo>
                  <a:pt x="930" y="203"/>
                  <a:pt x="727" y="1"/>
                  <a:pt x="46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9"/>
          <p:cNvSpPr/>
          <p:nvPr/>
        </p:nvSpPr>
        <p:spPr>
          <a:xfrm>
            <a:off x="5824336" y="4736066"/>
            <a:ext cx="47811" cy="47811"/>
          </a:xfrm>
          <a:custGeom>
            <a:avLst/>
            <a:gdLst/>
            <a:ahLst/>
            <a:cxnLst/>
            <a:rect l="l" t="t" r="r" b="b"/>
            <a:pathLst>
              <a:path w="894" h="894" extrusionOk="0">
                <a:moveTo>
                  <a:pt x="441" y="0"/>
                </a:moveTo>
                <a:cubicBezTo>
                  <a:pt x="203" y="0"/>
                  <a:pt x="0" y="203"/>
                  <a:pt x="0" y="441"/>
                </a:cubicBezTo>
                <a:cubicBezTo>
                  <a:pt x="0" y="691"/>
                  <a:pt x="203" y="893"/>
                  <a:pt x="441" y="893"/>
                </a:cubicBezTo>
                <a:cubicBezTo>
                  <a:pt x="691" y="893"/>
                  <a:pt x="893" y="691"/>
                  <a:pt x="893" y="441"/>
                </a:cubicBezTo>
                <a:cubicBezTo>
                  <a:pt x="893" y="203"/>
                  <a:pt x="691" y="0"/>
                  <a:pt x="44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9"/>
          <p:cNvSpPr/>
          <p:nvPr/>
        </p:nvSpPr>
        <p:spPr>
          <a:xfrm>
            <a:off x="6559151" y="4803557"/>
            <a:ext cx="57972" cy="57972"/>
          </a:xfrm>
          <a:custGeom>
            <a:avLst/>
            <a:gdLst/>
            <a:ahLst/>
            <a:cxnLst/>
            <a:rect l="l" t="t" r="r" b="b"/>
            <a:pathLst>
              <a:path w="1084" h="1084" extrusionOk="0">
                <a:moveTo>
                  <a:pt x="548" y="0"/>
                </a:moveTo>
                <a:cubicBezTo>
                  <a:pt x="250" y="0"/>
                  <a:pt x="0" y="238"/>
                  <a:pt x="0" y="536"/>
                </a:cubicBezTo>
                <a:cubicBezTo>
                  <a:pt x="0" y="834"/>
                  <a:pt x="250" y="1084"/>
                  <a:pt x="548" y="1084"/>
                </a:cubicBezTo>
                <a:cubicBezTo>
                  <a:pt x="846" y="1084"/>
                  <a:pt x="1084" y="834"/>
                  <a:pt x="1084" y="536"/>
                </a:cubicBezTo>
                <a:cubicBezTo>
                  <a:pt x="1084" y="238"/>
                  <a:pt x="846" y="0"/>
                  <a:pt x="54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9"/>
          <p:cNvSpPr/>
          <p:nvPr/>
        </p:nvSpPr>
        <p:spPr>
          <a:xfrm>
            <a:off x="6235651" y="4850031"/>
            <a:ext cx="49095" cy="48453"/>
          </a:xfrm>
          <a:custGeom>
            <a:avLst/>
            <a:gdLst/>
            <a:ahLst/>
            <a:cxnLst/>
            <a:rect l="l" t="t" r="r" b="b"/>
            <a:pathLst>
              <a:path w="918" h="906" extrusionOk="0">
                <a:moveTo>
                  <a:pt x="453" y="0"/>
                </a:moveTo>
                <a:cubicBezTo>
                  <a:pt x="203" y="0"/>
                  <a:pt x="1" y="203"/>
                  <a:pt x="1" y="453"/>
                </a:cubicBezTo>
                <a:cubicBezTo>
                  <a:pt x="1" y="703"/>
                  <a:pt x="203" y="905"/>
                  <a:pt x="453" y="905"/>
                </a:cubicBezTo>
                <a:cubicBezTo>
                  <a:pt x="703" y="905"/>
                  <a:pt x="918" y="703"/>
                  <a:pt x="918" y="453"/>
                </a:cubicBezTo>
                <a:cubicBezTo>
                  <a:pt x="918" y="203"/>
                  <a:pt x="703" y="0"/>
                  <a:pt x="453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9"/>
          <p:cNvSpPr/>
          <p:nvPr/>
        </p:nvSpPr>
        <p:spPr>
          <a:xfrm>
            <a:off x="6431815" y="5490615"/>
            <a:ext cx="52250" cy="52250"/>
          </a:xfrm>
          <a:custGeom>
            <a:avLst/>
            <a:gdLst/>
            <a:ahLst/>
            <a:cxnLst/>
            <a:rect l="l" t="t" r="r" b="b"/>
            <a:pathLst>
              <a:path w="977" h="977" extrusionOk="0">
                <a:moveTo>
                  <a:pt x="488" y="0"/>
                </a:moveTo>
                <a:cubicBezTo>
                  <a:pt x="214" y="0"/>
                  <a:pt x="0" y="214"/>
                  <a:pt x="0" y="488"/>
                </a:cubicBezTo>
                <a:cubicBezTo>
                  <a:pt x="0" y="750"/>
                  <a:pt x="214" y="976"/>
                  <a:pt x="488" y="976"/>
                </a:cubicBezTo>
                <a:cubicBezTo>
                  <a:pt x="750" y="976"/>
                  <a:pt x="976" y="750"/>
                  <a:pt x="976" y="488"/>
                </a:cubicBezTo>
                <a:cubicBezTo>
                  <a:pt x="976" y="214"/>
                  <a:pt x="750" y="0"/>
                  <a:pt x="488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9"/>
          <p:cNvSpPr/>
          <p:nvPr/>
        </p:nvSpPr>
        <p:spPr>
          <a:xfrm>
            <a:off x="6699857" y="5187490"/>
            <a:ext cx="59256" cy="5925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81" y="0"/>
                </a:moveTo>
                <a:cubicBezTo>
                  <a:pt x="574" y="0"/>
                  <a:pt x="567" y="0"/>
                  <a:pt x="560" y="1"/>
                </a:cubicBezTo>
                <a:cubicBezTo>
                  <a:pt x="251" y="1"/>
                  <a:pt x="1" y="239"/>
                  <a:pt x="1" y="548"/>
                </a:cubicBezTo>
                <a:cubicBezTo>
                  <a:pt x="1" y="858"/>
                  <a:pt x="251" y="1108"/>
                  <a:pt x="560" y="1108"/>
                </a:cubicBezTo>
                <a:cubicBezTo>
                  <a:pt x="858" y="1108"/>
                  <a:pt x="1108" y="858"/>
                  <a:pt x="1108" y="548"/>
                </a:cubicBezTo>
                <a:cubicBezTo>
                  <a:pt x="1108" y="246"/>
                  <a:pt x="869" y="0"/>
                  <a:pt x="581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9"/>
          <p:cNvSpPr/>
          <p:nvPr/>
        </p:nvSpPr>
        <p:spPr>
          <a:xfrm>
            <a:off x="6491018" y="5085611"/>
            <a:ext cx="48453" cy="48453"/>
          </a:xfrm>
          <a:custGeom>
            <a:avLst/>
            <a:gdLst/>
            <a:ahLst/>
            <a:cxnLst/>
            <a:rect l="l" t="t" r="r" b="b"/>
            <a:pathLst>
              <a:path w="906" h="906" extrusionOk="0">
                <a:moveTo>
                  <a:pt x="453" y="1"/>
                </a:moveTo>
                <a:cubicBezTo>
                  <a:pt x="203" y="1"/>
                  <a:pt x="0" y="203"/>
                  <a:pt x="0" y="453"/>
                </a:cubicBezTo>
                <a:cubicBezTo>
                  <a:pt x="0" y="703"/>
                  <a:pt x="203" y="906"/>
                  <a:pt x="453" y="906"/>
                </a:cubicBezTo>
                <a:cubicBezTo>
                  <a:pt x="703" y="906"/>
                  <a:pt x="905" y="703"/>
                  <a:pt x="905" y="453"/>
                </a:cubicBezTo>
                <a:cubicBezTo>
                  <a:pt x="905" y="203"/>
                  <a:pt x="703" y="1"/>
                  <a:pt x="453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4" name="Google Shape;1094;p9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5" name="Google Shape;1095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1"/>
          <p:cNvSpPr/>
          <p:nvPr/>
        </p:nvSpPr>
        <p:spPr>
          <a:xfrm>
            <a:off x="0" y="2325850"/>
            <a:ext cx="9180300" cy="2817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1"/>
          <p:cNvSpPr/>
          <p:nvPr/>
        </p:nvSpPr>
        <p:spPr>
          <a:xfrm>
            <a:off x="3305750" y="-1213225"/>
            <a:ext cx="2305200" cy="2258400"/>
          </a:xfrm>
          <a:prstGeom prst="donut">
            <a:avLst>
              <a:gd name="adj" fmla="val 179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1"/>
          <p:cNvSpPr/>
          <p:nvPr/>
        </p:nvSpPr>
        <p:spPr>
          <a:xfrm rot="-5400000">
            <a:off x="4057375" y="20550"/>
            <a:ext cx="5143500" cy="51024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1"/>
          <p:cNvSpPr/>
          <p:nvPr/>
        </p:nvSpPr>
        <p:spPr>
          <a:xfrm rot="692">
            <a:off x="4498665" y="4077798"/>
            <a:ext cx="2979600" cy="1369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11"/>
          <p:cNvGrpSpPr/>
          <p:nvPr/>
        </p:nvGrpSpPr>
        <p:grpSpPr>
          <a:xfrm rot="5400000">
            <a:off x="1056525" y="3160443"/>
            <a:ext cx="1058473" cy="2229599"/>
            <a:chOff x="4656525" y="-1627000"/>
            <a:chExt cx="1058473" cy="2229599"/>
          </a:xfrm>
        </p:grpSpPr>
        <p:sp>
          <p:nvSpPr>
            <p:cNvPr id="1104" name="Google Shape;1104;p11"/>
            <p:cNvSpPr/>
            <p:nvPr/>
          </p:nvSpPr>
          <p:spPr>
            <a:xfrm>
              <a:off x="5518416" y="-1541366"/>
              <a:ext cx="105544" cy="100773"/>
            </a:xfrm>
            <a:custGeom>
              <a:avLst/>
              <a:gdLst/>
              <a:ahLst/>
              <a:cxnLst/>
              <a:rect l="l" t="t" r="r" b="b"/>
              <a:pathLst>
                <a:path w="2168" h="2070" extrusionOk="0">
                  <a:moveTo>
                    <a:pt x="1614" y="0"/>
                  </a:moveTo>
                  <a:cubicBezTo>
                    <a:pt x="1486" y="0"/>
                    <a:pt x="1358" y="51"/>
                    <a:pt x="1263" y="152"/>
                  </a:cubicBezTo>
                  <a:lnTo>
                    <a:pt x="203" y="1212"/>
                  </a:lnTo>
                  <a:cubicBezTo>
                    <a:pt x="1" y="1402"/>
                    <a:pt x="1" y="1724"/>
                    <a:pt x="203" y="1914"/>
                  </a:cubicBezTo>
                  <a:cubicBezTo>
                    <a:pt x="299" y="2010"/>
                    <a:pt x="430" y="2069"/>
                    <a:pt x="561" y="2069"/>
                  </a:cubicBezTo>
                  <a:cubicBezTo>
                    <a:pt x="680" y="2069"/>
                    <a:pt x="811" y="2010"/>
                    <a:pt x="906" y="1914"/>
                  </a:cubicBezTo>
                  <a:lnTo>
                    <a:pt x="1966" y="855"/>
                  </a:lnTo>
                  <a:cubicBezTo>
                    <a:pt x="2168" y="664"/>
                    <a:pt x="2168" y="343"/>
                    <a:pt x="1966" y="152"/>
                  </a:cubicBezTo>
                  <a:cubicBezTo>
                    <a:pt x="1870" y="51"/>
                    <a:pt x="1742" y="0"/>
                    <a:pt x="1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5262244" y="-750067"/>
              <a:ext cx="130469" cy="71076"/>
            </a:xfrm>
            <a:custGeom>
              <a:avLst/>
              <a:gdLst/>
              <a:ahLst/>
              <a:cxnLst/>
              <a:rect l="l" t="t" r="r" b="b"/>
              <a:pathLst>
                <a:path w="2680" h="1460" extrusionOk="0">
                  <a:moveTo>
                    <a:pt x="2113" y="1"/>
                  </a:moveTo>
                  <a:cubicBezTo>
                    <a:pt x="2068" y="1"/>
                    <a:pt x="2022" y="7"/>
                    <a:pt x="1977" y="19"/>
                  </a:cubicBezTo>
                  <a:lnTo>
                    <a:pt x="417" y="472"/>
                  </a:lnTo>
                  <a:cubicBezTo>
                    <a:pt x="155" y="555"/>
                    <a:pt x="0" y="829"/>
                    <a:pt x="84" y="1103"/>
                  </a:cubicBezTo>
                  <a:cubicBezTo>
                    <a:pt x="143" y="1317"/>
                    <a:pt x="346" y="1460"/>
                    <a:pt x="560" y="1460"/>
                  </a:cubicBezTo>
                  <a:cubicBezTo>
                    <a:pt x="608" y="1460"/>
                    <a:pt x="655" y="1448"/>
                    <a:pt x="703" y="1436"/>
                  </a:cubicBezTo>
                  <a:lnTo>
                    <a:pt x="2263" y="984"/>
                  </a:lnTo>
                  <a:cubicBezTo>
                    <a:pt x="2525" y="900"/>
                    <a:pt x="2679" y="626"/>
                    <a:pt x="2596" y="365"/>
                  </a:cubicBezTo>
                  <a:cubicBezTo>
                    <a:pt x="2537" y="138"/>
                    <a:pt x="2331" y="1"/>
                    <a:pt x="2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5395539" y="-1266110"/>
              <a:ext cx="121219" cy="87482"/>
            </a:xfrm>
            <a:custGeom>
              <a:avLst/>
              <a:gdLst/>
              <a:ahLst/>
              <a:cxnLst/>
              <a:rect l="l" t="t" r="r" b="b"/>
              <a:pathLst>
                <a:path w="2490" h="1797" extrusionOk="0">
                  <a:moveTo>
                    <a:pt x="1920" y="0"/>
                  </a:moveTo>
                  <a:cubicBezTo>
                    <a:pt x="1834" y="0"/>
                    <a:pt x="1747" y="23"/>
                    <a:pt x="1668" y="70"/>
                  </a:cubicBezTo>
                  <a:lnTo>
                    <a:pt x="322" y="868"/>
                  </a:lnTo>
                  <a:cubicBezTo>
                    <a:pt x="84" y="999"/>
                    <a:pt x="1" y="1309"/>
                    <a:pt x="144" y="1547"/>
                  </a:cubicBezTo>
                  <a:cubicBezTo>
                    <a:pt x="239" y="1713"/>
                    <a:pt x="406" y="1797"/>
                    <a:pt x="572" y="1797"/>
                  </a:cubicBezTo>
                  <a:cubicBezTo>
                    <a:pt x="668" y="1797"/>
                    <a:pt x="751" y="1773"/>
                    <a:pt x="822" y="1725"/>
                  </a:cubicBezTo>
                  <a:lnTo>
                    <a:pt x="2168" y="939"/>
                  </a:lnTo>
                  <a:cubicBezTo>
                    <a:pt x="2418" y="797"/>
                    <a:pt x="2489" y="487"/>
                    <a:pt x="2346" y="249"/>
                  </a:cubicBezTo>
                  <a:cubicBezTo>
                    <a:pt x="2259" y="90"/>
                    <a:pt x="2092" y="0"/>
                    <a:pt x="1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5064005" y="-918414"/>
              <a:ext cx="97998" cy="92789"/>
            </a:xfrm>
            <a:custGeom>
              <a:avLst/>
              <a:gdLst/>
              <a:ahLst/>
              <a:cxnLst/>
              <a:rect l="l" t="t" r="r" b="b"/>
              <a:pathLst>
                <a:path w="2013" h="1906" extrusionOk="0">
                  <a:moveTo>
                    <a:pt x="1458" y="1"/>
                  </a:moveTo>
                  <a:cubicBezTo>
                    <a:pt x="1328" y="1"/>
                    <a:pt x="1197" y="48"/>
                    <a:pt x="1096" y="143"/>
                  </a:cubicBezTo>
                  <a:lnTo>
                    <a:pt x="203" y="1048"/>
                  </a:lnTo>
                  <a:cubicBezTo>
                    <a:pt x="0" y="1239"/>
                    <a:pt x="0" y="1560"/>
                    <a:pt x="203" y="1763"/>
                  </a:cubicBezTo>
                  <a:cubicBezTo>
                    <a:pt x="298" y="1858"/>
                    <a:pt x="429" y="1906"/>
                    <a:pt x="560" y="1906"/>
                  </a:cubicBezTo>
                  <a:cubicBezTo>
                    <a:pt x="679" y="1906"/>
                    <a:pt x="810" y="1858"/>
                    <a:pt x="905" y="1763"/>
                  </a:cubicBezTo>
                  <a:lnTo>
                    <a:pt x="1810" y="858"/>
                  </a:lnTo>
                  <a:cubicBezTo>
                    <a:pt x="2013" y="655"/>
                    <a:pt x="2013" y="346"/>
                    <a:pt x="1810" y="143"/>
                  </a:cubicBezTo>
                  <a:cubicBezTo>
                    <a:pt x="1715" y="48"/>
                    <a:pt x="1587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5514376" y="-1033745"/>
              <a:ext cx="109584" cy="104959"/>
            </a:xfrm>
            <a:custGeom>
              <a:avLst/>
              <a:gdLst/>
              <a:ahLst/>
              <a:cxnLst/>
              <a:rect l="l" t="t" r="r" b="b"/>
              <a:pathLst>
                <a:path w="2251" h="2156" extrusionOk="0">
                  <a:moveTo>
                    <a:pt x="1697" y="0"/>
                  </a:moveTo>
                  <a:cubicBezTo>
                    <a:pt x="1569" y="0"/>
                    <a:pt x="1441" y="48"/>
                    <a:pt x="1346" y="143"/>
                  </a:cubicBezTo>
                  <a:lnTo>
                    <a:pt x="191" y="1298"/>
                  </a:lnTo>
                  <a:cubicBezTo>
                    <a:pt x="1" y="1489"/>
                    <a:pt x="1" y="1810"/>
                    <a:pt x="191" y="2001"/>
                  </a:cubicBezTo>
                  <a:cubicBezTo>
                    <a:pt x="286" y="2096"/>
                    <a:pt x="417" y="2155"/>
                    <a:pt x="548" y="2155"/>
                  </a:cubicBezTo>
                  <a:cubicBezTo>
                    <a:pt x="679" y="2155"/>
                    <a:pt x="810" y="2108"/>
                    <a:pt x="906" y="2001"/>
                  </a:cubicBezTo>
                  <a:lnTo>
                    <a:pt x="2049" y="858"/>
                  </a:lnTo>
                  <a:cubicBezTo>
                    <a:pt x="2251" y="667"/>
                    <a:pt x="2251" y="346"/>
                    <a:pt x="2049" y="143"/>
                  </a:cubicBezTo>
                  <a:cubicBezTo>
                    <a:pt x="1953" y="48"/>
                    <a:pt x="1825" y="0"/>
                    <a:pt x="1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5166581" y="-1169425"/>
              <a:ext cx="100335" cy="98631"/>
            </a:xfrm>
            <a:custGeom>
              <a:avLst/>
              <a:gdLst/>
              <a:ahLst/>
              <a:cxnLst/>
              <a:rect l="l" t="t" r="r" b="b"/>
              <a:pathLst>
                <a:path w="2061" h="2026" extrusionOk="0">
                  <a:moveTo>
                    <a:pt x="559" y="1"/>
                  </a:moveTo>
                  <a:cubicBezTo>
                    <a:pt x="440" y="1"/>
                    <a:pt x="322" y="43"/>
                    <a:pt x="227" y="132"/>
                  </a:cubicBezTo>
                  <a:cubicBezTo>
                    <a:pt x="25" y="323"/>
                    <a:pt x="1" y="644"/>
                    <a:pt x="191" y="847"/>
                  </a:cubicBezTo>
                  <a:lnTo>
                    <a:pt x="1132" y="1859"/>
                  </a:lnTo>
                  <a:cubicBezTo>
                    <a:pt x="1239" y="1966"/>
                    <a:pt x="1370" y="2025"/>
                    <a:pt x="1501" y="2025"/>
                  </a:cubicBezTo>
                  <a:cubicBezTo>
                    <a:pt x="1632" y="2025"/>
                    <a:pt x="1751" y="1978"/>
                    <a:pt x="1846" y="1882"/>
                  </a:cubicBezTo>
                  <a:cubicBezTo>
                    <a:pt x="2049" y="1704"/>
                    <a:pt x="2061" y="1382"/>
                    <a:pt x="1870" y="1180"/>
                  </a:cubicBezTo>
                  <a:lnTo>
                    <a:pt x="930" y="156"/>
                  </a:lnTo>
                  <a:cubicBezTo>
                    <a:pt x="828" y="55"/>
                    <a:pt x="694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4727798" y="-785654"/>
              <a:ext cx="113674" cy="49900"/>
            </a:xfrm>
            <a:custGeom>
              <a:avLst/>
              <a:gdLst/>
              <a:ahLst/>
              <a:cxnLst/>
              <a:rect l="l" t="t" r="r" b="b"/>
              <a:pathLst>
                <a:path w="2335" h="1025" extrusionOk="0">
                  <a:moveTo>
                    <a:pt x="513" y="0"/>
                  </a:moveTo>
                  <a:cubicBezTo>
                    <a:pt x="239" y="0"/>
                    <a:pt x="13" y="214"/>
                    <a:pt x="13" y="488"/>
                  </a:cubicBezTo>
                  <a:cubicBezTo>
                    <a:pt x="1" y="762"/>
                    <a:pt x="227" y="988"/>
                    <a:pt x="501" y="1000"/>
                  </a:cubicBezTo>
                  <a:lnTo>
                    <a:pt x="1823" y="1024"/>
                  </a:lnTo>
                  <a:cubicBezTo>
                    <a:pt x="2096" y="1024"/>
                    <a:pt x="2323" y="798"/>
                    <a:pt x="2323" y="524"/>
                  </a:cubicBezTo>
                  <a:cubicBezTo>
                    <a:pt x="2334" y="250"/>
                    <a:pt x="2108" y="24"/>
                    <a:pt x="1834" y="12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4882562" y="-1627000"/>
              <a:ext cx="111337" cy="102915"/>
            </a:xfrm>
            <a:custGeom>
              <a:avLst/>
              <a:gdLst/>
              <a:ahLst/>
              <a:cxnLst/>
              <a:rect l="l" t="t" r="r" b="b"/>
              <a:pathLst>
                <a:path w="2287" h="2114" extrusionOk="0">
                  <a:moveTo>
                    <a:pt x="1738" y="0"/>
                  </a:moveTo>
                  <a:cubicBezTo>
                    <a:pt x="1615" y="0"/>
                    <a:pt x="1492" y="45"/>
                    <a:pt x="1394" y="137"/>
                  </a:cubicBezTo>
                  <a:lnTo>
                    <a:pt x="203" y="1244"/>
                  </a:lnTo>
                  <a:cubicBezTo>
                    <a:pt x="13" y="1435"/>
                    <a:pt x="1" y="1745"/>
                    <a:pt x="191" y="1947"/>
                  </a:cubicBezTo>
                  <a:cubicBezTo>
                    <a:pt x="287" y="2054"/>
                    <a:pt x="418" y="2114"/>
                    <a:pt x="549" y="2114"/>
                  </a:cubicBezTo>
                  <a:cubicBezTo>
                    <a:pt x="679" y="2114"/>
                    <a:pt x="799" y="2066"/>
                    <a:pt x="894" y="1971"/>
                  </a:cubicBezTo>
                  <a:lnTo>
                    <a:pt x="2073" y="863"/>
                  </a:lnTo>
                  <a:cubicBezTo>
                    <a:pt x="2275" y="673"/>
                    <a:pt x="2287" y="363"/>
                    <a:pt x="2096" y="149"/>
                  </a:cubicBezTo>
                  <a:cubicBezTo>
                    <a:pt x="1998" y="51"/>
                    <a:pt x="1868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4704624" y="-1110762"/>
              <a:ext cx="96294" cy="89819"/>
            </a:xfrm>
            <a:custGeom>
              <a:avLst/>
              <a:gdLst/>
              <a:ahLst/>
              <a:cxnLst/>
              <a:rect l="l" t="t" r="r" b="b"/>
              <a:pathLst>
                <a:path w="1978" h="1845" extrusionOk="0">
                  <a:moveTo>
                    <a:pt x="1429" y="0"/>
                  </a:moveTo>
                  <a:cubicBezTo>
                    <a:pt x="1303" y="0"/>
                    <a:pt x="1178" y="48"/>
                    <a:pt x="1084" y="142"/>
                  </a:cubicBezTo>
                  <a:lnTo>
                    <a:pt x="203" y="987"/>
                  </a:lnTo>
                  <a:cubicBezTo>
                    <a:pt x="13" y="1177"/>
                    <a:pt x="1" y="1487"/>
                    <a:pt x="191" y="1689"/>
                  </a:cubicBezTo>
                  <a:cubicBezTo>
                    <a:pt x="298" y="1797"/>
                    <a:pt x="429" y="1844"/>
                    <a:pt x="560" y="1844"/>
                  </a:cubicBezTo>
                  <a:cubicBezTo>
                    <a:pt x="679" y="1844"/>
                    <a:pt x="810" y="1797"/>
                    <a:pt x="905" y="1701"/>
                  </a:cubicBezTo>
                  <a:lnTo>
                    <a:pt x="1775" y="856"/>
                  </a:lnTo>
                  <a:cubicBezTo>
                    <a:pt x="1977" y="666"/>
                    <a:pt x="1977" y="356"/>
                    <a:pt x="1787" y="154"/>
                  </a:cubicBezTo>
                  <a:cubicBezTo>
                    <a:pt x="1690" y="51"/>
                    <a:pt x="1559" y="0"/>
                    <a:pt x="1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4917371" y="-1218839"/>
              <a:ext cx="129885" cy="57007"/>
            </a:xfrm>
            <a:custGeom>
              <a:avLst/>
              <a:gdLst/>
              <a:ahLst/>
              <a:cxnLst/>
              <a:rect l="l" t="t" r="r" b="b"/>
              <a:pathLst>
                <a:path w="2668" h="1171" extrusionOk="0">
                  <a:moveTo>
                    <a:pt x="521" y="0"/>
                  </a:moveTo>
                  <a:cubicBezTo>
                    <a:pt x="272" y="0"/>
                    <a:pt x="57" y="192"/>
                    <a:pt x="24" y="445"/>
                  </a:cubicBezTo>
                  <a:cubicBezTo>
                    <a:pt x="0" y="719"/>
                    <a:pt x="203" y="969"/>
                    <a:pt x="476" y="992"/>
                  </a:cubicBezTo>
                  <a:lnTo>
                    <a:pt x="2084" y="1171"/>
                  </a:lnTo>
                  <a:lnTo>
                    <a:pt x="2131" y="1171"/>
                  </a:lnTo>
                  <a:cubicBezTo>
                    <a:pt x="2393" y="1171"/>
                    <a:pt x="2608" y="981"/>
                    <a:pt x="2631" y="730"/>
                  </a:cubicBezTo>
                  <a:cubicBezTo>
                    <a:pt x="2667" y="445"/>
                    <a:pt x="2465" y="207"/>
                    <a:pt x="2191" y="171"/>
                  </a:cubicBezTo>
                  <a:lnTo>
                    <a:pt x="584" y="4"/>
                  </a:lnTo>
                  <a:cubicBezTo>
                    <a:pt x="562" y="1"/>
                    <a:pt x="54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5214145" y="-1450377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48" y="1"/>
                  </a:moveTo>
                  <a:cubicBezTo>
                    <a:pt x="420" y="1"/>
                    <a:pt x="292" y="51"/>
                    <a:pt x="191" y="152"/>
                  </a:cubicBezTo>
                  <a:cubicBezTo>
                    <a:pt x="0" y="343"/>
                    <a:pt x="0" y="664"/>
                    <a:pt x="191" y="867"/>
                  </a:cubicBezTo>
                  <a:lnTo>
                    <a:pt x="1107" y="1772"/>
                  </a:lnTo>
                  <a:cubicBezTo>
                    <a:pt x="1203" y="1867"/>
                    <a:pt x="1334" y="1915"/>
                    <a:pt x="1453" y="1915"/>
                  </a:cubicBezTo>
                  <a:cubicBezTo>
                    <a:pt x="1584" y="1915"/>
                    <a:pt x="1715" y="1867"/>
                    <a:pt x="1810" y="1772"/>
                  </a:cubicBezTo>
                  <a:cubicBezTo>
                    <a:pt x="2012" y="1569"/>
                    <a:pt x="2012" y="1260"/>
                    <a:pt x="1810" y="1057"/>
                  </a:cubicBezTo>
                  <a:lnTo>
                    <a:pt x="905" y="152"/>
                  </a:lnTo>
                  <a:cubicBezTo>
                    <a:pt x="804" y="51"/>
                    <a:pt x="676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4656525" y="-1485283"/>
              <a:ext cx="49315" cy="115962"/>
            </a:xfrm>
            <a:custGeom>
              <a:avLst/>
              <a:gdLst/>
              <a:ahLst/>
              <a:cxnLst/>
              <a:rect l="l" t="t" r="r" b="b"/>
              <a:pathLst>
                <a:path w="1013" h="2382" extrusionOk="0"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1882"/>
                  </a:lnTo>
                  <a:cubicBezTo>
                    <a:pt x="0" y="2155"/>
                    <a:pt x="227" y="2382"/>
                    <a:pt x="500" y="2382"/>
                  </a:cubicBezTo>
                  <a:cubicBezTo>
                    <a:pt x="786" y="2382"/>
                    <a:pt x="1012" y="2155"/>
                    <a:pt x="1012" y="1882"/>
                  </a:cubicBezTo>
                  <a:lnTo>
                    <a:pt x="1012" y="500"/>
                  </a:ln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5610039" y="-259387"/>
              <a:ext cx="104959" cy="100335"/>
            </a:xfrm>
            <a:custGeom>
              <a:avLst/>
              <a:gdLst/>
              <a:ahLst/>
              <a:cxnLst/>
              <a:rect l="l" t="t" r="r" b="b"/>
              <a:pathLst>
                <a:path w="2156" h="2061" extrusionOk="0">
                  <a:moveTo>
                    <a:pt x="1603" y="1"/>
                  </a:moveTo>
                  <a:cubicBezTo>
                    <a:pt x="1474" y="1"/>
                    <a:pt x="1346" y="49"/>
                    <a:pt x="1250" y="144"/>
                  </a:cubicBezTo>
                  <a:lnTo>
                    <a:pt x="191" y="1204"/>
                  </a:lnTo>
                  <a:cubicBezTo>
                    <a:pt x="0" y="1406"/>
                    <a:pt x="0" y="1715"/>
                    <a:pt x="191" y="1918"/>
                  </a:cubicBezTo>
                  <a:cubicBezTo>
                    <a:pt x="286" y="2013"/>
                    <a:pt x="417" y="2061"/>
                    <a:pt x="548" y="2061"/>
                  </a:cubicBezTo>
                  <a:cubicBezTo>
                    <a:pt x="679" y="2061"/>
                    <a:pt x="810" y="2013"/>
                    <a:pt x="905" y="1918"/>
                  </a:cubicBezTo>
                  <a:lnTo>
                    <a:pt x="1965" y="858"/>
                  </a:lnTo>
                  <a:cubicBezTo>
                    <a:pt x="2155" y="656"/>
                    <a:pt x="2155" y="346"/>
                    <a:pt x="1965" y="144"/>
                  </a:cubicBezTo>
                  <a:cubicBezTo>
                    <a:pt x="1863" y="49"/>
                    <a:pt x="173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315553" y="-415271"/>
              <a:ext cx="122339" cy="48731"/>
            </a:xfrm>
            <a:custGeom>
              <a:avLst/>
              <a:gdLst/>
              <a:ahLst/>
              <a:cxnLst/>
              <a:rect l="l" t="t" r="r" b="b"/>
              <a:pathLst>
                <a:path w="2513" h="1001" extrusionOk="0">
                  <a:moveTo>
                    <a:pt x="501" y="0"/>
                  </a:moveTo>
                  <a:cubicBezTo>
                    <a:pt x="227" y="0"/>
                    <a:pt x="1" y="226"/>
                    <a:pt x="1" y="500"/>
                  </a:cubicBezTo>
                  <a:cubicBezTo>
                    <a:pt x="1" y="774"/>
                    <a:pt x="227" y="1000"/>
                    <a:pt x="501" y="1000"/>
                  </a:cubicBezTo>
                  <a:lnTo>
                    <a:pt x="2001" y="1000"/>
                  </a:lnTo>
                  <a:cubicBezTo>
                    <a:pt x="2287" y="1000"/>
                    <a:pt x="2513" y="774"/>
                    <a:pt x="2513" y="500"/>
                  </a:cubicBezTo>
                  <a:cubicBezTo>
                    <a:pt x="2513" y="226"/>
                    <a:pt x="2287" y="0"/>
                    <a:pt x="2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5353818" y="531912"/>
              <a:ext cx="129885" cy="70687"/>
            </a:xfrm>
            <a:custGeom>
              <a:avLst/>
              <a:gdLst/>
              <a:ahLst/>
              <a:cxnLst/>
              <a:rect l="l" t="t" r="r" b="b"/>
              <a:pathLst>
                <a:path w="2668" h="1452" extrusionOk="0">
                  <a:moveTo>
                    <a:pt x="2115" y="0"/>
                  </a:moveTo>
                  <a:cubicBezTo>
                    <a:pt x="2066" y="0"/>
                    <a:pt x="2016" y="7"/>
                    <a:pt x="1965" y="23"/>
                  </a:cubicBezTo>
                  <a:lnTo>
                    <a:pt x="417" y="475"/>
                  </a:lnTo>
                  <a:cubicBezTo>
                    <a:pt x="143" y="547"/>
                    <a:pt x="1" y="832"/>
                    <a:pt x="72" y="1094"/>
                  </a:cubicBezTo>
                  <a:cubicBezTo>
                    <a:pt x="143" y="1309"/>
                    <a:pt x="334" y="1452"/>
                    <a:pt x="560" y="1452"/>
                  </a:cubicBezTo>
                  <a:cubicBezTo>
                    <a:pt x="608" y="1452"/>
                    <a:pt x="644" y="1452"/>
                    <a:pt x="691" y="1440"/>
                  </a:cubicBezTo>
                  <a:lnTo>
                    <a:pt x="2251" y="975"/>
                  </a:lnTo>
                  <a:cubicBezTo>
                    <a:pt x="2513" y="904"/>
                    <a:pt x="2668" y="630"/>
                    <a:pt x="2596" y="356"/>
                  </a:cubicBezTo>
                  <a:cubicBezTo>
                    <a:pt x="2528" y="143"/>
                    <a:pt x="2333" y="0"/>
                    <a:pt x="2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487162" y="16014"/>
              <a:ext cx="121171" cy="86947"/>
            </a:xfrm>
            <a:custGeom>
              <a:avLst/>
              <a:gdLst/>
              <a:ahLst/>
              <a:cxnLst/>
              <a:rect l="l" t="t" r="r" b="b"/>
              <a:pathLst>
                <a:path w="2489" h="1786" extrusionOk="0">
                  <a:moveTo>
                    <a:pt x="1908" y="1"/>
                  </a:moveTo>
                  <a:cubicBezTo>
                    <a:pt x="1822" y="1"/>
                    <a:pt x="1734" y="23"/>
                    <a:pt x="1655" y="71"/>
                  </a:cubicBezTo>
                  <a:lnTo>
                    <a:pt x="310" y="857"/>
                  </a:lnTo>
                  <a:cubicBezTo>
                    <a:pt x="71" y="1000"/>
                    <a:pt x="0" y="1309"/>
                    <a:pt x="131" y="1547"/>
                  </a:cubicBezTo>
                  <a:cubicBezTo>
                    <a:pt x="226" y="1702"/>
                    <a:pt x="393" y="1785"/>
                    <a:pt x="572" y="1785"/>
                  </a:cubicBezTo>
                  <a:cubicBezTo>
                    <a:pt x="655" y="1785"/>
                    <a:pt x="738" y="1773"/>
                    <a:pt x="822" y="1726"/>
                  </a:cubicBezTo>
                  <a:lnTo>
                    <a:pt x="2167" y="928"/>
                  </a:lnTo>
                  <a:cubicBezTo>
                    <a:pt x="2405" y="797"/>
                    <a:pt x="2488" y="488"/>
                    <a:pt x="2346" y="249"/>
                  </a:cubicBezTo>
                  <a:cubicBezTo>
                    <a:pt x="2250" y="91"/>
                    <a:pt x="2081" y="1"/>
                    <a:pt x="1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5532340" y="-631474"/>
              <a:ext cx="103256" cy="98582"/>
            </a:xfrm>
            <a:custGeom>
              <a:avLst/>
              <a:gdLst/>
              <a:ahLst/>
              <a:cxnLst/>
              <a:rect l="l" t="t" r="r" b="b"/>
              <a:pathLst>
                <a:path w="2121" h="2025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1" y="345"/>
                    <a:pt x="1" y="655"/>
                    <a:pt x="191" y="857"/>
                  </a:cubicBezTo>
                  <a:lnTo>
                    <a:pt x="1215" y="1881"/>
                  </a:lnTo>
                  <a:cubicBezTo>
                    <a:pt x="1310" y="1977"/>
                    <a:pt x="1441" y="2024"/>
                    <a:pt x="1572" y="2024"/>
                  </a:cubicBezTo>
                  <a:cubicBezTo>
                    <a:pt x="1703" y="2024"/>
                    <a:pt x="1834" y="1977"/>
                    <a:pt x="1930" y="1881"/>
                  </a:cubicBezTo>
                  <a:cubicBezTo>
                    <a:pt x="2120" y="1691"/>
                    <a:pt x="2120" y="1369"/>
                    <a:pt x="1930" y="1167"/>
                  </a:cubicBezTo>
                  <a:lnTo>
                    <a:pt x="906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155579" y="363321"/>
              <a:ext cx="97414" cy="92643"/>
            </a:xfrm>
            <a:custGeom>
              <a:avLst/>
              <a:gdLst/>
              <a:ahLst/>
              <a:cxnLst/>
              <a:rect l="l" t="t" r="r" b="b"/>
              <a:pathLst>
                <a:path w="2001" h="1903" extrusionOk="0">
                  <a:moveTo>
                    <a:pt x="1447" y="0"/>
                  </a:moveTo>
                  <a:cubicBezTo>
                    <a:pt x="1319" y="0"/>
                    <a:pt x="1191" y="51"/>
                    <a:pt x="1096" y="152"/>
                  </a:cubicBezTo>
                  <a:lnTo>
                    <a:pt x="191" y="1057"/>
                  </a:lnTo>
                  <a:cubicBezTo>
                    <a:pt x="1" y="1247"/>
                    <a:pt x="1" y="1557"/>
                    <a:pt x="191" y="1759"/>
                  </a:cubicBezTo>
                  <a:cubicBezTo>
                    <a:pt x="298" y="1855"/>
                    <a:pt x="417" y="1902"/>
                    <a:pt x="548" y="1902"/>
                  </a:cubicBezTo>
                  <a:cubicBezTo>
                    <a:pt x="679" y="1902"/>
                    <a:pt x="810" y="1855"/>
                    <a:pt x="906" y="1759"/>
                  </a:cubicBezTo>
                  <a:lnTo>
                    <a:pt x="1799" y="855"/>
                  </a:lnTo>
                  <a:cubicBezTo>
                    <a:pt x="2001" y="664"/>
                    <a:pt x="2001" y="343"/>
                    <a:pt x="1799" y="152"/>
                  </a:cubicBezTo>
                  <a:cubicBezTo>
                    <a:pt x="1703" y="51"/>
                    <a:pt x="1575" y="0"/>
                    <a:pt x="14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5605365" y="247942"/>
              <a:ext cx="109633" cy="104813"/>
            </a:xfrm>
            <a:custGeom>
              <a:avLst/>
              <a:gdLst/>
              <a:ahLst/>
              <a:cxnLst/>
              <a:rect l="l" t="t" r="r" b="b"/>
              <a:pathLst>
                <a:path w="2252" h="2153" extrusionOk="0">
                  <a:moveTo>
                    <a:pt x="1704" y="1"/>
                  </a:moveTo>
                  <a:cubicBezTo>
                    <a:pt x="1576" y="1"/>
                    <a:pt x="1448" y="52"/>
                    <a:pt x="1346" y="153"/>
                  </a:cubicBezTo>
                  <a:lnTo>
                    <a:pt x="203" y="1296"/>
                  </a:lnTo>
                  <a:cubicBezTo>
                    <a:pt x="1" y="1498"/>
                    <a:pt x="1" y="1808"/>
                    <a:pt x="203" y="2010"/>
                  </a:cubicBezTo>
                  <a:cubicBezTo>
                    <a:pt x="299" y="2105"/>
                    <a:pt x="430" y="2153"/>
                    <a:pt x="561" y="2153"/>
                  </a:cubicBezTo>
                  <a:cubicBezTo>
                    <a:pt x="680" y="2153"/>
                    <a:pt x="811" y="2105"/>
                    <a:pt x="906" y="2010"/>
                  </a:cubicBezTo>
                  <a:lnTo>
                    <a:pt x="2061" y="855"/>
                  </a:lnTo>
                  <a:cubicBezTo>
                    <a:pt x="2251" y="665"/>
                    <a:pt x="2251" y="355"/>
                    <a:pt x="2061" y="153"/>
                  </a:cubicBezTo>
                  <a:cubicBezTo>
                    <a:pt x="1959" y="52"/>
                    <a:pt x="1832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258203" y="112553"/>
              <a:ext cx="100286" cy="98193"/>
            </a:xfrm>
            <a:custGeom>
              <a:avLst/>
              <a:gdLst/>
              <a:ahLst/>
              <a:cxnLst/>
              <a:rect l="l" t="t" r="r" b="b"/>
              <a:pathLst>
                <a:path w="2060" h="2017" extrusionOk="0">
                  <a:moveTo>
                    <a:pt x="558" y="0"/>
                  </a:moveTo>
                  <a:cubicBezTo>
                    <a:pt x="435" y="0"/>
                    <a:pt x="311" y="45"/>
                    <a:pt x="214" y="136"/>
                  </a:cubicBezTo>
                  <a:cubicBezTo>
                    <a:pt x="12" y="326"/>
                    <a:pt x="0" y="636"/>
                    <a:pt x="191" y="838"/>
                  </a:cubicBezTo>
                  <a:lnTo>
                    <a:pt x="1131" y="1862"/>
                  </a:lnTo>
                  <a:cubicBezTo>
                    <a:pt x="1226" y="1969"/>
                    <a:pt x="1357" y="2017"/>
                    <a:pt x="1500" y="2017"/>
                  </a:cubicBezTo>
                  <a:cubicBezTo>
                    <a:pt x="1619" y="2017"/>
                    <a:pt x="1738" y="1969"/>
                    <a:pt x="1834" y="1886"/>
                  </a:cubicBezTo>
                  <a:cubicBezTo>
                    <a:pt x="2036" y="1695"/>
                    <a:pt x="2060" y="1374"/>
                    <a:pt x="1869" y="1172"/>
                  </a:cubicBezTo>
                  <a:lnTo>
                    <a:pt x="929" y="160"/>
                  </a:lnTo>
                  <a:cubicBezTo>
                    <a:pt x="829" y="54"/>
                    <a:pt x="694" y="0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4819420" y="495886"/>
              <a:ext cx="113041" cy="49900"/>
            </a:xfrm>
            <a:custGeom>
              <a:avLst/>
              <a:gdLst/>
              <a:ahLst/>
              <a:cxnLst/>
              <a:rect l="l" t="t" r="r" b="b"/>
              <a:pathLst>
                <a:path w="2322" h="1025" extrusionOk="0">
                  <a:moveTo>
                    <a:pt x="500" y="1"/>
                  </a:moveTo>
                  <a:cubicBezTo>
                    <a:pt x="226" y="1"/>
                    <a:pt x="12" y="215"/>
                    <a:pt x="0" y="489"/>
                  </a:cubicBezTo>
                  <a:cubicBezTo>
                    <a:pt x="0" y="775"/>
                    <a:pt x="214" y="1001"/>
                    <a:pt x="500" y="1001"/>
                  </a:cubicBezTo>
                  <a:lnTo>
                    <a:pt x="1810" y="1025"/>
                  </a:lnTo>
                  <a:lnTo>
                    <a:pt x="1822" y="1025"/>
                  </a:lnTo>
                  <a:cubicBezTo>
                    <a:pt x="2096" y="1025"/>
                    <a:pt x="2322" y="810"/>
                    <a:pt x="2322" y="537"/>
                  </a:cubicBezTo>
                  <a:cubicBezTo>
                    <a:pt x="2322" y="251"/>
                    <a:pt x="2107" y="25"/>
                    <a:pt x="1834" y="25"/>
                  </a:cubicBez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4973600" y="-345362"/>
              <a:ext cx="111872" cy="102866"/>
            </a:xfrm>
            <a:custGeom>
              <a:avLst/>
              <a:gdLst/>
              <a:ahLst/>
              <a:cxnLst/>
              <a:rect l="l" t="t" r="r" b="b"/>
              <a:pathLst>
                <a:path w="2298" h="2113" extrusionOk="0">
                  <a:moveTo>
                    <a:pt x="1737" y="0"/>
                  </a:moveTo>
                  <a:cubicBezTo>
                    <a:pt x="1613" y="0"/>
                    <a:pt x="1490" y="45"/>
                    <a:pt x="1393" y="136"/>
                  </a:cubicBezTo>
                  <a:lnTo>
                    <a:pt x="214" y="1243"/>
                  </a:lnTo>
                  <a:cubicBezTo>
                    <a:pt x="12" y="1434"/>
                    <a:pt x="0" y="1755"/>
                    <a:pt x="191" y="1957"/>
                  </a:cubicBezTo>
                  <a:cubicBezTo>
                    <a:pt x="286" y="2065"/>
                    <a:pt x="429" y="2112"/>
                    <a:pt x="560" y="2112"/>
                  </a:cubicBezTo>
                  <a:cubicBezTo>
                    <a:pt x="679" y="2112"/>
                    <a:pt x="810" y="2065"/>
                    <a:pt x="905" y="1981"/>
                  </a:cubicBezTo>
                  <a:lnTo>
                    <a:pt x="2084" y="862"/>
                  </a:lnTo>
                  <a:cubicBezTo>
                    <a:pt x="2286" y="684"/>
                    <a:pt x="2298" y="362"/>
                    <a:pt x="2108" y="160"/>
                  </a:cubicBezTo>
                  <a:cubicBezTo>
                    <a:pt x="2008" y="54"/>
                    <a:pt x="1873" y="0"/>
                    <a:pt x="1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5077345" y="-631523"/>
              <a:ext cx="52188" cy="116010"/>
            </a:xfrm>
            <a:custGeom>
              <a:avLst/>
              <a:gdLst/>
              <a:ahLst/>
              <a:cxnLst/>
              <a:rect l="l" t="t" r="r" b="b"/>
              <a:pathLst>
                <a:path w="1072" h="2383" extrusionOk="0">
                  <a:moveTo>
                    <a:pt x="550" y="1"/>
                  </a:moveTo>
                  <a:cubicBezTo>
                    <a:pt x="286" y="1"/>
                    <a:pt x="71" y="211"/>
                    <a:pt x="60" y="477"/>
                  </a:cubicBezTo>
                  <a:lnTo>
                    <a:pt x="0" y="1859"/>
                  </a:lnTo>
                  <a:cubicBezTo>
                    <a:pt x="0" y="2144"/>
                    <a:pt x="215" y="2371"/>
                    <a:pt x="488" y="2382"/>
                  </a:cubicBezTo>
                  <a:lnTo>
                    <a:pt x="512" y="2382"/>
                  </a:lnTo>
                  <a:cubicBezTo>
                    <a:pt x="774" y="2382"/>
                    <a:pt x="1000" y="2168"/>
                    <a:pt x="1012" y="1906"/>
                  </a:cubicBezTo>
                  <a:lnTo>
                    <a:pt x="1060" y="525"/>
                  </a:lnTo>
                  <a:cubicBezTo>
                    <a:pt x="1072" y="239"/>
                    <a:pt x="858" y="13"/>
                    <a:pt x="572" y="1"/>
                  </a:cubicBezTo>
                  <a:cubicBezTo>
                    <a:pt x="565" y="1"/>
                    <a:pt x="557" y="1"/>
                    <a:pt x="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4796198" y="171022"/>
              <a:ext cx="96294" cy="90160"/>
            </a:xfrm>
            <a:custGeom>
              <a:avLst/>
              <a:gdLst/>
              <a:ahLst/>
              <a:cxnLst/>
              <a:rect l="l" t="t" r="r" b="b"/>
              <a:pathLst>
                <a:path w="1978" h="1852" extrusionOk="0">
                  <a:moveTo>
                    <a:pt x="1422" y="0"/>
                  </a:moveTo>
                  <a:cubicBezTo>
                    <a:pt x="1296" y="0"/>
                    <a:pt x="1170" y="45"/>
                    <a:pt x="1072" y="137"/>
                  </a:cubicBezTo>
                  <a:lnTo>
                    <a:pt x="203" y="983"/>
                  </a:lnTo>
                  <a:cubicBezTo>
                    <a:pt x="1" y="1173"/>
                    <a:pt x="1" y="1495"/>
                    <a:pt x="191" y="1697"/>
                  </a:cubicBezTo>
                  <a:cubicBezTo>
                    <a:pt x="287" y="1792"/>
                    <a:pt x="418" y="1852"/>
                    <a:pt x="548" y="1852"/>
                  </a:cubicBezTo>
                  <a:cubicBezTo>
                    <a:pt x="679" y="1852"/>
                    <a:pt x="799" y="1804"/>
                    <a:pt x="906" y="1709"/>
                  </a:cubicBezTo>
                  <a:lnTo>
                    <a:pt x="1775" y="864"/>
                  </a:lnTo>
                  <a:cubicBezTo>
                    <a:pt x="1965" y="673"/>
                    <a:pt x="1977" y="352"/>
                    <a:pt x="1787" y="149"/>
                  </a:cubicBezTo>
                  <a:cubicBezTo>
                    <a:pt x="1689" y="51"/>
                    <a:pt x="1555" y="0"/>
                    <a:pt x="1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5008360" y="62799"/>
              <a:ext cx="129885" cy="57543"/>
            </a:xfrm>
            <a:custGeom>
              <a:avLst/>
              <a:gdLst/>
              <a:ahLst/>
              <a:cxnLst/>
              <a:rect l="l" t="t" r="r" b="b"/>
              <a:pathLst>
                <a:path w="2668" h="1182" extrusionOk="0">
                  <a:moveTo>
                    <a:pt x="538" y="1"/>
                  </a:moveTo>
                  <a:cubicBezTo>
                    <a:pt x="283" y="1"/>
                    <a:pt x="59" y="186"/>
                    <a:pt x="36" y="455"/>
                  </a:cubicBezTo>
                  <a:cubicBezTo>
                    <a:pt x="0" y="729"/>
                    <a:pt x="203" y="967"/>
                    <a:pt x="477" y="1003"/>
                  </a:cubicBezTo>
                  <a:lnTo>
                    <a:pt x="2096" y="1182"/>
                  </a:lnTo>
                  <a:lnTo>
                    <a:pt x="2144" y="1182"/>
                  </a:lnTo>
                  <a:cubicBezTo>
                    <a:pt x="2394" y="1182"/>
                    <a:pt x="2620" y="991"/>
                    <a:pt x="2644" y="729"/>
                  </a:cubicBezTo>
                  <a:cubicBezTo>
                    <a:pt x="2667" y="455"/>
                    <a:pt x="2477" y="205"/>
                    <a:pt x="2203" y="181"/>
                  </a:cubicBezTo>
                  <a:lnTo>
                    <a:pt x="584" y="3"/>
                  </a:lnTo>
                  <a:cubicBezTo>
                    <a:pt x="568" y="2"/>
                    <a:pt x="553" y="1"/>
                    <a:pt x="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5305134" y="-168203"/>
              <a:ext cx="97998" cy="93227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554" y="0"/>
                  </a:moveTo>
                  <a:cubicBezTo>
                    <a:pt x="426" y="0"/>
                    <a:pt x="298" y="51"/>
                    <a:pt x="203" y="152"/>
                  </a:cubicBezTo>
                  <a:cubicBezTo>
                    <a:pt x="0" y="343"/>
                    <a:pt x="0" y="664"/>
                    <a:pt x="203" y="855"/>
                  </a:cubicBezTo>
                  <a:lnTo>
                    <a:pt x="1108" y="1759"/>
                  </a:lnTo>
                  <a:cubicBezTo>
                    <a:pt x="1203" y="1867"/>
                    <a:pt x="1334" y="1914"/>
                    <a:pt x="1465" y="1914"/>
                  </a:cubicBezTo>
                  <a:cubicBezTo>
                    <a:pt x="1596" y="1914"/>
                    <a:pt x="1727" y="1867"/>
                    <a:pt x="1822" y="1759"/>
                  </a:cubicBezTo>
                  <a:cubicBezTo>
                    <a:pt x="2013" y="1569"/>
                    <a:pt x="2013" y="1247"/>
                    <a:pt x="1822" y="1057"/>
                  </a:cubicBezTo>
                  <a:lnTo>
                    <a:pt x="905" y="152"/>
                  </a:lnTo>
                  <a:cubicBezTo>
                    <a:pt x="810" y="51"/>
                    <a:pt x="682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4725509" y="-608301"/>
              <a:ext cx="95077" cy="90452"/>
            </a:xfrm>
            <a:custGeom>
              <a:avLst/>
              <a:gdLst/>
              <a:ahLst/>
              <a:cxnLst/>
              <a:rect l="l" t="t" r="r" b="b"/>
              <a:pathLst>
                <a:path w="1953" h="1858" extrusionOk="0">
                  <a:moveTo>
                    <a:pt x="548" y="0"/>
                  </a:moveTo>
                  <a:cubicBezTo>
                    <a:pt x="420" y="0"/>
                    <a:pt x="292" y="48"/>
                    <a:pt x="191" y="143"/>
                  </a:cubicBezTo>
                  <a:cubicBezTo>
                    <a:pt x="0" y="346"/>
                    <a:pt x="0" y="655"/>
                    <a:pt x="191" y="858"/>
                  </a:cubicBezTo>
                  <a:lnTo>
                    <a:pt x="1048" y="1715"/>
                  </a:lnTo>
                  <a:cubicBezTo>
                    <a:pt x="1143" y="1810"/>
                    <a:pt x="1274" y="1858"/>
                    <a:pt x="1405" y="1858"/>
                  </a:cubicBezTo>
                  <a:cubicBezTo>
                    <a:pt x="1536" y="1858"/>
                    <a:pt x="1667" y="1810"/>
                    <a:pt x="1762" y="1715"/>
                  </a:cubicBezTo>
                  <a:cubicBezTo>
                    <a:pt x="1953" y="1513"/>
                    <a:pt x="1953" y="1203"/>
                    <a:pt x="1762" y="1001"/>
                  </a:cubicBezTo>
                  <a:lnTo>
                    <a:pt x="905" y="143"/>
                  </a:lnTo>
                  <a:cubicBezTo>
                    <a:pt x="804" y="48"/>
                    <a:pt x="676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4748099" y="-203742"/>
              <a:ext cx="48731" cy="116595"/>
            </a:xfrm>
            <a:custGeom>
              <a:avLst/>
              <a:gdLst/>
              <a:ahLst/>
              <a:cxnLst/>
              <a:rect l="l" t="t" r="r" b="b"/>
              <a:pathLst>
                <a:path w="1001" h="2395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1894"/>
                  </a:lnTo>
                  <a:cubicBezTo>
                    <a:pt x="1" y="2168"/>
                    <a:pt x="227" y="2394"/>
                    <a:pt x="501" y="2394"/>
                  </a:cubicBezTo>
                  <a:cubicBezTo>
                    <a:pt x="774" y="2394"/>
                    <a:pt x="1001" y="2168"/>
                    <a:pt x="1001" y="1894"/>
                  </a:cubicBezTo>
                  <a:lnTo>
                    <a:pt x="1001" y="501"/>
                  </a:lnTo>
                  <a:cubicBezTo>
                    <a:pt x="1001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11"/>
          <p:cNvSpPr/>
          <p:nvPr/>
        </p:nvSpPr>
        <p:spPr>
          <a:xfrm>
            <a:off x="470952" y="-770707"/>
            <a:ext cx="2166900" cy="2094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11"/>
          <p:cNvGrpSpPr/>
          <p:nvPr/>
        </p:nvGrpSpPr>
        <p:grpSpPr>
          <a:xfrm>
            <a:off x="551323" y="-713813"/>
            <a:ext cx="1953115" cy="2016798"/>
            <a:chOff x="2712225" y="1657175"/>
            <a:chExt cx="894775" cy="923950"/>
          </a:xfrm>
        </p:grpSpPr>
        <p:sp>
          <p:nvSpPr>
            <p:cNvPr id="1134" name="Google Shape;1134;p11"/>
            <p:cNvSpPr/>
            <p:nvPr/>
          </p:nvSpPr>
          <p:spPr>
            <a:xfrm>
              <a:off x="2712225" y="2025675"/>
              <a:ext cx="23550" cy="23850"/>
            </a:xfrm>
            <a:custGeom>
              <a:avLst/>
              <a:gdLst/>
              <a:ahLst/>
              <a:cxnLst/>
              <a:rect l="l" t="t" r="r" b="b"/>
              <a:pathLst>
                <a:path w="942" h="954" extrusionOk="0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2839025" y="2123900"/>
              <a:ext cx="24150" cy="24425"/>
            </a:xfrm>
            <a:custGeom>
              <a:avLst/>
              <a:gdLst/>
              <a:ahLst/>
              <a:cxnLst/>
              <a:rect l="l" t="t" r="r" b="b"/>
              <a:pathLst>
                <a:path w="966" h="977" extrusionOk="0">
                  <a:moveTo>
                    <a:pt x="477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77" y="977"/>
                  </a:cubicBezTo>
                  <a:cubicBezTo>
                    <a:pt x="751" y="977"/>
                    <a:pt x="965" y="763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2755100" y="2244450"/>
              <a:ext cx="28000" cy="28000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2967325" y="1936375"/>
              <a:ext cx="27100" cy="27125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46"/>
                    <a:pt x="239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816125" y="1958100"/>
              <a:ext cx="22625" cy="22950"/>
            </a:xfrm>
            <a:custGeom>
              <a:avLst/>
              <a:gdLst/>
              <a:ahLst/>
              <a:cxnLst/>
              <a:rect l="l" t="t" r="r" b="b"/>
              <a:pathLst>
                <a:path w="905" h="918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18"/>
                    <a:pt x="452" y="918"/>
                  </a:cubicBezTo>
                  <a:cubicBezTo>
                    <a:pt x="703" y="918"/>
                    <a:pt x="905" y="703"/>
                    <a:pt x="905" y="453"/>
                  </a:cubicBezTo>
                  <a:cubicBezTo>
                    <a:pt x="905" y="203"/>
                    <a:pt x="70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2823550" y="1797975"/>
              <a:ext cx="27425" cy="27400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8"/>
                  </a:cubicBezTo>
                  <a:cubicBezTo>
                    <a:pt x="1096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907800" y="225755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763"/>
                    <a:pt x="214" y="977"/>
                    <a:pt x="488" y="977"/>
                  </a:cubicBezTo>
                  <a:cubicBezTo>
                    <a:pt x="750" y="977"/>
                    <a:pt x="976" y="763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3033100" y="211587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48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57"/>
                    <a:pt x="239" y="1107"/>
                    <a:pt x="548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2935475" y="20682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2959000" y="2515925"/>
              <a:ext cx="23525" cy="23825"/>
            </a:xfrm>
            <a:custGeom>
              <a:avLst/>
              <a:gdLst/>
              <a:ahLst/>
              <a:cxnLst/>
              <a:rect l="l" t="t" r="r" b="b"/>
              <a:pathLst>
                <a:path w="941" h="953" extrusionOk="0">
                  <a:moveTo>
                    <a:pt x="476" y="0"/>
                  </a:moveTo>
                  <a:cubicBezTo>
                    <a:pt x="214" y="0"/>
                    <a:pt x="0" y="214"/>
                    <a:pt x="0" y="476"/>
                  </a:cubicBezTo>
                  <a:cubicBezTo>
                    <a:pt x="0" y="738"/>
                    <a:pt x="214" y="953"/>
                    <a:pt x="476" y="953"/>
                  </a:cubicBezTo>
                  <a:cubicBezTo>
                    <a:pt x="738" y="953"/>
                    <a:pt x="941" y="738"/>
                    <a:pt x="941" y="476"/>
                  </a:cubicBezTo>
                  <a:cubicBezTo>
                    <a:pt x="941" y="214"/>
                    <a:pt x="738" y="0"/>
                    <a:pt x="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2870575" y="239507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691"/>
                    <a:pt x="203" y="893"/>
                    <a:pt x="441" y="893"/>
                  </a:cubicBezTo>
                  <a:cubicBezTo>
                    <a:pt x="691" y="893"/>
                    <a:pt x="894" y="691"/>
                    <a:pt x="894" y="453"/>
                  </a:cubicBezTo>
                  <a:cubicBezTo>
                    <a:pt x="894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3214075" y="2426625"/>
              <a:ext cx="27125" cy="27100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51" y="0"/>
                    <a:pt x="1" y="238"/>
                    <a:pt x="1" y="536"/>
                  </a:cubicBezTo>
                  <a:cubicBezTo>
                    <a:pt x="1" y="846"/>
                    <a:pt x="251" y="1084"/>
                    <a:pt x="548" y="1084"/>
                  </a:cubicBezTo>
                  <a:cubicBezTo>
                    <a:pt x="846" y="1084"/>
                    <a:pt x="1084" y="846"/>
                    <a:pt x="1084" y="536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3062875" y="24483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03" y="917"/>
                    <a:pt x="917" y="715"/>
                    <a:pt x="917" y="453"/>
                  </a:cubicBezTo>
                  <a:cubicBezTo>
                    <a:pt x="917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3070300" y="2288200"/>
              <a:ext cx="27425" cy="2742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9" y="1"/>
                  </a:moveTo>
                  <a:cubicBezTo>
                    <a:pt x="251" y="1"/>
                    <a:pt x="1" y="251"/>
                    <a:pt x="1" y="549"/>
                  </a:cubicBezTo>
                  <a:cubicBezTo>
                    <a:pt x="1" y="846"/>
                    <a:pt x="251" y="1096"/>
                    <a:pt x="549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51"/>
                    <a:pt x="858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182225" y="2558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153350" y="1881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89" y="1"/>
                  </a:moveTo>
                  <a:cubicBezTo>
                    <a:pt x="215" y="1"/>
                    <a:pt x="1" y="227"/>
                    <a:pt x="1" y="501"/>
                  </a:cubicBezTo>
                  <a:cubicBezTo>
                    <a:pt x="1" y="775"/>
                    <a:pt x="215" y="989"/>
                    <a:pt x="489" y="989"/>
                  </a:cubicBezTo>
                  <a:cubicBezTo>
                    <a:pt x="763" y="989"/>
                    <a:pt x="989" y="775"/>
                    <a:pt x="989" y="501"/>
                  </a:cubicBezTo>
                  <a:cubicBezTo>
                    <a:pt x="989" y="227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221525" y="1778025"/>
              <a:ext cx="23525" cy="23550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cubicBezTo>
                    <a:pt x="0" y="739"/>
                    <a:pt x="215" y="941"/>
                    <a:pt x="477" y="941"/>
                  </a:cubicBezTo>
                  <a:cubicBezTo>
                    <a:pt x="739" y="941"/>
                    <a:pt x="941" y="739"/>
                    <a:pt x="941" y="477"/>
                  </a:cubicBezTo>
                  <a:cubicBezTo>
                    <a:pt x="941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48325" y="1876250"/>
              <a:ext cx="24125" cy="24425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477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51"/>
                    <a:pt x="215" y="977"/>
                    <a:pt x="477" y="977"/>
                  </a:cubicBezTo>
                  <a:cubicBezTo>
                    <a:pt x="751" y="977"/>
                    <a:pt x="965" y="751"/>
                    <a:pt x="965" y="489"/>
                  </a:cubicBezTo>
                  <a:cubicBezTo>
                    <a:pt x="965" y="215"/>
                    <a:pt x="751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3264675" y="1996800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8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39" y="1108"/>
                    <a:pt x="548" y="1108"/>
                  </a:cubicBezTo>
                  <a:cubicBezTo>
                    <a:pt x="858" y="1108"/>
                    <a:pt x="1108" y="858"/>
                    <a:pt x="1108" y="548"/>
                  </a:cubicBezTo>
                  <a:cubicBezTo>
                    <a:pt x="1108" y="251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3088175" y="1981625"/>
              <a:ext cx="27100" cy="27100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8" y="0"/>
                    <a:pt x="0" y="250"/>
                    <a:pt x="0" y="548"/>
                  </a:cubicBezTo>
                  <a:cubicBezTo>
                    <a:pt x="0" y="846"/>
                    <a:pt x="238" y="1084"/>
                    <a:pt x="536" y="1084"/>
                  </a:cubicBezTo>
                  <a:cubicBezTo>
                    <a:pt x="834" y="1084"/>
                    <a:pt x="1084" y="846"/>
                    <a:pt x="1084" y="548"/>
                  </a:cubicBezTo>
                  <a:cubicBezTo>
                    <a:pt x="1084" y="250"/>
                    <a:pt x="834" y="12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3036375" y="1805125"/>
              <a:ext cx="23250" cy="23225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65" y="0"/>
                  </a:moveTo>
                  <a:cubicBezTo>
                    <a:pt x="215" y="0"/>
                    <a:pt x="1" y="202"/>
                    <a:pt x="1" y="464"/>
                  </a:cubicBezTo>
                  <a:cubicBezTo>
                    <a:pt x="1" y="714"/>
                    <a:pt x="215" y="929"/>
                    <a:pt x="465" y="929"/>
                  </a:cubicBezTo>
                  <a:cubicBezTo>
                    <a:pt x="727" y="929"/>
                    <a:pt x="929" y="714"/>
                    <a:pt x="929" y="464"/>
                  </a:cubicBezTo>
                  <a:cubicBezTo>
                    <a:pt x="929" y="202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3133125" y="1657175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1"/>
                  </a:moveTo>
                  <a:cubicBezTo>
                    <a:pt x="203" y="1"/>
                    <a:pt x="0" y="203"/>
                    <a:pt x="0" y="441"/>
                  </a:cubicBezTo>
                  <a:cubicBezTo>
                    <a:pt x="0" y="691"/>
                    <a:pt x="203" y="882"/>
                    <a:pt x="441" y="882"/>
                  </a:cubicBezTo>
                  <a:cubicBezTo>
                    <a:pt x="691" y="882"/>
                    <a:pt x="893" y="691"/>
                    <a:pt x="893" y="441"/>
                  </a:cubicBezTo>
                  <a:cubicBezTo>
                    <a:pt x="893" y="203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3325400" y="17104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cubicBezTo>
                    <a:pt x="703" y="906"/>
                    <a:pt x="906" y="703"/>
                    <a:pt x="906" y="453"/>
                  </a:cubicBezTo>
                  <a:cubicBezTo>
                    <a:pt x="906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3220925" y="21265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01" y="1"/>
                  </a:moveTo>
                  <a:cubicBezTo>
                    <a:pt x="227" y="1"/>
                    <a:pt x="1" y="227"/>
                    <a:pt x="1" y="501"/>
                  </a:cubicBezTo>
                  <a:cubicBezTo>
                    <a:pt x="1" y="775"/>
                    <a:pt x="227" y="989"/>
                    <a:pt x="501" y="989"/>
                  </a:cubicBezTo>
                  <a:cubicBezTo>
                    <a:pt x="774" y="989"/>
                    <a:pt x="989" y="775"/>
                    <a:pt x="989" y="501"/>
                  </a:cubicBezTo>
                  <a:cubicBezTo>
                    <a:pt x="989" y="227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3417075" y="2009900"/>
              <a:ext cx="24450" cy="24425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51"/>
                    <a:pt x="215" y="977"/>
                    <a:pt x="489" y="977"/>
                  </a:cubicBezTo>
                  <a:cubicBezTo>
                    <a:pt x="751" y="977"/>
                    <a:pt x="977" y="751"/>
                    <a:pt x="977" y="489"/>
                  </a:cubicBezTo>
                  <a:cubicBezTo>
                    <a:pt x="977" y="215"/>
                    <a:pt x="751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3542400" y="1867925"/>
              <a:ext cx="27700" cy="28000"/>
            </a:xfrm>
            <a:custGeom>
              <a:avLst/>
              <a:gdLst/>
              <a:ahLst/>
              <a:cxnLst/>
              <a:rect l="l" t="t" r="r" b="b"/>
              <a:pathLst>
                <a:path w="1108" h="1120" extrusionOk="0">
                  <a:moveTo>
                    <a:pt x="548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38" y="1119"/>
                    <a:pt x="548" y="1119"/>
                  </a:cubicBezTo>
                  <a:cubicBezTo>
                    <a:pt x="858" y="1119"/>
                    <a:pt x="1108" y="869"/>
                    <a:pt x="1108" y="560"/>
                  </a:cubicBezTo>
                  <a:cubicBezTo>
                    <a:pt x="1108" y="250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3444775" y="1820600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cubicBezTo>
                    <a:pt x="703" y="905"/>
                    <a:pt x="905" y="703"/>
                    <a:pt x="905" y="453"/>
                  </a:cubicBezTo>
                  <a:cubicBezTo>
                    <a:pt x="905" y="203"/>
                    <a:pt x="70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3400125" y="2372150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88" y="0"/>
                  </a:moveTo>
                  <a:cubicBezTo>
                    <a:pt x="214" y="0"/>
                    <a:pt x="0" y="227"/>
                    <a:pt x="0" y="500"/>
                  </a:cubicBezTo>
                  <a:cubicBezTo>
                    <a:pt x="0" y="774"/>
                    <a:pt x="214" y="989"/>
                    <a:pt x="488" y="989"/>
                  </a:cubicBezTo>
                  <a:cubicBezTo>
                    <a:pt x="762" y="989"/>
                    <a:pt x="988" y="774"/>
                    <a:pt x="988" y="500"/>
                  </a:cubicBezTo>
                  <a:cubicBezTo>
                    <a:pt x="988" y="227"/>
                    <a:pt x="762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3468275" y="2268275"/>
              <a:ext cx="23550" cy="23525"/>
            </a:xfrm>
            <a:custGeom>
              <a:avLst/>
              <a:gdLst/>
              <a:ahLst/>
              <a:cxnLst/>
              <a:rect l="l" t="t" r="r" b="b"/>
              <a:pathLst>
                <a:path w="942" h="94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cubicBezTo>
                    <a:pt x="1" y="738"/>
                    <a:pt x="215" y="941"/>
                    <a:pt x="477" y="941"/>
                  </a:cubicBezTo>
                  <a:cubicBezTo>
                    <a:pt x="739" y="941"/>
                    <a:pt x="941" y="738"/>
                    <a:pt x="941" y="476"/>
                  </a:cubicBezTo>
                  <a:cubicBezTo>
                    <a:pt x="941" y="214"/>
                    <a:pt x="739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3334925" y="2472150"/>
              <a:ext cx="27125" cy="26825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84" y="834"/>
                    <a:pt x="1084" y="537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3283125" y="229535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15" y="1"/>
                    <a:pt x="1" y="203"/>
                    <a:pt x="1" y="465"/>
                  </a:cubicBezTo>
                  <a:cubicBezTo>
                    <a:pt x="1" y="715"/>
                    <a:pt x="215" y="929"/>
                    <a:pt x="465" y="929"/>
                  </a:cubicBezTo>
                  <a:cubicBezTo>
                    <a:pt x="727" y="929"/>
                    <a:pt x="930" y="715"/>
                    <a:pt x="930" y="465"/>
                  </a:cubicBezTo>
                  <a:cubicBezTo>
                    <a:pt x="930" y="203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379875" y="21474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93"/>
                    <a:pt x="441" y="893"/>
                  </a:cubicBezTo>
                  <a:cubicBezTo>
                    <a:pt x="691" y="893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3572150" y="2200700"/>
              <a:ext cx="22950" cy="22650"/>
            </a:xfrm>
            <a:custGeom>
              <a:avLst/>
              <a:gdLst/>
              <a:ahLst/>
              <a:cxnLst/>
              <a:rect l="l" t="t" r="r" b="b"/>
              <a:pathLst>
                <a:path w="918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cubicBezTo>
                    <a:pt x="703" y="905"/>
                    <a:pt x="918" y="703"/>
                    <a:pt x="918" y="453"/>
                  </a:cubicBezTo>
                  <a:cubicBezTo>
                    <a:pt x="918" y="203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3579600" y="2040550"/>
              <a:ext cx="27400" cy="27425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1"/>
                  </a:moveTo>
                  <a:cubicBezTo>
                    <a:pt x="251" y="1"/>
                    <a:pt x="1" y="239"/>
                    <a:pt x="1" y="549"/>
                  </a:cubicBezTo>
                  <a:cubicBezTo>
                    <a:pt x="1" y="846"/>
                    <a:pt x="251" y="1096"/>
                    <a:pt x="548" y="1096"/>
                  </a:cubicBezTo>
                  <a:cubicBezTo>
                    <a:pt x="858" y="1096"/>
                    <a:pt x="1096" y="846"/>
                    <a:pt x="1096" y="549"/>
                  </a:cubicBezTo>
                  <a:cubicBezTo>
                    <a:pt x="1096" y="239"/>
                    <a:pt x="858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1"/>
          <p:cNvSpPr txBox="1">
            <a:spLocks noGrp="1"/>
          </p:cNvSpPr>
          <p:nvPr>
            <p:ph type="title" hasCustomPrompt="1"/>
          </p:nvPr>
        </p:nvSpPr>
        <p:spPr>
          <a:xfrm>
            <a:off x="1799250" y="2199163"/>
            <a:ext cx="55455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69" name="Google Shape;1169;p11"/>
          <p:cNvSpPr txBox="1">
            <a:spLocks noGrp="1"/>
          </p:cNvSpPr>
          <p:nvPr>
            <p:ph type="subTitle" idx="1"/>
          </p:nvPr>
        </p:nvSpPr>
        <p:spPr>
          <a:xfrm>
            <a:off x="1780200" y="3386413"/>
            <a:ext cx="55836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0" name="Google Shape;1170;p11"/>
          <p:cNvSpPr txBox="1">
            <a:spLocks noGrp="1"/>
          </p:cNvSpPr>
          <p:nvPr>
            <p:ph type="title" idx="2"/>
          </p:nvPr>
        </p:nvSpPr>
        <p:spPr>
          <a:xfrm>
            <a:off x="998100" y="720900"/>
            <a:ext cx="3761100" cy="657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13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oRhyme"/>
              <a:buNone/>
              <a:defRPr sz="2800" b="1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69" r:id="rId14"/>
    <p:sldLayoutId id="2147483671" r:id="rId15"/>
    <p:sldLayoutId id="2147483672" r:id="rId16"/>
    <p:sldLayoutId id="2147483674" r:id="rId17"/>
    <p:sldLayoutId id="2147483676" r:id="rId18"/>
    <p:sldLayoutId id="2147483678" r:id="rId19"/>
    <p:sldLayoutId id="214748367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36"/>
          <p:cNvSpPr txBox="1">
            <a:spLocks noGrp="1"/>
          </p:cNvSpPr>
          <p:nvPr>
            <p:ph type="ctrTitle"/>
          </p:nvPr>
        </p:nvSpPr>
        <p:spPr>
          <a:xfrm>
            <a:off x="1230485" y="1131590"/>
            <a:ext cx="654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Arial Rounded MT Bold" pitchFamily="34" charset="0"/>
              </a:rPr>
              <a:t>Unit 2</a:t>
            </a:r>
            <a:br>
              <a:rPr lang="en" dirty="0"/>
            </a:b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Influential People</a:t>
            </a:r>
            <a:br>
              <a:rPr lang="en" dirty="0">
                <a:latin typeface="Gaza" pitchFamily="34" charset="-78"/>
                <a:ea typeface="Gaza" pitchFamily="34" charset="-78"/>
                <a:cs typeface="Gaza" pitchFamily="34" charset="-78"/>
              </a:rPr>
            </a:br>
            <a:r>
              <a:rPr lang="en" sz="2000" dirty="0">
                <a:solidFill>
                  <a:schemeClr val="accent5">
                    <a:lumMod val="50000"/>
                  </a:schemeClr>
                </a:solidFill>
              </a:rPr>
              <a:t>Form , Meaning &amp; Function</a:t>
            </a:r>
            <a:endParaRPr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73" name="Google Shape;4073;p36"/>
          <p:cNvSpPr txBox="1">
            <a:spLocks noGrp="1"/>
          </p:cNvSpPr>
          <p:nvPr>
            <p:ph type="subTitle" idx="1"/>
          </p:nvPr>
        </p:nvSpPr>
        <p:spPr>
          <a:xfrm>
            <a:off x="1835696" y="3363838"/>
            <a:ext cx="54144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Footlight MT Light" pitchFamily="18" charset="0"/>
              </a:rPr>
              <a:t>Done by : 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Entisar Al-Obaidalla</a:t>
            </a:r>
            <a:endParaRPr b="1" dirty="0">
              <a:solidFill>
                <a:schemeClr val="tx2">
                  <a:lumMod val="5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4074" name="Google Shape;4074;p36"/>
          <p:cNvSpPr/>
          <p:nvPr/>
        </p:nvSpPr>
        <p:spPr>
          <a:xfrm>
            <a:off x="1593719" y="2593891"/>
            <a:ext cx="2728" cy="4933"/>
          </a:xfrm>
          <a:custGeom>
            <a:avLst/>
            <a:gdLst/>
            <a:ahLst/>
            <a:cxnLst/>
            <a:rect l="l" t="t" r="r" b="b"/>
            <a:pathLst>
              <a:path w="73" h="132" extrusionOk="0">
                <a:moveTo>
                  <a:pt x="37" y="1"/>
                </a:moveTo>
                <a:cubicBezTo>
                  <a:pt x="25" y="48"/>
                  <a:pt x="13" y="84"/>
                  <a:pt x="1" y="132"/>
                </a:cubicBezTo>
                <a:cubicBezTo>
                  <a:pt x="25" y="108"/>
                  <a:pt x="49" y="96"/>
                  <a:pt x="72" y="84"/>
                </a:cubicBezTo>
                <a:cubicBezTo>
                  <a:pt x="60" y="60"/>
                  <a:pt x="49" y="37"/>
                  <a:pt x="37" y="1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36"/>
          <p:cNvSpPr/>
          <p:nvPr/>
        </p:nvSpPr>
        <p:spPr>
          <a:xfrm>
            <a:off x="1227345" y="1355171"/>
            <a:ext cx="3140" cy="4485"/>
          </a:xfrm>
          <a:custGeom>
            <a:avLst/>
            <a:gdLst/>
            <a:ahLst/>
            <a:cxnLst/>
            <a:rect l="l" t="t" r="r" b="b"/>
            <a:pathLst>
              <a:path w="84" h="120" extrusionOk="0">
                <a:moveTo>
                  <a:pt x="0" y="1"/>
                </a:moveTo>
                <a:lnTo>
                  <a:pt x="0" y="1"/>
                </a:lnTo>
                <a:cubicBezTo>
                  <a:pt x="12" y="36"/>
                  <a:pt x="24" y="72"/>
                  <a:pt x="36" y="120"/>
                </a:cubicBezTo>
                <a:cubicBezTo>
                  <a:pt x="48" y="84"/>
                  <a:pt x="60" y="60"/>
                  <a:pt x="84" y="24"/>
                </a:cubicBezTo>
                <a:cubicBezTo>
                  <a:pt x="60" y="24"/>
                  <a:pt x="24" y="12"/>
                  <a:pt x="0" y="1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3" name="Google Shape;4663;p60"/>
          <p:cNvGrpSpPr/>
          <p:nvPr/>
        </p:nvGrpSpPr>
        <p:grpSpPr>
          <a:xfrm>
            <a:off x="1175975" y="1790163"/>
            <a:ext cx="6792057" cy="2431237"/>
            <a:chOff x="1175975" y="1304388"/>
            <a:chExt cx="6792057" cy="2431237"/>
          </a:xfrm>
        </p:grpSpPr>
        <p:sp>
          <p:nvSpPr>
            <p:cNvPr id="4664" name="Google Shape;4664;p60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0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6" name="Google Shape;4666;p60"/>
          <p:cNvSpPr txBox="1">
            <a:spLocks noGrp="1"/>
          </p:cNvSpPr>
          <p:nvPr>
            <p:ph type="title" idx="2"/>
          </p:nvPr>
        </p:nvSpPr>
        <p:spPr>
          <a:xfrm>
            <a:off x="998100" y="720900"/>
            <a:ext cx="37611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For</a:t>
            </a:r>
            <a:r>
              <a:rPr lang="en" dirty="0"/>
              <a:t> </a:t>
            </a: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" dirty="0"/>
              <a:t> </a:t>
            </a:r>
            <a:r>
              <a:rPr lang="en" dirty="0">
                <a:solidFill>
                  <a:schemeClr val="bg2">
                    <a:lumMod val="90000"/>
                  </a:schemeClr>
                </a:solidFill>
              </a:rPr>
              <a:t>Since</a:t>
            </a:r>
            <a:endParaRPr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54428" r="20409" b="26826"/>
          <a:stretch/>
        </p:blipFill>
        <p:spPr bwMode="auto">
          <a:xfrm>
            <a:off x="1403647" y="1957388"/>
            <a:ext cx="6441927" cy="205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3" name="Google Shape;4423;p51"/>
          <p:cNvGrpSpPr/>
          <p:nvPr/>
        </p:nvGrpSpPr>
        <p:grpSpPr>
          <a:xfrm>
            <a:off x="719714" y="1846293"/>
            <a:ext cx="3644089" cy="2682591"/>
            <a:chOff x="3390190" y="2196350"/>
            <a:chExt cx="2329385" cy="2138375"/>
          </a:xfrm>
        </p:grpSpPr>
        <p:sp>
          <p:nvSpPr>
            <p:cNvPr id="4424" name="Google Shape;4424;p51"/>
            <p:cNvSpPr/>
            <p:nvPr/>
          </p:nvSpPr>
          <p:spPr>
            <a:xfrm>
              <a:off x="3390190" y="2267125"/>
              <a:ext cx="2295600" cy="206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1"/>
            <p:cNvSpPr/>
            <p:nvPr/>
          </p:nvSpPr>
          <p:spPr>
            <a:xfrm>
              <a:off x="3469875" y="2196350"/>
              <a:ext cx="2249700" cy="2067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6" name="Google Shape;4426;p51"/>
          <p:cNvGrpSpPr/>
          <p:nvPr/>
        </p:nvGrpSpPr>
        <p:grpSpPr>
          <a:xfrm>
            <a:off x="4779909" y="1846293"/>
            <a:ext cx="3644089" cy="2682591"/>
            <a:chOff x="3390190" y="2196350"/>
            <a:chExt cx="2329385" cy="2138375"/>
          </a:xfrm>
        </p:grpSpPr>
        <p:sp>
          <p:nvSpPr>
            <p:cNvPr id="4427" name="Google Shape;4427;p51"/>
            <p:cNvSpPr/>
            <p:nvPr/>
          </p:nvSpPr>
          <p:spPr>
            <a:xfrm>
              <a:off x="3390190" y="2267125"/>
              <a:ext cx="2295600" cy="206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1"/>
            <p:cNvSpPr/>
            <p:nvPr/>
          </p:nvSpPr>
          <p:spPr>
            <a:xfrm>
              <a:off x="3469875" y="2196350"/>
              <a:ext cx="2249700" cy="2067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9" name="Google Shape;4429;p51"/>
          <p:cNvSpPr txBox="1">
            <a:spLocks noGrp="1"/>
          </p:cNvSpPr>
          <p:nvPr>
            <p:ph type="title" idx="6"/>
          </p:nvPr>
        </p:nvSpPr>
        <p:spPr>
          <a:xfrm>
            <a:off x="998100" y="720900"/>
            <a:ext cx="57819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dirty="0"/>
              <a:t>The expression with </a:t>
            </a:r>
            <a:r>
              <a:rPr lang="en-US" sz="2200" u="sng" dirty="0">
                <a:solidFill>
                  <a:schemeClr val="bg2">
                    <a:lumMod val="90000"/>
                  </a:schemeClr>
                </a:solidFill>
              </a:rPr>
              <a:t>for</a:t>
            </a:r>
            <a:r>
              <a:rPr lang="en-US" sz="2200" dirty="0"/>
              <a:t> and </a:t>
            </a:r>
            <a:r>
              <a:rPr lang="en-US" sz="2200" u="sng" dirty="0">
                <a:solidFill>
                  <a:schemeClr val="tx2">
                    <a:lumMod val="50000"/>
                  </a:schemeClr>
                </a:solidFill>
              </a:rPr>
              <a:t>since</a:t>
            </a:r>
            <a:r>
              <a:rPr lang="en-US" sz="2200" dirty="0"/>
              <a:t>:</a:t>
            </a:r>
            <a:endParaRPr sz="2200" dirty="0"/>
          </a:p>
        </p:txBody>
      </p:sp>
      <p:sp>
        <p:nvSpPr>
          <p:cNvPr id="4430" name="Google Shape;4430;p51"/>
          <p:cNvSpPr txBox="1">
            <a:spLocks noGrp="1"/>
          </p:cNvSpPr>
          <p:nvPr>
            <p:ph type="title"/>
          </p:nvPr>
        </p:nvSpPr>
        <p:spPr>
          <a:xfrm>
            <a:off x="1043608" y="2139702"/>
            <a:ext cx="2191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For</a:t>
            </a:r>
            <a:endParaRPr dirty="0"/>
          </a:p>
        </p:txBody>
      </p:sp>
      <p:sp>
        <p:nvSpPr>
          <p:cNvPr id="4431" name="Google Shape;4431;p51"/>
          <p:cNvSpPr txBox="1">
            <a:spLocks noGrp="1"/>
          </p:cNvSpPr>
          <p:nvPr>
            <p:ph type="subTitle" idx="1"/>
          </p:nvPr>
        </p:nvSpPr>
        <p:spPr>
          <a:xfrm>
            <a:off x="971600" y="2602350"/>
            <a:ext cx="3312368" cy="16255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b="1" dirty="0"/>
              <a:t>To indicate the duration of the action ..</a:t>
            </a:r>
          </a:p>
          <a:p>
            <a:pPr marL="0" lvl="0" indent="0"/>
            <a:endParaRPr lang="en-US" sz="1800" b="1" dirty="0"/>
          </a:p>
          <a:p>
            <a:pPr marL="0" lvl="0" indent="0"/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</a:rPr>
              <a:t>Examples:</a:t>
            </a:r>
          </a:p>
          <a:p>
            <a:pPr marL="0" lvl="0" indent="0"/>
            <a:r>
              <a:rPr lang="en-US" sz="1800" b="1" dirty="0">
                <a:sym typeface="Wingdings 3"/>
              </a:rPr>
              <a:t></a:t>
            </a:r>
            <a:r>
              <a:rPr lang="en-US" sz="1800" b="1" dirty="0"/>
              <a:t>For two months , for a year , for a long time…</a:t>
            </a:r>
            <a:endParaRPr sz="1800" b="1" dirty="0"/>
          </a:p>
        </p:txBody>
      </p:sp>
      <p:sp>
        <p:nvSpPr>
          <p:cNvPr id="4434" name="Google Shape;4434;p51"/>
          <p:cNvSpPr txBox="1">
            <a:spLocks noGrp="1"/>
          </p:cNvSpPr>
          <p:nvPr>
            <p:ph type="title" idx="4"/>
          </p:nvPr>
        </p:nvSpPr>
        <p:spPr>
          <a:xfrm>
            <a:off x="5076056" y="2139702"/>
            <a:ext cx="2191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Since</a:t>
            </a:r>
            <a:endParaRPr dirty="0"/>
          </a:p>
        </p:txBody>
      </p:sp>
      <p:sp>
        <p:nvSpPr>
          <p:cNvPr id="4435" name="Google Shape;4435;p51"/>
          <p:cNvSpPr txBox="1">
            <a:spLocks noGrp="1"/>
          </p:cNvSpPr>
          <p:nvPr>
            <p:ph type="subTitle" idx="5"/>
          </p:nvPr>
        </p:nvSpPr>
        <p:spPr>
          <a:xfrm>
            <a:off x="5076056" y="2499742"/>
            <a:ext cx="3240360" cy="180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/>
              <a:t>To indicate when the action began ..</a:t>
            </a:r>
          </a:p>
          <a:p>
            <a:pPr marL="0" lvl="0" indent="0"/>
            <a:endParaRPr lang="en-US" sz="1800" b="1" dirty="0"/>
          </a:p>
          <a:p>
            <a:pPr marL="0" indent="0"/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</a:rPr>
              <a:t>Examples:</a:t>
            </a:r>
            <a:endParaRPr lang="en-US" sz="1800" b="1" dirty="0"/>
          </a:p>
          <a:p>
            <a:pPr marL="0" lvl="0" indent="0"/>
            <a:r>
              <a:rPr lang="en-US" sz="1800" b="1" dirty="0">
                <a:sym typeface="Wingdings 3"/>
              </a:rPr>
              <a:t></a:t>
            </a:r>
            <a:r>
              <a:rPr lang="en-US" sz="1800" b="1" dirty="0"/>
              <a:t>Since yesterday , since last June , since the morning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9" grpId="0" animBg="1"/>
      <p:bldP spid="4430" grpId="0"/>
      <p:bldP spid="4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" name="Google Shape;4343;p48"/>
          <p:cNvSpPr/>
          <p:nvPr/>
        </p:nvSpPr>
        <p:spPr>
          <a:xfrm>
            <a:off x="1619672" y="1567603"/>
            <a:ext cx="173400" cy="16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48"/>
          <p:cNvSpPr/>
          <p:nvPr/>
        </p:nvSpPr>
        <p:spPr>
          <a:xfrm>
            <a:off x="1564117" y="3291830"/>
            <a:ext cx="173400" cy="16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1 Metin kutusu"/>
          <p:cNvSpPr txBox="1"/>
          <p:nvPr/>
        </p:nvSpPr>
        <p:spPr>
          <a:xfrm>
            <a:off x="1353715" y="820390"/>
            <a:ext cx="6572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eight o’clock.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Tuesday.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1999.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I </a:t>
            </a:r>
            <a:r>
              <a:rPr lang="en-US" u="sng" dirty="0">
                <a:latin typeface="Comic Sans MS" pitchFamily="66" charset="0"/>
              </a:rPr>
              <a:t>have been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here </a:t>
            </a:r>
            <a:r>
              <a:rPr lang="en-US" b="1" i="1" u="sng" dirty="0">
                <a:latin typeface="Comic Sans MS" pitchFamily="66" charset="0"/>
              </a:rPr>
              <a:t>since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May.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January 3, 2001.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yesterday.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    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last month.</a:t>
            </a:r>
            <a:endParaRPr lang="tr-TR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3" name="3 Düz Ok Bağlayıcısı"/>
          <p:cNvCxnSpPr/>
          <p:nvPr/>
        </p:nvCxnSpPr>
        <p:spPr>
          <a:xfrm flipV="1">
            <a:off x="3838203" y="1011258"/>
            <a:ext cx="301749" cy="640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3838203" y="1707654"/>
            <a:ext cx="445765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3 Düz Ok Bağlayıcısı"/>
          <p:cNvCxnSpPr/>
          <p:nvPr/>
        </p:nvCxnSpPr>
        <p:spPr>
          <a:xfrm flipV="1">
            <a:off x="3779912" y="1163658"/>
            <a:ext cx="512440" cy="543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3 Düz Ok Bağlayıcısı"/>
          <p:cNvCxnSpPr/>
          <p:nvPr/>
        </p:nvCxnSpPr>
        <p:spPr>
          <a:xfrm flipV="1">
            <a:off x="3707904" y="1401320"/>
            <a:ext cx="576064" cy="30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3 Düz Ok Bağlayıcısı"/>
          <p:cNvCxnSpPr/>
          <p:nvPr/>
        </p:nvCxnSpPr>
        <p:spPr>
          <a:xfrm flipV="1">
            <a:off x="3779912" y="1576026"/>
            <a:ext cx="540060" cy="13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3 Düz Ok Bağlayıcısı"/>
          <p:cNvCxnSpPr/>
          <p:nvPr/>
        </p:nvCxnSpPr>
        <p:spPr>
          <a:xfrm>
            <a:off x="3851920" y="1707654"/>
            <a:ext cx="481769" cy="12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3 Düz Ok Bağlayıcısı"/>
          <p:cNvCxnSpPr/>
          <p:nvPr/>
        </p:nvCxnSpPr>
        <p:spPr>
          <a:xfrm>
            <a:off x="3838203" y="1707654"/>
            <a:ext cx="44576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16 Metin kutusu"/>
          <p:cNvSpPr txBox="1"/>
          <p:nvPr/>
        </p:nvSpPr>
        <p:spPr>
          <a:xfrm>
            <a:off x="1829063" y="2543499"/>
            <a:ext cx="5715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ten minutes.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two hours.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five days.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I </a:t>
            </a:r>
            <a:r>
              <a:rPr lang="en-US" u="sng" dirty="0">
                <a:latin typeface="Comic Sans MS" pitchFamily="66" charset="0"/>
              </a:rPr>
              <a:t>have been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here </a:t>
            </a:r>
            <a:r>
              <a:rPr lang="en-US" b="1" i="1" u="sng" dirty="0">
                <a:latin typeface="Comic Sans MS" pitchFamily="66" charset="0"/>
              </a:rPr>
              <a:t>for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about three weeks.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almost six months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many years.</a:t>
            </a:r>
          </a:p>
          <a:p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                                              </a:t>
            </a:r>
            <a:r>
              <a:rPr lang="en-US" b="1" dirty="0">
                <a:solidFill>
                  <a:srgbClr val="FF936D"/>
                </a:solidFill>
                <a:latin typeface="Comic Sans MS" pitchFamily="66" charset="0"/>
              </a:rPr>
              <a:t>a long time.</a:t>
            </a:r>
            <a:endParaRPr lang="tr-TR" b="1" dirty="0">
              <a:solidFill>
                <a:srgbClr val="FF936D"/>
              </a:solidFill>
              <a:latin typeface="Comic Sans MS" pitchFamily="66" charset="0"/>
            </a:endParaRPr>
          </a:p>
        </p:txBody>
      </p:sp>
      <p:cxnSp>
        <p:nvCxnSpPr>
          <p:cNvPr id="33" name="3 Düz Ok Bağlayıcısı"/>
          <p:cNvCxnSpPr/>
          <p:nvPr/>
        </p:nvCxnSpPr>
        <p:spPr>
          <a:xfrm>
            <a:off x="3737049" y="3362009"/>
            <a:ext cx="44576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3 Düz Ok Bağlayıcısı"/>
          <p:cNvCxnSpPr/>
          <p:nvPr/>
        </p:nvCxnSpPr>
        <p:spPr>
          <a:xfrm flipV="1">
            <a:off x="3737049" y="2715766"/>
            <a:ext cx="402903" cy="633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 Düz Ok Bağlayıcısı"/>
          <p:cNvCxnSpPr/>
          <p:nvPr/>
        </p:nvCxnSpPr>
        <p:spPr>
          <a:xfrm flipV="1">
            <a:off x="3743628" y="2942387"/>
            <a:ext cx="402903" cy="433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 Düz Ok Bağlayıcısı"/>
          <p:cNvCxnSpPr/>
          <p:nvPr/>
        </p:nvCxnSpPr>
        <p:spPr>
          <a:xfrm flipV="1">
            <a:off x="3743628" y="3133043"/>
            <a:ext cx="433090" cy="242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3 Düz Ok Bağlayıcısı"/>
          <p:cNvCxnSpPr/>
          <p:nvPr/>
        </p:nvCxnSpPr>
        <p:spPr>
          <a:xfrm flipV="1">
            <a:off x="3737049" y="3338212"/>
            <a:ext cx="480870" cy="23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3 Düz Ok Bağlayıcısı"/>
          <p:cNvCxnSpPr/>
          <p:nvPr/>
        </p:nvCxnSpPr>
        <p:spPr>
          <a:xfrm>
            <a:off x="3783633" y="3375680"/>
            <a:ext cx="433090" cy="183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3 Düz Ok Bağlayıcısı"/>
          <p:cNvCxnSpPr/>
          <p:nvPr/>
        </p:nvCxnSpPr>
        <p:spPr>
          <a:xfrm>
            <a:off x="3779912" y="3375680"/>
            <a:ext cx="553777" cy="63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5724" r="19002" b="61627"/>
          <a:stretch/>
        </p:blipFill>
        <p:spPr bwMode="auto">
          <a:xfrm>
            <a:off x="683568" y="1347614"/>
            <a:ext cx="770485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8100" y="720900"/>
            <a:ext cx="6382212" cy="602700"/>
          </a:xfrm>
        </p:spPr>
        <p:txBody>
          <a:bodyPr/>
          <a:lstStyle/>
          <a:p>
            <a:r>
              <a:rPr lang="en-US" dirty="0"/>
              <a:t>Complete with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dirty="0"/>
              <a:t>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since</a:t>
            </a:r>
            <a:r>
              <a:rPr lang="en-US" dirty="0"/>
              <a:t>: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6453016" y="2692592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084162" y="220171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025743" y="3219822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598511" y="2211710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for 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420578" y="313936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since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936777" y="353334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since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932040" y="361795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since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294061" y="25776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since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3" name="Google Shape;4663;p60"/>
          <p:cNvGrpSpPr/>
          <p:nvPr/>
        </p:nvGrpSpPr>
        <p:grpSpPr>
          <a:xfrm>
            <a:off x="1175975" y="1790163"/>
            <a:ext cx="6792057" cy="2431237"/>
            <a:chOff x="1175975" y="1304388"/>
            <a:chExt cx="6792057" cy="2431237"/>
          </a:xfrm>
        </p:grpSpPr>
        <p:sp>
          <p:nvSpPr>
            <p:cNvPr id="4664" name="Google Shape;4664;p60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0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6" name="Google Shape;4666;p60"/>
          <p:cNvSpPr txBox="1">
            <a:spLocks noGrp="1"/>
          </p:cNvSpPr>
          <p:nvPr>
            <p:ph type="title" idx="2"/>
          </p:nvPr>
        </p:nvSpPr>
        <p:spPr>
          <a:xfrm>
            <a:off x="998100" y="720900"/>
            <a:ext cx="37611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How long …..?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73230" r="18363" b="12832"/>
          <a:stretch/>
        </p:blipFill>
        <p:spPr bwMode="auto">
          <a:xfrm>
            <a:off x="1417484" y="1995855"/>
            <a:ext cx="6428091" cy="194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3" name="Google Shape;4493;p55"/>
          <p:cNvSpPr txBox="1">
            <a:spLocks noGrp="1"/>
          </p:cNvSpPr>
          <p:nvPr>
            <p:ph type="title" idx="8"/>
          </p:nvPr>
        </p:nvSpPr>
        <p:spPr>
          <a:xfrm>
            <a:off x="998100" y="720900"/>
            <a:ext cx="36330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Long  ?</a:t>
            </a:r>
            <a:endParaRPr dirty="0"/>
          </a:p>
        </p:txBody>
      </p:sp>
      <p:sp>
        <p:nvSpPr>
          <p:cNvPr id="10" name="مستطيل 9"/>
          <p:cNvSpPr/>
          <p:nvPr/>
        </p:nvSpPr>
        <p:spPr>
          <a:xfrm>
            <a:off x="3753048" y="1779662"/>
            <a:ext cx="1752403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/>
              <a:t>how long = </a:t>
            </a:r>
            <a:r>
              <a:rPr lang="ar-SA" sz="1600" b="1" dirty="0"/>
              <a:t>كم مدة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979712" y="2278738"/>
            <a:ext cx="61206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Q: How long has the clothing store been in operation? </a:t>
            </a:r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2231740" y="2859782"/>
            <a:ext cx="5616624" cy="576064"/>
          </a:xfrm>
          <a:prstGeom prst="wedgeRoundRectCallout">
            <a:avLst>
              <a:gd name="adj1" fmla="val -54794"/>
              <a:gd name="adj2" fmla="val 2529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A: It has been in operation </a:t>
            </a:r>
            <a:r>
              <a:rPr lang="en-US" sz="2000" b="1" u="sng" dirty="0"/>
              <a:t>since</a:t>
            </a:r>
            <a:r>
              <a:rPr lang="en-US" sz="2000" b="1" dirty="0"/>
              <a:t> 1975.</a:t>
            </a:r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2231740" y="3723878"/>
            <a:ext cx="5616624" cy="576064"/>
          </a:xfrm>
          <a:prstGeom prst="wedgeRoundRectCallout">
            <a:avLst>
              <a:gd name="adj1" fmla="val 54589"/>
              <a:gd name="adj2" fmla="val 42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 A: It has been in operation </a:t>
            </a:r>
            <a:r>
              <a:rPr lang="en-US" sz="2000" b="1" u="sng" dirty="0"/>
              <a:t>for</a:t>
            </a:r>
            <a:r>
              <a:rPr lang="en-US" sz="2000" b="1" dirty="0"/>
              <a:t>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3" grpId="0" animBg="1"/>
      <p:bldP spid="11" grpId="0" animBg="1"/>
      <p:bldP spid="1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p40"/>
          <p:cNvSpPr/>
          <p:nvPr/>
        </p:nvSpPr>
        <p:spPr>
          <a:xfrm>
            <a:off x="615350" y="899272"/>
            <a:ext cx="5699700" cy="339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9" name="Google Shape;4119;p40"/>
          <p:cNvSpPr/>
          <p:nvPr/>
        </p:nvSpPr>
        <p:spPr>
          <a:xfrm>
            <a:off x="720000" y="790200"/>
            <a:ext cx="5699700" cy="339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0" name="Google Shape;4120;p40"/>
          <p:cNvSpPr/>
          <p:nvPr/>
        </p:nvSpPr>
        <p:spPr>
          <a:xfrm>
            <a:off x="943716" y="971801"/>
            <a:ext cx="5252400" cy="3033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4" name="Google Shape;4124;p40"/>
          <p:cNvGrpSpPr/>
          <p:nvPr/>
        </p:nvGrpSpPr>
        <p:grpSpPr>
          <a:xfrm rot="-5967457">
            <a:off x="6869318" y="3769886"/>
            <a:ext cx="2171899" cy="2230590"/>
            <a:chOff x="5415575" y="3314963"/>
            <a:chExt cx="2715996" cy="2789389"/>
          </a:xfrm>
        </p:grpSpPr>
        <p:sp>
          <p:nvSpPr>
            <p:cNvPr id="4125" name="Google Shape;4125;p40"/>
            <p:cNvSpPr/>
            <p:nvPr/>
          </p:nvSpPr>
          <p:spPr>
            <a:xfrm>
              <a:off x="5415575" y="3314963"/>
              <a:ext cx="2709000" cy="265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0"/>
            <p:cNvSpPr/>
            <p:nvPr/>
          </p:nvSpPr>
          <p:spPr>
            <a:xfrm flipH="1">
              <a:off x="7835646" y="4544924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7" name="Google Shape;4127;p40"/>
            <p:cNvSpPr/>
            <p:nvPr/>
          </p:nvSpPr>
          <p:spPr>
            <a:xfrm flipH="1">
              <a:off x="7359820" y="4847118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8" name="Google Shape;4128;p40"/>
            <p:cNvSpPr/>
            <p:nvPr/>
          </p:nvSpPr>
          <p:spPr>
            <a:xfrm flipH="1">
              <a:off x="7626580" y="4021713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9" name="Google Shape;4129;p40"/>
            <p:cNvSpPr/>
            <p:nvPr/>
          </p:nvSpPr>
          <p:spPr>
            <a:xfrm flipH="1">
              <a:off x="6829401" y="3406416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0" name="Google Shape;4130;p40"/>
            <p:cNvSpPr/>
            <p:nvPr/>
          </p:nvSpPr>
          <p:spPr>
            <a:xfrm flipH="1">
              <a:off x="6601247" y="3892669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1" name="Google Shape;4131;p40"/>
            <p:cNvSpPr/>
            <p:nvPr/>
          </p:nvSpPr>
          <p:spPr>
            <a:xfrm flipH="1">
              <a:off x="7263030" y="3606132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2" name="Google Shape;4132;p40"/>
            <p:cNvSpPr/>
            <p:nvPr/>
          </p:nvSpPr>
          <p:spPr>
            <a:xfrm flipH="1">
              <a:off x="5830270" y="4526051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3" name="Google Shape;4133;p40"/>
            <p:cNvSpPr/>
            <p:nvPr/>
          </p:nvSpPr>
          <p:spPr>
            <a:xfrm flipH="1">
              <a:off x="6086782" y="3994178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4" name="Google Shape;4134;p40"/>
            <p:cNvSpPr/>
            <p:nvPr/>
          </p:nvSpPr>
          <p:spPr>
            <a:xfrm flipH="1">
              <a:off x="5463221" y="4750783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5" name="Google Shape;4135;p40"/>
            <p:cNvSpPr/>
            <p:nvPr/>
          </p:nvSpPr>
          <p:spPr>
            <a:xfrm rot="3184551" flipH="1">
              <a:off x="5645910" y="3866643"/>
              <a:ext cx="236101" cy="284632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6" name="Google Shape;4136;p40"/>
            <p:cNvSpPr/>
            <p:nvPr/>
          </p:nvSpPr>
          <p:spPr>
            <a:xfrm flipH="1">
              <a:off x="6142592" y="4910443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7" name="Google Shape;4137;p40"/>
            <p:cNvSpPr/>
            <p:nvPr/>
          </p:nvSpPr>
          <p:spPr>
            <a:xfrm flipH="1">
              <a:off x="6722131" y="5057058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8" name="Google Shape;4138;p40"/>
            <p:cNvSpPr/>
            <p:nvPr/>
          </p:nvSpPr>
          <p:spPr>
            <a:xfrm flipH="1">
              <a:off x="7110294" y="4362747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9" name="Google Shape;4139;p40"/>
            <p:cNvSpPr/>
            <p:nvPr/>
          </p:nvSpPr>
          <p:spPr>
            <a:xfrm flipH="1">
              <a:off x="6592858" y="4572906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0" name="Google Shape;4140;p40"/>
            <p:cNvSpPr/>
            <p:nvPr/>
          </p:nvSpPr>
          <p:spPr>
            <a:xfrm flipH="1">
              <a:off x="6329732" y="3474465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1" name="Google Shape;4141;p40"/>
            <p:cNvSpPr/>
            <p:nvPr/>
          </p:nvSpPr>
          <p:spPr>
            <a:xfrm flipH="1">
              <a:off x="7557409" y="5416763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2" name="Google Shape;4142;p40"/>
            <p:cNvSpPr/>
            <p:nvPr/>
          </p:nvSpPr>
          <p:spPr>
            <a:xfrm flipH="1">
              <a:off x="6490476" y="5871751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3" name="Google Shape;4143;p40"/>
            <p:cNvSpPr/>
            <p:nvPr/>
          </p:nvSpPr>
          <p:spPr>
            <a:xfrm flipH="1">
              <a:off x="6949487" y="5647893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4" name="Google Shape;4144;p40"/>
            <p:cNvSpPr/>
            <p:nvPr/>
          </p:nvSpPr>
          <p:spPr>
            <a:xfrm flipH="1">
              <a:off x="5681905" y="5385850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5" name="Google Shape;4145;p40"/>
            <p:cNvSpPr/>
            <p:nvPr/>
          </p:nvSpPr>
          <p:spPr>
            <a:xfrm flipH="1">
              <a:off x="6219835" y="5453547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4800" y="1501000"/>
            <a:ext cx="2907600" cy="1934846"/>
          </a:xfrm>
        </p:spPr>
        <p:txBody>
          <a:bodyPr/>
          <a:lstStyle/>
          <a:p>
            <a:pPr algn="ctr"/>
            <a:r>
              <a:rPr lang="en-US" sz="3600" dirty="0"/>
              <a:t>Open your student’s book p. 31</a:t>
            </a:r>
            <a:endParaRPr lang="ar-SA" sz="36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576">
            <a:off x="4898794" y="1074900"/>
            <a:ext cx="2385020" cy="305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71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7" name="Google Shape;4327;p47"/>
          <p:cNvGrpSpPr/>
          <p:nvPr/>
        </p:nvGrpSpPr>
        <p:grpSpPr>
          <a:xfrm>
            <a:off x="1175975" y="1304388"/>
            <a:ext cx="6792057" cy="2431237"/>
            <a:chOff x="1175975" y="1304388"/>
            <a:chExt cx="6792057" cy="2431237"/>
          </a:xfrm>
        </p:grpSpPr>
        <p:sp>
          <p:nvSpPr>
            <p:cNvPr id="4328" name="Google Shape;4328;p47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7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7"/>
            <p:cNvSpPr/>
            <p:nvPr/>
          </p:nvSpPr>
          <p:spPr>
            <a:xfrm>
              <a:off x="1419050" y="1430313"/>
              <a:ext cx="6426600" cy="2103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519" r="4569" b="45663"/>
          <a:stretch/>
        </p:blipFill>
        <p:spPr bwMode="auto">
          <a:xfrm>
            <a:off x="1555403" y="1602800"/>
            <a:ext cx="6153894" cy="175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Google Shape;4666;p60"/>
          <p:cNvSpPr txBox="1">
            <a:spLocks noGrp="1"/>
          </p:cNvSpPr>
          <p:nvPr>
            <p:ph type="title" idx="2"/>
          </p:nvPr>
        </p:nvSpPr>
        <p:spPr>
          <a:xfrm>
            <a:off x="1419050" y="483518"/>
            <a:ext cx="5112568" cy="6573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800" dirty="0">
                <a:solidFill>
                  <a:srgbClr val="FFFF00"/>
                </a:solidFill>
              </a:rPr>
            </a:br>
            <a:r>
              <a:rPr lang="en" sz="2000" dirty="0">
                <a:solidFill>
                  <a:srgbClr val="FFFF00"/>
                </a:solidFill>
              </a:rPr>
              <a:t>Past Simple versus Present Perfect</a:t>
            </a:r>
            <a:endParaRPr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p52"/>
          <p:cNvSpPr txBox="1">
            <a:spLocks noGrp="1"/>
          </p:cNvSpPr>
          <p:nvPr>
            <p:ph type="title" idx="4"/>
          </p:nvPr>
        </p:nvSpPr>
        <p:spPr>
          <a:xfrm>
            <a:off x="998100" y="720900"/>
            <a:ext cx="36330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dirty="0"/>
            </a:br>
            <a:r>
              <a:rPr lang="en" sz="1600" dirty="0">
                <a:solidFill>
                  <a:schemeClr val="tx2">
                    <a:lumMod val="50000"/>
                  </a:schemeClr>
                </a:solidFill>
              </a:rPr>
              <a:t>Past Simple </a:t>
            </a:r>
            <a:r>
              <a:rPr lang="en" sz="1600" dirty="0"/>
              <a:t>vs </a:t>
            </a:r>
            <a:r>
              <a:rPr lang="en" sz="1600" dirty="0">
                <a:solidFill>
                  <a:schemeClr val="bg2">
                    <a:lumMod val="90000"/>
                  </a:schemeClr>
                </a:solidFill>
              </a:rPr>
              <a:t>Present Perfect</a:t>
            </a:r>
            <a:endParaRPr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47" name="Google Shape;4447;p52"/>
          <p:cNvSpPr txBox="1">
            <a:spLocks noGrp="1"/>
          </p:cNvSpPr>
          <p:nvPr>
            <p:ph type="title" idx="2"/>
          </p:nvPr>
        </p:nvSpPr>
        <p:spPr>
          <a:xfrm>
            <a:off x="1475656" y="2067694"/>
            <a:ext cx="2664296" cy="3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erlin Sans FB Demi" pitchFamily="34" charset="0"/>
              </a:rPr>
              <a:t>Present Perfect</a:t>
            </a:r>
            <a:endParaRPr dirty="0">
              <a:solidFill>
                <a:schemeClr val="dk2"/>
              </a:solidFill>
              <a:latin typeface="Berlin Sans FB Demi" pitchFamily="34" charset="0"/>
            </a:endParaRPr>
          </a:p>
        </p:txBody>
      </p:sp>
      <p:sp>
        <p:nvSpPr>
          <p:cNvPr id="4448" name="Google Shape;4448;p52"/>
          <p:cNvSpPr txBox="1">
            <a:spLocks noGrp="1"/>
          </p:cNvSpPr>
          <p:nvPr>
            <p:ph type="title"/>
          </p:nvPr>
        </p:nvSpPr>
        <p:spPr>
          <a:xfrm>
            <a:off x="5076056" y="2067694"/>
            <a:ext cx="2520280" cy="3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Past Simple</a:t>
            </a:r>
            <a:endParaRPr dirty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449" name="Google Shape;4449;p52"/>
          <p:cNvSpPr txBox="1">
            <a:spLocks noGrp="1"/>
          </p:cNvSpPr>
          <p:nvPr>
            <p:ph type="subTitle" idx="1"/>
          </p:nvPr>
        </p:nvSpPr>
        <p:spPr>
          <a:xfrm>
            <a:off x="4932040" y="2427734"/>
            <a:ext cx="3096344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dirty="0"/>
              <a:t>Use the simple past tense when the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exact time is given</a:t>
            </a:r>
            <a:r>
              <a:rPr lang="en-US" dirty="0"/>
              <a:t>.</a:t>
            </a:r>
          </a:p>
          <a:p>
            <a:pPr marL="0" lvl="0" indent="0" algn="l"/>
            <a:endParaRPr lang="en-US" dirty="0"/>
          </a:p>
          <a:p>
            <a:pPr marL="0" lvl="0" indent="0" algn="l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Simple Past</a:t>
            </a:r>
            <a:endParaRPr lang="ar-SA" dirty="0"/>
          </a:p>
          <a:p>
            <a:pPr marL="0" lvl="0" indent="0"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en-US" b="1" dirty="0"/>
              <a:t>When did he start the company?</a:t>
            </a:r>
          </a:p>
          <a:p>
            <a:pPr marL="0" lvl="0" indent="0" algn="l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dirty="0"/>
              <a:t>: He started the company in the late 70s.</a:t>
            </a:r>
          </a:p>
        </p:txBody>
      </p:sp>
      <p:sp>
        <p:nvSpPr>
          <p:cNvPr id="4450" name="Google Shape;4450;p52"/>
          <p:cNvSpPr txBox="1">
            <a:spLocks noGrp="1"/>
          </p:cNvSpPr>
          <p:nvPr>
            <p:ph type="subTitle" idx="3"/>
          </p:nvPr>
        </p:nvSpPr>
        <p:spPr>
          <a:xfrm>
            <a:off x="1475656" y="2427734"/>
            <a:ext cx="2880320" cy="19442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endParaRPr lang="en-US" dirty="0"/>
          </a:p>
          <a:p>
            <a:pPr marL="0" lvl="0" indent="0" algn="l"/>
            <a:r>
              <a:rPr lang="en-US" dirty="0"/>
              <a:t>Use the </a:t>
            </a:r>
            <a:r>
              <a:rPr lang="en-US" b="1" u="sng" dirty="0"/>
              <a:t>present perfect </a:t>
            </a:r>
            <a:r>
              <a:rPr lang="en-US" dirty="0"/>
              <a:t>to talk about an action that happened in the past when the </a:t>
            </a:r>
            <a:r>
              <a:rPr lang="en-US" b="1" u="sng" dirty="0">
                <a:solidFill>
                  <a:schemeClr val="bg2">
                    <a:lumMod val="75000"/>
                  </a:schemeClr>
                </a:solidFill>
              </a:rPr>
              <a:t>exact time isn’t known</a:t>
            </a:r>
            <a:r>
              <a:rPr lang="en-US" dirty="0"/>
              <a:t> or isn’t important. </a:t>
            </a:r>
          </a:p>
          <a:p>
            <a:pPr marL="0" lvl="0" indent="0" algn="l"/>
            <a:endParaRPr lang="en-US" dirty="0"/>
          </a:p>
          <a:p>
            <a:pPr marL="0" lvl="0" indent="0" algn="l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Present Perfect</a:t>
            </a:r>
            <a:endParaRPr lang="ar-SA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/>
            <a:endParaRPr lang="ar-SA" sz="500" dirty="0"/>
          </a:p>
          <a:p>
            <a:pPr marL="0" lvl="0" indent="0" algn="l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dirty="0"/>
              <a:t>: </a:t>
            </a:r>
            <a:r>
              <a:rPr lang="en-US" b="1" dirty="0"/>
              <a:t>Have you ever met a billionaire? </a:t>
            </a:r>
          </a:p>
          <a:p>
            <a:pPr marL="0" lvl="0" indent="0" algn="l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dirty="0"/>
              <a:t>: No, I’ve never met a billionaire.</a:t>
            </a:r>
          </a:p>
          <a:p>
            <a:pPr marL="0" lvl="0" indent="0" algn="l"/>
            <a:endParaRPr lang="en-US" dirty="0"/>
          </a:p>
        </p:txBody>
      </p:sp>
      <p:sp>
        <p:nvSpPr>
          <p:cNvPr id="12" name="سحابة 11"/>
          <p:cNvSpPr/>
          <p:nvPr/>
        </p:nvSpPr>
        <p:spPr>
          <a:xfrm rot="20652010">
            <a:off x="6835378" y="1349400"/>
            <a:ext cx="1738510" cy="99883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Time is specific</a:t>
            </a:r>
            <a:endParaRPr lang="ar-SA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سحابة 12"/>
          <p:cNvSpPr/>
          <p:nvPr/>
        </p:nvSpPr>
        <p:spPr>
          <a:xfrm rot="20652010">
            <a:off x="34813" y="1543564"/>
            <a:ext cx="1705676" cy="87387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Time isn’t specific</a:t>
            </a:r>
            <a:endParaRPr lang="ar-SA" b="1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6" grpId="0" animBg="1"/>
      <p:bldP spid="4447" grpId="0"/>
      <p:bldP spid="4448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7" name="Google Shape;4327;p47"/>
          <p:cNvGrpSpPr/>
          <p:nvPr/>
        </p:nvGrpSpPr>
        <p:grpSpPr>
          <a:xfrm>
            <a:off x="1175975" y="1304388"/>
            <a:ext cx="6792057" cy="2431237"/>
            <a:chOff x="1175975" y="1304388"/>
            <a:chExt cx="6792057" cy="2431237"/>
          </a:xfrm>
        </p:grpSpPr>
        <p:sp>
          <p:nvSpPr>
            <p:cNvPr id="4328" name="Google Shape;4328;p47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7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7"/>
            <p:cNvSpPr/>
            <p:nvPr/>
          </p:nvSpPr>
          <p:spPr>
            <a:xfrm>
              <a:off x="1419050" y="1430313"/>
              <a:ext cx="6426600" cy="2103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ستطيل 10"/>
          <p:cNvSpPr/>
          <p:nvPr/>
        </p:nvSpPr>
        <p:spPr>
          <a:xfrm>
            <a:off x="1547664" y="1652518"/>
            <a:ext cx="61926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2">
                    <a:lumMod val="75000"/>
                  </a:schemeClr>
                </a:solidFill>
              </a:rPr>
              <a:t>Note:</a:t>
            </a:r>
          </a:p>
          <a:p>
            <a:endParaRPr lang="ar-SA" sz="1100" dirty="0"/>
          </a:p>
          <a:p>
            <a:r>
              <a:rPr lang="en-US" sz="2000" b="1" dirty="0"/>
              <a:t>Time expressions we can use with the </a:t>
            </a:r>
            <a:r>
              <a:rPr lang="en-US" sz="2000" b="1" u="sng" dirty="0"/>
              <a:t>present perfect </a:t>
            </a:r>
            <a:r>
              <a:rPr lang="en-US" sz="2000" b="1" dirty="0"/>
              <a:t>are:</a:t>
            </a:r>
          </a:p>
          <a:p>
            <a:r>
              <a:rPr lang="en-US" sz="2000" dirty="0"/>
              <a:t>yet, so far, ever, never, already, recently, lately, once, twice, etc.</a:t>
            </a:r>
            <a:endParaRPr lang="ar-S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38"/>
          <p:cNvSpPr txBox="1">
            <a:spLocks noGrp="1"/>
          </p:cNvSpPr>
          <p:nvPr>
            <p:ph type="title" idx="21"/>
          </p:nvPr>
        </p:nvSpPr>
        <p:spPr>
          <a:xfrm>
            <a:off x="977950" y="720900"/>
            <a:ext cx="6795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Goals</a:t>
            </a:r>
            <a:endParaRPr dirty="0"/>
          </a:p>
        </p:txBody>
      </p:sp>
      <p:sp>
        <p:nvSpPr>
          <p:cNvPr id="4087" name="Google Shape;4087;p38"/>
          <p:cNvSpPr txBox="1">
            <a:spLocks noGrp="1"/>
          </p:cNvSpPr>
          <p:nvPr>
            <p:ph type="title"/>
          </p:nvPr>
        </p:nvSpPr>
        <p:spPr>
          <a:xfrm>
            <a:off x="1042275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sz="2000" dirty="0"/>
          </a:p>
        </p:txBody>
      </p:sp>
      <p:sp>
        <p:nvSpPr>
          <p:cNvPr id="4088" name="Google Shape;4088;p38"/>
          <p:cNvSpPr txBox="1">
            <a:spLocks noGrp="1"/>
          </p:cNvSpPr>
          <p:nvPr>
            <p:ph type="title" idx="2"/>
          </p:nvPr>
        </p:nvSpPr>
        <p:spPr>
          <a:xfrm>
            <a:off x="1528449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89" name="Google Shape;4089;p38"/>
          <p:cNvSpPr txBox="1">
            <a:spLocks noGrp="1"/>
          </p:cNvSpPr>
          <p:nvPr>
            <p:ph type="subTitle" idx="1"/>
          </p:nvPr>
        </p:nvSpPr>
        <p:spPr>
          <a:xfrm>
            <a:off x="1042275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present perfect simple tense</a:t>
            </a:r>
            <a:endParaRPr dirty="0"/>
          </a:p>
        </p:txBody>
      </p:sp>
      <p:sp>
        <p:nvSpPr>
          <p:cNvPr id="4090" name="Google Shape;4090;p38"/>
          <p:cNvSpPr txBox="1">
            <a:spLocks noGrp="1"/>
          </p:cNvSpPr>
          <p:nvPr>
            <p:ph type="title" idx="3"/>
          </p:nvPr>
        </p:nvSpPr>
        <p:spPr>
          <a:xfrm>
            <a:off x="3501597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sz="2000" dirty="0"/>
          </a:p>
        </p:txBody>
      </p:sp>
      <p:sp>
        <p:nvSpPr>
          <p:cNvPr id="4091" name="Google Shape;4091;p38"/>
          <p:cNvSpPr txBox="1">
            <a:spLocks noGrp="1"/>
          </p:cNvSpPr>
          <p:nvPr>
            <p:ph type="title" idx="4"/>
          </p:nvPr>
        </p:nvSpPr>
        <p:spPr>
          <a:xfrm>
            <a:off x="3987771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092" name="Google Shape;4092;p38"/>
          <p:cNvSpPr txBox="1">
            <a:spLocks noGrp="1"/>
          </p:cNvSpPr>
          <p:nvPr>
            <p:ph type="subTitle" idx="5"/>
          </p:nvPr>
        </p:nvSpPr>
        <p:spPr>
          <a:xfrm>
            <a:off x="3501597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ime expressions with </a:t>
            </a:r>
            <a:r>
              <a:rPr lang="en" b="1" u="sng" dirty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dirty="0"/>
              <a:t>and </a:t>
            </a:r>
            <a:r>
              <a:rPr lang="en" b="1" u="sng" dirty="0">
                <a:solidFill>
                  <a:schemeClr val="tx2">
                    <a:lumMod val="50000"/>
                  </a:schemeClr>
                </a:solidFill>
              </a:rPr>
              <a:t>since</a:t>
            </a: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" dirty="0"/>
              <a:t>correctly</a:t>
            </a:r>
            <a:endParaRPr dirty="0"/>
          </a:p>
        </p:txBody>
      </p:sp>
      <p:sp>
        <p:nvSpPr>
          <p:cNvPr id="4093" name="Google Shape;4093;p38"/>
          <p:cNvSpPr txBox="1">
            <a:spLocks noGrp="1"/>
          </p:cNvSpPr>
          <p:nvPr>
            <p:ph type="title" idx="6"/>
          </p:nvPr>
        </p:nvSpPr>
        <p:spPr>
          <a:xfrm>
            <a:off x="5960920" y="18793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Ask</a:t>
            </a:r>
            <a:endParaRPr sz="2000" dirty="0"/>
          </a:p>
        </p:txBody>
      </p:sp>
      <p:sp>
        <p:nvSpPr>
          <p:cNvPr id="4094" name="Google Shape;4094;p38"/>
          <p:cNvSpPr txBox="1">
            <a:spLocks noGrp="1"/>
          </p:cNvSpPr>
          <p:nvPr>
            <p:ph type="title" idx="7"/>
          </p:nvPr>
        </p:nvSpPr>
        <p:spPr>
          <a:xfrm>
            <a:off x="6447094" y="1597975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95" name="Google Shape;4095;p38"/>
          <p:cNvSpPr txBox="1">
            <a:spLocks noGrp="1"/>
          </p:cNvSpPr>
          <p:nvPr>
            <p:ph type="subTitle" idx="8"/>
          </p:nvPr>
        </p:nvSpPr>
        <p:spPr>
          <a:xfrm>
            <a:off x="5960920" y="23308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</a:t>
            </a:r>
            <a:r>
              <a:rPr lang="en" dirty="0"/>
              <a:t>uestions with : 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</a:rPr>
              <a:t>How long ……..?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" dirty="0"/>
              <a:t>orrectly </a:t>
            </a:r>
            <a:endParaRPr dirty="0"/>
          </a:p>
        </p:txBody>
      </p:sp>
      <p:sp>
        <p:nvSpPr>
          <p:cNvPr id="4096" name="Google Shape;4096;p38"/>
          <p:cNvSpPr txBox="1">
            <a:spLocks noGrp="1"/>
          </p:cNvSpPr>
          <p:nvPr>
            <p:ph type="title" idx="9"/>
          </p:nvPr>
        </p:nvSpPr>
        <p:spPr>
          <a:xfrm>
            <a:off x="1042275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Differentiate</a:t>
            </a:r>
            <a:endParaRPr sz="2000" dirty="0"/>
          </a:p>
        </p:txBody>
      </p:sp>
      <p:sp>
        <p:nvSpPr>
          <p:cNvPr id="4097" name="Google Shape;4097;p38"/>
          <p:cNvSpPr txBox="1">
            <a:spLocks noGrp="1"/>
          </p:cNvSpPr>
          <p:nvPr>
            <p:ph type="title" idx="13"/>
          </p:nvPr>
        </p:nvSpPr>
        <p:spPr>
          <a:xfrm>
            <a:off x="1528449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098" name="Google Shape;4098;p38"/>
          <p:cNvSpPr txBox="1">
            <a:spLocks noGrp="1"/>
          </p:cNvSpPr>
          <p:nvPr>
            <p:ph type="subTitle" idx="14"/>
          </p:nvPr>
        </p:nvSpPr>
        <p:spPr>
          <a:xfrm>
            <a:off x="1042275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etween the past simple and the present perfect tense </a:t>
            </a:r>
            <a:endParaRPr dirty="0"/>
          </a:p>
        </p:txBody>
      </p:sp>
      <p:sp>
        <p:nvSpPr>
          <p:cNvPr id="4099" name="Google Shape;4099;p38"/>
          <p:cNvSpPr txBox="1">
            <a:spLocks noGrp="1"/>
          </p:cNvSpPr>
          <p:nvPr>
            <p:ph type="title" idx="15"/>
          </p:nvPr>
        </p:nvSpPr>
        <p:spPr>
          <a:xfrm>
            <a:off x="3501597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Ask and Talk</a:t>
            </a:r>
            <a:endParaRPr sz="2000" dirty="0"/>
          </a:p>
        </p:txBody>
      </p:sp>
      <p:sp>
        <p:nvSpPr>
          <p:cNvPr id="4100" name="Google Shape;4100;p38"/>
          <p:cNvSpPr txBox="1">
            <a:spLocks noGrp="1"/>
          </p:cNvSpPr>
          <p:nvPr>
            <p:ph type="title" idx="16"/>
          </p:nvPr>
        </p:nvSpPr>
        <p:spPr>
          <a:xfrm>
            <a:off x="3987771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101" name="Google Shape;4101;p38"/>
          <p:cNvSpPr txBox="1">
            <a:spLocks noGrp="1"/>
          </p:cNvSpPr>
          <p:nvPr>
            <p:ph type="subTitle" idx="17"/>
          </p:nvPr>
        </p:nvSpPr>
        <p:spPr>
          <a:xfrm>
            <a:off x="3501597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bout personal experience using : 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</a:rPr>
              <a:t>Have you ever ……?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02" name="Google Shape;4102;p38"/>
          <p:cNvSpPr txBox="1">
            <a:spLocks noGrp="1"/>
          </p:cNvSpPr>
          <p:nvPr>
            <p:ph type="title" idx="18"/>
          </p:nvPr>
        </p:nvSpPr>
        <p:spPr>
          <a:xfrm>
            <a:off x="5960920" y="3287725"/>
            <a:ext cx="214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Apply</a:t>
            </a:r>
            <a:endParaRPr sz="2000" dirty="0"/>
          </a:p>
        </p:txBody>
      </p:sp>
      <p:sp>
        <p:nvSpPr>
          <p:cNvPr id="4103" name="Google Shape;4103;p38"/>
          <p:cNvSpPr txBox="1">
            <a:spLocks noGrp="1"/>
          </p:cNvSpPr>
          <p:nvPr>
            <p:ph type="title" idx="19"/>
          </p:nvPr>
        </p:nvSpPr>
        <p:spPr>
          <a:xfrm>
            <a:off x="6447094" y="3006250"/>
            <a:ext cx="1168500" cy="2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104" name="Google Shape;4104;p38"/>
          <p:cNvSpPr txBox="1">
            <a:spLocks noGrp="1"/>
          </p:cNvSpPr>
          <p:nvPr>
            <p:ph type="subTitle" idx="20"/>
          </p:nvPr>
        </p:nvSpPr>
        <p:spPr>
          <a:xfrm>
            <a:off x="5960920" y="3739225"/>
            <a:ext cx="214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7" name="Google Shape;4327;p47"/>
          <p:cNvGrpSpPr/>
          <p:nvPr/>
        </p:nvGrpSpPr>
        <p:grpSpPr>
          <a:xfrm>
            <a:off x="1175975" y="1304388"/>
            <a:ext cx="6792057" cy="2431237"/>
            <a:chOff x="1175975" y="1304388"/>
            <a:chExt cx="6792057" cy="2431237"/>
          </a:xfrm>
        </p:grpSpPr>
        <p:sp>
          <p:nvSpPr>
            <p:cNvPr id="4328" name="Google Shape;4328;p47"/>
            <p:cNvSpPr/>
            <p:nvPr/>
          </p:nvSpPr>
          <p:spPr>
            <a:xfrm>
              <a:off x="1175975" y="1380025"/>
              <a:ext cx="6669600" cy="235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7"/>
            <p:cNvSpPr/>
            <p:nvPr/>
          </p:nvSpPr>
          <p:spPr>
            <a:xfrm>
              <a:off x="1298432" y="1304388"/>
              <a:ext cx="6669600" cy="235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7"/>
            <p:cNvSpPr/>
            <p:nvPr/>
          </p:nvSpPr>
          <p:spPr>
            <a:xfrm>
              <a:off x="1419050" y="1430313"/>
              <a:ext cx="6426600" cy="2103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336" r="4569" b="13612"/>
          <a:stretch/>
        </p:blipFill>
        <p:spPr bwMode="auto">
          <a:xfrm>
            <a:off x="1475656" y="1491630"/>
            <a:ext cx="63699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4666;p60"/>
          <p:cNvSpPr txBox="1">
            <a:spLocks noGrp="1"/>
          </p:cNvSpPr>
          <p:nvPr>
            <p:ph type="title" idx="2"/>
          </p:nvPr>
        </p:nvSpPr>
        <p:spPr>
          <a:xfrm>
            <a:off x="1419050" y="483518"/>
            <a:ext cx="5112568" cy="65730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800" dirty="0">
                <a:solidFill>
                  <a:srgbClr val="FFFF00"/>
                </a:solidFill>
              </a:rPr>
            </a:br>
            <a:r>
              <a:rPr lang="en" sz="1600" dirty="0">
                <a:solidFill>
                  <a:srgbClr val="FFFF00"/>
                </a:solidFill>
              </a:rPr>
              <a:t>Asking and telling about Personal Experience </a:t>
            </a:r>
            <a:endParaRPr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oogle Shape;4109;p39"/>
          <p:cNvGrpSpPr/>
          <p:nvPr/>
        </p:nvGrpSpPr>
        <p:grpSpPr>
          <a:xfrm>
            <a:off x="1669825" y="814000"/>
            <a:ext cx="5804351" cy="3515497"/>
            <a:chOff x="1669825" y="814000"/>
            <a:chExt cx="5804351" cy="3515497"/>
          </a:xfrm>
        </p:grpSpPr>
        <p:sp>
          <p:nvSpPr>
            <p:cNvPr id="4110" name="Google Shape;4110;p39"/>
            <p:cNvSpPr/>
            <p:nvPr/>
          </p:nvSpPr>
          <p:spPr>
            <a:xfrm flipH="1">
              <a:off x="1774475" y="932597"/>
              <a:ext cx="5699700" cy="3396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9"/>
            <p:cNvSpPr/>
            <p:nvPr/>
          </p:nvSpPr>
          <p:spPr>
            <a:xfrm flipH="1">
              <a:off x="1669825" y="814000"/>
              <a:ext cx="5699700" cy="339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 flipH="1">
              <a:off x="1893409" y="995601"/>
              <a:ext cx="5252400" cy="30336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6" descr="http://cliparts.co/cliparts/Lid/oq7/Lidoq7x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563" y="2425725"/>
            <a:ext cx="1721046" cy="1468324"/>
          </a:xfrm>
          <a:prstGeom prst="rect">
            <a:avLst/>
          </a:prstGeom>
          <a:noFill/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2140598" y="1419622"/>
            <a:ext cx="2379077" cy="576064"/>
          </a:xfrm>
          <a:prstGeom prst="wedgeRoundRectCallout">
            <a:avLst>
              <a:gd name="adj1" fmla="val -24227"/>
              <a:gd name="adj2" fmla="val 1066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Have you ever been to London?</a:t>
            </a:r>
            <a:endParaRPr lang="ar-SA" sz="1600" b="1" dirty="0"/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4594013" y="1984076"/>
            <a:ext cx="2379077" cy="1175811"/>
          </a:xfrm>
          <a:prstGeom prst="wedgeRoundRectCallout">
            <a:avLst>
              <a:gd name="adj1" fmla="val -62662"/>
              <a:gd name="adj2" fmla="val 3060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Of course , I have been to London a lot of times .It is such an amazing city</a:t>
            </a:r>
            <a:endParaRPr lang="ar-SA" sz="1600" b="1" dirty="0"/>
          </a:p>
        </p:txBody>
      </p:sp>
      <p:sp>
        <p:nvSpPr>
          <p:cNvPr id="4" name="مستطيل 3"/>
          <p:cNvSpPr/>
          <p:nvPr/>
        </p:nvSpPr>
        <p:spPr>
          <a:xfrm>
            <a:off x="1669825" y="339502"/>
            <a:ext cx="332334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To talk about personal experiences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p50"/>
          <p:cNvSpPr txBox="1">
            <a:spLocks noGrp="1"/>
          </p:cNvSpPr>
          <p:nvPr>
            <p:ph type="title" idx="6"/>
          </p:nvPr>
        </p:nvSpPr>
        <p:spPr>
          <a:xfrm>
            <a:off x="998100" y="720900"/>
            <a:ext cx="392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Authority</a:t>
            </a:r>
            <a:endParaRPr dirty="0"/>
          </a:p>
        </p:txBody>
      </p:sp>
      <p:grpSp>
        <p:nvGrpSpPr>
          <p:cNvPr id="4397" name="Google Shape;4397;p50"/>
          <p:cNvGrpSpPr/>
          <p:nvPr/>
        </p:nvGrpSpPr>
        <p:grpSpPr>
          <a:xfrm rot="-5967457">
            <a:off x="5280018" y="-955339"/>
            <a:ext cx="2171899" cy="2230590"/>
            <a:chOff x="5415575" y="3314963"/>
            <a:chExt cx="2715996" cy="2789389"/>
          </a:xfrm>
        </p:grpSpPr>
        <p:sp>
          <p:nvSpPr>
            <p:cNvPr id="4398" name="Google Shape;4398;p50"/>
            <p:cNvSpPr/>
            <p:nvPr/>
          </p:nvSpPr>
          <p:spPr>
            <a:xfrm>
              <a:off x="5415575" y="3314963"/>
              <a:ext cx="2709000" cy="265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0"/>
            <p:cNvSpPr/>
            <p:nvPr/>
          </p:nvSpPr>
          <p:spPr>
            <a:xfrm flipH="1">
              <a:off x="7835646" y="4544924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0" name="Google Shape;4400;p50"/>
            <p:cNvSpPr/>
            <p:nvPr/>
          </p:nvSpPr>
          <p:spPr>
            <a:xfrm flipH="1">
              <a:off x="7359820" y="4847118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1" name="Google Shape;4401;p50"/>
            <p:cNvSpPr/>
            <p:nvPr/>
          </p:nvSpPr>
          <p:spPr>
            <a:xfrm flipH="1">
              <a:off x="7626580" y="4021713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2" name="Google Shape;4402;p50"/>
            <p:cNvSpPr/>
            <p:nvPr/>
          </p:nvSpPr>
          <p:spPr>
            <a:xfrm flipH="1">
              <a:off x="6829401" y="3406416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3" name="Google Shape;4403;p50"/>
            <p:cNvSpPr/>
            <p:nvPr/>
          </p:nvSpPr>
          <p:spPr>
            <a:xfrm flipH="1">
              <a:off x="6601247" y="3892669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4" name="Google Shape;4404;p50"/>
            <p:cNvSpPr/>
            <p:nvPr/>
          </p:nvSpPr>
          <p:spPr>
            <a:xfrm flipH="1">
              <a:off x="7263030" y="3606132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5" name="Google Shape;4405;p50"/>
            <p:cNvSpPr/>
            <p:nvPr/>
          </p:nvSpPr>
          <p:spPr>
            <a:xfrm flipH="1">
              <a:off x="5830270" y="4526051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6" name="Google Shape;4406;p50"/>
            <p:cNvSpPr/>
            <p:nvPr/>
          </p:nvSpPr>
          <p:spPr>
            <a:xfrm flipH="1">
              <a:off x="6086782" y="3994178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7" name="Google Shape;4407;p50"/>
            <p:cNvSpPr/>
            <p:nvPr/>
          </p:nvSpPr>
          <p:spPr>
            <a:xfrm flipH="1">
              <a:off x="5463221" y="4750783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8" name="Google Shape;4408;p50"/>
            <p:cNvSpPr/>
            <p:nvPr/>
          </p:nvSpPr>
          <p:spPr>
            <a:xfrm rot="3184551" flipH="1">
              <a:off x="5645910" y="3866643"/>
              <a:ext cx="236101" cy="284632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9" name="Google Shape;4409;p50"/>
            <p:cNvSpPr/>
            <p:nvPr/>
          </p:nvSpPr>
          <p:spPr>
            <a:xfrm flipH="1">
              <a:off x="6142592" y="4910443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0" name="Google Shape;4410;p50"/>
            <p:cNvSpPr/>
            <p:nvPr/>
          </p:nvSpPr>
          <p:spPr>
            <a:xfrm flipH="1">
              <a:off x="6722131" y="5057058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1" name="Google Shape;4411;p50"/>
            <p:cNvSpPr/>
            <p:nvPr/>
          </p:nvSpPr>
          <p:spPr>
            <a:xfrm flipH="1">
              <a:off x="7110294" y="4362747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2" name="Google Shape;4412;p50"/>
            <p:cNvSpPr/>
            <p:nvPr/>
          </p:nvSpPr>
          <p:spPr>
            <a:xfrm flipH="1">
              <a:off x="6592858" y="4572906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3" name="Google Shape;4413;p50"/>
            <p:cNvSpPr/>
            <p:nvPr/>
          </p:nvSpPr>
          <p:spPr>
            <a:xfrm flipH="1">
              <a:off x="6329732" y="3474465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4" name="Google Shape;4414;p50"/>
            <p:cNvSpPr/>
            <p:nvPr/>
          </p:nvSpPr>
          <p:spPr>
            <a:xfrm flipH="1">
              <a:off x="7557409" y="5416763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5" name="Google Shape;4415;p50"/>
            <p:cNvSpPr/>
            <p:nvPr/>
          </p:nvSpPr>
          <p:spPr>
            <a:xfrm flipH="1">
              <a:off x="6490476" y="5871751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6" name="Google Shape;4416;p50"/>
            <p:cNvSpPr/>
            <p:nvPr/>
          </p:nvSpPr>
          <p:spPr>
            <a:xfrm flipH="1">
              <a:off x="6949487" y="5647893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7" name="Google Shape;4417;p50"/>
            <p:cNvSpPr/>
            <p:nvPr/>
          </p:nvSpPr>
          <p:spPr>
            <a:xfrm flipH="1">
              <a:off x="5681905" y="5385850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8" name="Google Shape;4418;p50"/>
            <p:cNvSpPr/>
            <p:nvPr/>
          </p:nvSpPr>
          <p:spPr>
            <a:xfrm flipH="1">
              <a:off x="6219835" y="5453547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52" name="Table 3">
            <a:extLst>
              <a:ext uri="{FF2B5EF4-FFF2-40B4-BE49-F238E27FC236}">
                <a16:creationId xmlns:a16="http://schemas.microsoft.com/office/drawing/2014/main" id="{0E7F31A8-2528-409C-A00B-3C8BE903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34387"/>
              </p:ext>
            </p:extLst>
          </p:nvPr>
        </p:nvGraphicFramePr>
        <p:xfrm>
          <a:off x="827584" y="688700"/>
          <a:ext cx="7344816" cy="3432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200" b="1" dirty="0" err="1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Present</a:t>
                      </a:r>
                      <a:r>
                        <a:rPr lang="id-ID" altLang="ko-KR" sz="2200" b="1" dirty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id-ID" altLang="ko-KR" sz="2200" b="1" dirty="0" err="1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Perfect</a:t>
                      </a:r>
                      <a:endParaRPr lang="ko-KR" altLang="en-US" sz="2200" b="1" dirty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2200" b="1" dirty="0" err="1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Past</a:t>
                      </a:r>
                      <a:r>
                        <a:rPr lang="id-ID" altLang="ko-KR" sz="2200" b="1" dirty="0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id-ID" altLang="ko-KR" sz="2200" b="1" dirty="0" err="1">
                          <a:solidFill>
                            <a:srgbClr val="FFFF00"/>
                          </a:solidFill>
                          <a:latin typeface="+mn-lt"/>
                          <a:cs typeface="Arial" pitchFamily="34" charset="0"/>
                        </a:rPr>
                        <a:t>Tense</a:t>
                      </a:r>
                      <a:endParaRPr lang="ko-KR" altLang="en-US" sz="2200" b="1" dirty="0">
                        <a:solidFill>
                          <a:srgbClr val="FFFF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47">
                <a:tc>
                  <a:txBody>
                    <a:bodyPr/>
                    <a:lstStyle/>
                    <a:p>
                      <a:pPr algn="ctr"/>
                      <a:r>
                        <a:rPr lang="id-ID" altLang="ko-KR" sz="1600" b="1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have</a:t>
                      </a: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/has + </a:t>
                      </a:r>
                      <a:r>
                        <a:rPr lang="id-ID" altLang="ko-KR" sz="1600" b="1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verb</a:t>
                      </a: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3 (</a:t>
                      </a:r>
                      <a:r>
                        <a:rPr lang="id-ID" altLang="ko-KR" sz="1600" b="1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participle</a:t>
                      </a: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altLang="ko-KR" sz="1600" b="1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Verb</a:t>
                      </a:r>
                      <a:r>
                        <a:rPr lang="id-ID" altLang="ko-KR" sz="1600" b="1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2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Happened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in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past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until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present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(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effect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event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Happened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in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past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,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ended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in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past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98">
                <a:tc>
                  <a:txBody>
                    <a:bodyPr/>
                    <a:lstStyle/>
                    <a:p>
                      <a:pPr algn="ctr"/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He has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drunk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all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of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milk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. We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need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to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buy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some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more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for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tomorrow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He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drank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all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of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milk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this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morning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.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Thus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, he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often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went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to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toilet.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He has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waited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for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your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for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a long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time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. Go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and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meet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him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for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once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He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waited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for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two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hours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,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then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 he </a:t>
                      </a:r>
                      <a:r>
                        <a:rPr lang="id-ID" altLang="ko-KR" sz="1400" b="0" dirty="0" err="1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left</a:t>
                      </a:r>
                      <a:r>
                        <a:rPr lang="id-ID" altLang="ko-KR" sz="1400" b="0" dirty="0">
                          <a:solidFill>
                            <a:schemeClr val="tx1"/>
                          </a:solidFill>
                          <a:latin typeface="Comic Sans MS" pitchFamily="66" charset="0"/>
                          <a:cs typeface="Arial" pitchFamily="34" charset="0"/>
                        </a:rPr>
                        <a:t>.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21614" r="9274" b="31842"/>
          <a:stretch/>
        </p:blipFill>
        <p:spPr bwMode="auto">
          <a:xfrm>
            <a:off x="813421" y="555526"/>
            <a:ext cx="7632848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2483768" y="1131590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 err="1">
                <a:solidFill>
                  <a:schemeClr val="bg2">
                    <a:lumMod val="75000"/>
                  </a:schemeClr>
                </a:solidFill>
              </a:rPr>
              <a:t>given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1907704" y="1851670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gave</a:t>
            </a:r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1643408" y="2571750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ate</a:t>
            </a:r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1907704" y="3363838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were</a:t>
            </a:r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1835696" y="1521172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Haven’t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5220072" y="1129704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Has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6156176" y="1440954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been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5220072" y="2141276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Has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6444208" y="2159447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 err="1">
                <a:solidFill>
                  <a:schemeClr val="bg2">
                    <a:lumMod val="75000"/>
                  </a:schemeClr>
                </a:solidFill>
              </a:rPr>
              <a:t>given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6159551" y="2571749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 err="1">
                <a:solidFill>
                  <a:schemeClr val="bg2">
                    <a:lumMod val="75000"/>
                  </a:schemeClr>
                </a:solidFill>
              </a:rPr>
              <a:t>given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5868144" y="3229097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been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5739371" y="3542728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flew</a:t>
            </a:r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CCFAE480-287B-44B0-9BFF-E391DDB3426D}"/>
              </a:ext>
            </a:extLst>
          </p:cNvPr>
          <p:cNvSpPr txBox="1"/>
          <p:nvPr/>
        </p:nvSpPr>
        <p:spPr>
          <a:xfrm>
            <a:off x="5640252" y="2571746"/>
            <a:ext cx="8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has</a:t>
            </a:r>
            <a:endParaRPr lang="ar-SA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">
            <a:extLst>
              <a:ext uri="{FF2B5EF4-FFF2-40B4-BE49-F238E27FC236}">
                <a16:creationId xmlns:a16="http://schemas.microsoft.com/office/drawing/2014/main" id="{CEC9D473-930F-47D7-8F2D-2DDE1F0C6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8" t="11058" r="7346" b="15992"/>
          <a:stretch/>
        </p:blipFill>
        <p:spPr>
          <a:xfrm>
            <a:off x="1115616" y="915566"/>
            <a:ext cx="7056784" cy="3284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نتيجة بحث الصور عن have a nic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5039"/>
            <a:ext cx="4752528" cy="299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867;p69"/>
          <p:cNvSpPr txBox="1">
            <a:spLocks/>
          </p:cNvSpPr>
          <p:nvPr/>
        </p:nvSpPr>
        <p:spPr>
          <a:xfrm>
            <a:off x="822177" y="627534"/>
            <a:ext cx="2952328" cy="69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oRhyme"/>
              <a:buNone/>
              <a:defRPr sz="33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CC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 dirty="0"/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Google Shape;4118;p40"/>
          <p:cNvSpPr/>
          <p:nvPr/>
        </p:nvSpPr>
        <p:spPr>
          <a:xfrm>
            <a:off x="615350" y="899272"/>
            <a:ext cx="5699700" cy="339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9" name="Google Shape;4119;p40"/>
          <p:cNvSpPr/>
          <p:nvPr/>
        </p:nvSpPr>
        <p:spPr>
          <a:xfrm>
            <a:off x="720000" y="790200"/>
            <a:ext cx="5699700" cy="339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0" name="Google Shape;4120;p40"/>
          <p:cNvSpPr/>
          <p:nvPr/>
        </p:nvSpPr>
        <p:spPr>
          <a:xfrm>
            <a:off x="943716" y="971801"/>
            <a:ext cx="5252400" cy="3033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4" name="Google Shape;4124;p40"/>
          <p:cNvGrpSpPr/>
          <p:nvPr/>
        </p:nvGrpSpPr>
        <p:grpSpPr>
          <a:xfrm rot="-5967457">
            <a:off x="6869318" y="3769886"/>
            <a:ext cx="2171899" cy="2230590"/>
            <a:chOff x="5415575" y="3314963"/>
            <a:chExt cx="2715996" cy="2789389"/>
          </a:xfrm>
        </p:grpSpPr>
        <p:sp>
          <p:nvSpPr>
            <p:cNvPr id="4125" name="Google Shape;4125;p40"/>
            <p:cNvSpPr/>
            <p:nvPr/>
          </p:nvSpPr>
          <p:spPr>
            <a:xfrm>
              <a:off x="5415575" y="3314963"/>
              <a:ext cx="2709000" cy="265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0"/>
            <p:cNvSpPr/>
            <p:nvPr/>
          </p:nvSpPr>
          <p:spPr>
            <a:xfrm flipH="1">
              <a:off x="7835646" y="4544924"/>
              <a:ext cx="295925" cy="235151"/>
            </a:xfrm>
            <a:custGeom>
              <a:avLst/>
              <a:gdLst/>
              <a:ahLst/>
              <a:cxnLst/>
              <a:rect l="l" t="t" r="r" b="b"/>
              <a:pathLst>
                <a:path w="4061" h="3227" extrusionOk="0">
                  <a:moveTo>
                    <a:pt x="2989" y="0"/>
                  </a:moveTo>
                  <a:lnTo>
                    <a:pt x="2168" y="1620"/>
                  </a:lnTo>
                  <a:lnTo>
                    <a:pt x="548" y="798"/>
                  </a:lnTo>
                  <a:lnTo>
                    <a:pt x="1" y="1858"/>
                  </a:lnTo>
                  <a:lnTo>
                    <a:pt x="2691" y="3227"/>
                  </a:lnTo>
                  <a:lnTo>
                    <a:pt x="4061" y="536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7" name="Google Shape;4127;p40"/>
            <p:cNvSpPr/>
            <p:nvPr/>
          </p:nvSpPr>
          <p:spPr>
            <a:xfrm flipH="1">
              <a:off x="7359820" y="4847118"/>
              <a:ext cx="248268" cy="229978"/>
            </a:xfrm>
            <a:custGeom>
              <a:avLst/>
              <a:gdLst/>
              <a:ahLst/>
              <a:cxnLst/>
              <a:rect l="l" t="t" r="r" b="b"/>
              <a:pathLst>
                <a:path w="3407" h="3156" extrusionOk="0">
                  <a:moveTo>
                    <a:pt x="2989" y="0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55"/>
                  </a:lnTo>
                  <a:lnTo>
                    <a:pt x="3406" y="2989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8" name="Google Shape;4128;p40"/>
            <p:cNvSpPr/>
            <p:nvPr/>
          </p:nvSpPr>
          <p:spPr>
            <a:xfrm flipH="1">
              <a:off x="7626580" y="4021713"/>
              <a:ext cx="236026" cy="283829"/>
            </a:xfrm>
            <a:custGeom>
              <a:avLst/>
              <a:gdLst/>
              <a:ahLst/>
              <a:cxnLst/>
              <a:rect l="l" t="t" r="r" b="b"/>
              <a:pathLst>
                <a:path w="3239" h="3895" extrusionOk="0">
                  <a:moveTo>
                    <a:pt x="2810" y="1"/>
                  </a:moveTo>
                  <a:lnTo>
                    <a:pt x="1" y="1084"/>
                  </a:lnTo>
                  <a:lnTo>
                    <a:pt x="1084" y="3894"/>
                  </a:lnTo>
                  <a:lnTo>
                    <a:pt x="2191" y="3466"/>
                  </a:lnTo>
                  <a:lnTo>
                    <a:pt x="1536" y="1763"/>
                  </a:lnTo>
                  <a:lnTo>
                    <a:pt x="3239" y="110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9" name="Google Shape;4129;p40"/>
            <p:cNvSpPr/>
            <p:nvPr/>
          </p:nvSpPr>
          <p:spPr>
            <a:xfrm flipH="1">
              <a:off x="6829401" y="3406416"/>
              <a:ext cx="229978" cy="248195"/>
            </a:xfrm>
            <a:custGeom>
              <a:avLst/>
              <a:gdLst/>
              <a:ahLst/>
              <a:cxnLst/>
              <a:rect l="l" t="t" r="r" b="b"/>
              <a:pathLst>
                <a:path w="3156" h="3406" extrusionOk="0">
                  <a:moveTo>
                    <a:pt x="2739" y="1"/>
                  </a:moveTo>
                  <a:lnTo>
                    <a:pt x="1548" y="167"/>
                  </a:lnTo>
                  <a:lnTo>
                    <a:pt x="1810" y="1977"/>
                  </a:lnTo>
                  <a:lnTo>
                    <a:pt x="1" y="2227"/>
                  </a:lnTo>
                  <a:lnTo>
                    <a:pt x="167" y="3406"/>
                  </a:lnTo>
                  <a:lnTo>
                    <a:pt x="3156" y="29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0" name="Google Shape;4130;p40"/>
            <p:cNvSpPr/>
            <p:nvPr/>
          </p:nvSpPr>
          <p:spPr>
            <a:xfrm flipH="1">
              <a:off x="6601247" y="3892669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67" y="1"/>
                  </a:moveTo>
                  <a:lnTo>
                    <a:pt x="0" y="251"/>
                  </a:lnTo>
                  <a:lnTo>
                    <a:pt x="631" y="3192"/>
                  </a:lnTo>
                  <a:lnTo>
                    <a:pt x="3572" y="2560"/>
                  </a:lnTo>
                  <a:lnTo>
                    <a:pt x="3322" y="1394"/>
                  </a:lnTo>
                  <a:lnTo>
                    <a:pt x="1548" y="177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1" name="Google Shape;4131;p40"/>
            <p:cNvSpPr/>
            <p:nvPr/>
          </p:nvSpPr>
          <p:spPr>
            <a:xfrm flipH="1">
              <a:off x="7263030" y="3606132"/>
              <a:ext cx="295925" cy="235224"/>
            </a:xfrm>
            <a:custGeom>
              <a:avLst/>
              <a:gdLst/>
              <a:ahLst/>
              <a:cxnLst/>
              <a:rect l="l" t="t" r="r" b="b"/>
              <a:pathLst>
                <a:path w="4061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94" y="1596"/>
                  </a:lnTo>
                  <a:lnTo>
                    <a:pt x="3513" y="2418"/>
                  </a:lnTo>
                  <a:lnTo>
                    <a:pt x="4061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2" name="Google Shape;4132;p40"/>
            <p:cNvSpPr/>
            <p:nvPr/>
          </p:nvSpPr>
          <p:spPr>
            <a:xfrm flipH="1">
              <a:off x="5830270" y="4526051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2989" y="1"/>
                  </a:moveTo>
                  <a:lnTo>
                    <a:pt x="2168" y="1632"/>
                  </a:lnTo>
                  <a:lnTo>
                    <a:pt x="536" y="799"/>
                  </a:lnTo>
                  <a:lnTo>
                    <a:pt x="1" y="1870"/>
                  </a:lnTo>
                  <a:lnTo>
                    <a:pt x="2691" y="3227"/>
                  </a:lnTo>
                  <a:lnTo>
                    <a:pt x="4049" y="53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3" name="Google Shape;4133;p40"/>
            <p:cNvSpPr/>
            <p:nvPr/>
          </p:nvSpPr>
          <p:spPr>
            <a:xfrm flipH="1">
              <a:off x="6086782" y="3994178"/>
              <a:ext cx="247321" cy="229103"/>
            </a:xfrm>
            <a:custGeom>
              <a:avLst/>
              <a:gdLst/>
              <a:ahLst/>
              <a:cxnLst/>
              <a:rect l="l" t="t" r="r" b="b"/>
              <a:pathLst>
                <a:path w="3394" h="3144" extrusionOk="0">
                  <a:moveTo>
                    <a:pt x="2977" y="1"/>
                  </a:moveTo>
                  <a:lnTo>
                    <a:pt x="0" y="417"/>
                  </a:lnTo>
                  <a:lnTo>
                    <a:pt x="155" y="1596"/>
                  </a:lnTo>
                  <a:lnTo>
                    <a:pt x="1965" y="1346"/>
                  </a:lnTo>
                  <a:lnTo>
                    <a:pt x="2215" y="3144"/>
                  </a:lnTo>
                  <a:lnTo>
                    <a:pt x="3394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4" name="Google Shape;4134;p40"/>
            <p:cNvSpPr/>
            <p:nvPr/>
          </p:nvSpPr>
          <p:spPr>
            <a:xfrm flipH="1">
              <a:off x="5463221" y="4750783"/>
              <a:ext cx="248268" cy="229103"/>
            </a:xfrm>
            <a:custGeom>
              <a:avLst/>
              <a:gdLst/>
              <a:ahLst/>
              <a:cxnLst/>
              <a:rect l="l" t="t" r="r" b="b"/>
              <a:pathLst>
                <a:path w="3407" h="3144" extrusionOk="0">
                  <a:moveTo>
                    <a:pt x="2989" y="1"/>
                  </a:moveTo>
                  <a:lnTo>
                    <a:pt x="1" y="417"/>
                  </a:lnTo>
                  <a:lnTo>
                    <a:pt x="168" y="1596"/>
                  </a:lnTo>
                  <a:lnTo>
                    <a:pt x="1977" y="1346"/>
                  </a:lnTo>
                  <a:lnTo>
                    <a:pt x="2227" y="3144"/>
                  </a:lnTo>
                  <a:lnTo>
                    <a:pt x="3406" y="2977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5" name="Google Shape;4135;p40"/>
            <p:cNvSpPr/>
            <p:nvPr/>
          </p:nvSpPr>
          <p:spPr>
            <a:xfrm rot="3184551" flipH="1">
              <a:off x="5645910" y="3866643"/>
              <a:ext cx="236101" cy="284632"/>
            </a:xfrm>
            <a:custGeom>
              <a:avLst/>
              <a:gdLst/>
              <a:ahLst/>
              <a:cxnLst/>
              <a:rect l="l" t="t" r="r" b="b"/>
              <a:pathLst>
                <a:path w="3240" h="3906" extrusionOk="0">
                  <a:moveTo>
                    <a:pt x="2810" y="0"/>
                  </a:moveTo>
                  <a:lnTo>
                    <a:pt x="1" y="1096"/>
                  </a:lnTo>
                  <a:lnTo>
                    <a:pt x="1084" y="3906"/>
                  </a:lnTo>
                  <a:lnTo>
                    <a:pt x="2191" y="3477"/>
                  </a:lnTo>
                  <a:lnTo>
                    <a:pt x="1536" y="1774"/>
                  </a:lnTo>
                  <a:lnTo>
                    <a:pt x="3239" y="110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6" name="Google Shape;4136;p40"/>
            <p:cNvSpPr/>
            <p:nvPr/>
          </p:nvSpPr>
          <p:spPr>
            <a:xfrm flipH="1">
              <a:off x="6142592" y="4910443"/>
              <a:ext cx="289877" cy="236026"/>
            </a:xfrm>
            <a:custGeom>
              <a:avLst/>
              <a:gdLst/>
              <a:ahLst/>
              <a:cxnLst/>
              <a:rect l="l" t="t" r="r" b="b"/>
              <a:pathLst>
                <a:path w="3978" h="3239" extrusionOk="0">
                  <a:moveTo>
                    <a:pt x="2882" y="0"/>
                  </a:moveTo>
                  <a:lnTo>
                    <a:pt x="2144" y="1679"/>
                  </a:lnTo>
                  <a:lnTo>
                    <a:pt x="477" y="941"/>
                  </a:lnTo>
                  <a:lnTo>
                    <a:pt x="1" y="2024"/>
                  </a:lnTo>
                  <a:lnTo>
                    <a:pt x="2751" y="3239"/>
                  </a:lnTo>
                  <a:lnTo>
                    <a:pt x="3978" y="48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7" name="Google Shape;4137;p40"/>
            <p:cNvSpPr/>
            <p:nvPr/>
          </p:nvSpPr>
          <p:spPr>
            <a:xfrm flipH="1">
              <a:off x="6722131" y="5057058"/>
              <a:ext cx="236099" cy="289877"/>
            </a:xfrm>
            <a:custGeom>
              <a:avLst/>
              <a:gdLst/>
              <a:ahLst/>
              <a:cxnLst/>
              <a:rect l="l" t="t" r="r" b="b"/>
              <a:pathLst>
                <a:path w="3240" h="3978" extrusionOk="0">
                  <a:moveTo>
                    <a:pt x="1215" y="0"/>
                  </a:moveTo>
                  <a:lnTo>
                    <a:pt x="1" y="2751"/>
                  </a:lnTo>
                  <a:lnTo>
                    <a:pt x="2763" y="3977"/>
                  </a:lnTo>
                  <a:lnTo>
                    <a:pt x="3239" y="2882"/>
                  </a:lnTo>
                  <a:lnTo>
                    <a:pt x="1572" y="2144"/>
                  </a:lnTo>
                  <a:lnTo>
                    <a:pt x="2310" y="477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8" name="Google Shape;4138;p40"/>
            <p:cNvSpPr/>
            <p:nvPr/>
          </p:nvSpPr>
          <p:spPr>
            <a:xfrm flipH="1">
              <a:off x="7110294" y="4362747"/>
              <a:ext cx="310718" cy="221306"/>
            </a:xfrm>
            <a:custGeom>
              <a:avLst/>
              <a:gdLst/>
              <a:ahLst/>
              <a:cxnLst/>
              <a:rect l="l" t="t" r="r" b="b"/>
              <a:pathLst>
                <a:path w="4264" h="3037" extrusionOk="0">
                  <a:moveTo>
                    <a:pt x="882" y="0"/>
                  </a:moveTo>
                  <a:lnTo>
                    <a:pt x="1" y="810"/>
                  </a:lnTo>
                  <a:lnTo>
                    <a:pt x="2025" y="3036"/>
                  </a:lnTo>
                  <a:lnTo>
                    <a:pt x="4263" y="1000"/>
                  </a:lnTo>
                  <a:lnTo>
                    <a:pt x="3454" y="119"/>
                  </a:lnTo>
                  <a:lnTo>
                    <a:pt x="2108" y="135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9" name="Google Shape;4139;p40"/>
            <p:cNvSpPr/>
            <p:nvPr/>
          </p:nvSpPr>
          <p:spPr>
            <a:xfrm flipH="1">
              <a:off x="6592858" y="4572906"/>
              <a:ext cx="229176" cy="248195"/>
            </a:xfrm>
            <a:custGeom>
              <a:avLst/>
              <a:gdLst/>
              <a:ahLst/>
              <a:cxnLst/>
              <a:rect l="l" t="t" r="r" b="b"/>
              <a:pathLst>
                <a:path w="3145" h="3406" extrusionOk="0">
                  <a:moveTo>
                    <a:pt x="2727" y="1"/>
                  </a:moveTo>
                  <a:lnTo>
                    <a:pt x="1549" y="167"/>
                  </a:lnTo>
                  <a:lnTo>
                    <a:pt x="1799" y="1977"/>
                  </a:lnTo>
                  <a:lnTo>
                    <a:pt x="1" y="2227"/>
                  </a:lnTo>
                  <a:lnTo>
                    <a:pt x="168" y="3406"/>
                  </a:lnTo>
                  <a:lnTo>
                    <a:pt x="3144" y="298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0" name="Google Shape;4140;p40"/>
            <p:cNvSpPr/>
            <p:nvPr/>
          </p:nvSpPr>
          <p:spPr>
            <a:xfrm flipH="1">
              <a:off x="6329732" y="3474465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77" y="1"/>
                  </a:moveTo>
                  <a:lnTo>
                    <a:pt x="1" y="418"/>
                  </a:lnTo>
                  <a:lnTo>
                    <a:pt x="167" y="1596"/>
                  </a:lnTo>
                  <a:lnTo>
                    <a:pt x="1965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1" name="Google Shape;4141;p40"/>
            <p:cNvSpPr/>
            <p:nvPr/>
          </p:nvSpPr>
          <p:spPr>
            <a:xfrm flipH="1">
              <a:off x="7557409" y="5416763"/>
              <a:ext cx="229103" cy="248195"/>
            </a:xfrm>
            <a:custGeom>
              <a:avLst/>
              <a:gdLst/>
              <a:ahLst/>
              <a:cxnLst/>
              <a:rect l="l" t="t" r="r" b="b"/>
              <a:pathLst>
                <a:path w="3144" h="3406" extrusionOk="0">
                  <a:moveTo>
                    <a:pt x="2727" y="0"/>
                  </a:moveTo>
                  <a:lnTo>
                    <a:pt x="1548" y="167"/>
                  </a:lnTo>
                  <a:lnTo>
                    <a:pt x="1798" y="1977"/>
                  </a:lnTo>
                  <a:lnTo>
                    <a:pt x="1" y="2227"/>
                  </a:lnTo>
                  <a:lnTo>
                    <a:pt x="155" y="3405"/>
                  </a:lnTo>
                  <a:lnTo>
                    <a:pt x="3144" y="298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2" name="Google Shape;4142;p40"/>
            <p:cNvSpPr/>
            <p:nvPr/>
          </p:nvSpPr>
          <p:spPr>
            <a:xfrm flipH="1">
              <a:off x="6490476" y="5871751"/>
              <a:ext cx="260365" cy="232601"/>
            </a:xfrm>
            <a:custGeom>
              <a:avLst/>
              <a:gdLst/>
              <a:ahLst/>
              <a:cxnLst/>
              <a:rect l="l" t="t" r="r" b="b"/>
              <a:pathLst>
                <a:path w="3573" h="3192" extrusionOk="0">
                  <a:moveTo>
                    <a:pt x="1155" y="0"/>
                  </a:moveTo>
                  <a:lnTo>
                    <a:pt x="0" y="250"/>
                  </a:lnTo>
                  <a:lnTo>
                    <a:pt x="631" y="3191"/>
                  </a:lnTo>
                  <a:lnTo>
                    <a:pt x="3572" y="2560"/>
                  </a:lnTo>
                  <a:lnTo>
                    <a:pt x="3322" y="1393"/>
                  </a:lnTo>
                  <a:lnTo>
                    <a:pt x="1536" y="1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3" name="Google Shape;4143;p40"/>
            <p:cNvSpPr/>
            <p:nvPr/>
          </p:nvSpPr>
          <p:spPr>
            <a:xfrm flipH="1">
              <a:off x="6949487" y="5647893"/>
              <a:ext cx="295051" cy="235224"/>
            </a:xfrm>
            <a:custGeom>
              <a:avLst/>
              <a:gdLst/>
              <a:ahLst/>
              <a:cxnLst/>
              <a:rect l="l" t="t" r="r" b="b"/>
              <a:pathLst>
                <a:path w="4049" h="3228" extrusionOk="0">
                  <a:moveTo>
                    <a:pt x="1370" y="1"/>
                  </a:moveTo>
                  <a:lnTo>
                    <a:pt x="1" y="2680"/>
                  </a:lnTo>
                  <a:lnTo>
                    <a:pt x="1060" y="3227"/>
                  </a:lnTo>
                  <a:lnTo>
                    <a:pt x="1882" y="1596"/>
                  </a:lnTo>
                  <a:lnTo>
                    <a:pt x="3513" y="2418"/>
                  </a:lnTo>
                  <a:lnTo>
                    <a:pt x="4049" y="13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4" name="Google Shape;4144;p40"/>
            <p:cNvSpPr/>
            <p:nvPr/>
          </p:nvSpPr>
          <p:spPr>
            <a:xfrm flipH="1">
              <a:off x="5681905" y="5385850"/>
              <a:ext cx="229103" cy="247394"/>
            </a:xfrm>
            <a:custGeom>
              <a:avLst/>
              <a:gdLst/>
              <a:ahLst/>
              <a:cxnLst/>
              <a:rect l="l" t="t" r="r" b="b"/>
              <a:pathLst>
                <a:path w="3144" h="3395" extrusionOk="0">
                  <a:moveTo>
                    <a:pt x="2727" y="1"/>
                  </a:moveTo>
                  <a:lnTo>
                    <a:pt x="1548" y="156"/>
                  </a:lnTo>
                  <a:lnTo>
                    <a:pt x="1798" y="1965"/>
                  </a:lnTo>
                  <a:lnTo>
                    <a:pt x="0" y="2215"/>
                  </a:lnTo>
                  <a:lnTo>
                    <a:pt x="155" y="3394"/>
                  </a:lnTo>
                  <a:lnTo>
                    <a:pt x="3144" y="297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45" name="Google Shape;4145;p40"/>
            <p:cNvSpPr/>
            <p:nvPr/>
          </p:nvSpPr>
          <p:spPr>
            <a:xfrm flipH="1">
              <a:off x="6219835" y="5453547"/>
              <a:ext cx="248195" cy="229978"/>
            </a:xfrm>
            <a:custGeom>
              <a:avLst/>
              <a:gdLst/>
              <a:ahLst/>
              <a:cxnLst/>
              <a:rect l="l" t="t" r="r" b="b"/>
              <a:pathLst>
                <a:path w="3406" h="3156" extrusionOk="0">
                  <a:moveTo>
                    <a:pt x="2989" y="1"/>
                  </a:moveTo>
                  <a:lnTo>
                    <a:pt x="1" y="417"/>
                  </a:lnTo>
                  <a:lnTo>
                    <a:pt x="167" y="1596"/>
                  </a:lnTo>
                  <a:lnTo>
                    <a:pt x="1977" y="1346"/>
                  </a:lnTo>
                  <a:lnTo>
                    <a:pt x="2227" y="3156"/>
                  </a:lnTo>
                  <a:lnTo>
                    <a:pt x="3406" y="2989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4800" y="1501000"/>
            <a:ext cx="2907600" cy="1934846"/>
          </a:xfrm>
        </p:spPr>
        <p:txBody>
          <a:bodyPr/>
          <a:lstStyle/>
          <a:p>
            <a:pPr algn="ctr"/>
            <a:r>
              <a:rPr lang="en-US" sz="3600" dirty="0"/>
              <a:t>Open your student’s book p. 30</a:t>
            </a:r>
            <a:endParaRPr lang="ar-SA" sz="360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576">
            <a:off x="4898794" y="1074900"/>
            <a:ext cx="2385020" cy="305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16200" r="20120" b="34583"/>
          <a:stretch/>
        </p:blipFill>
        <p:spPr bwMode="auto">
          <a:xfrm>
            <a:off x="683568" y="915566"/>
            <a:ext cx="7776864" cy="324036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Google Shape;4080;p37"/>
          <p:cNvSpPr txBox="1">
            <a:spLocks noGrp="1"/>
          </p:cNvSpPr>
          <p:nvPr>
            <p:ph type="title"/>
          </p:nvPr>
        </p:nvSpPr>
        <p:spPr>
          <a:xfrm>
            <a:off x="998100" y="720900"/>
            <a:ext cx="6795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2">
                    <a:lumMod val="50000"/>
                  </a:schemeClr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Form :</a:t>
            </a:r>
            <a:endParaRPr sz="4400" dirty="0">
              <a:solidFill>
                <a:schemeClr val="tx2">
                  <a:lumMod val="50000"/>
                </a:schemeClr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3" name="مستطيل 2"/>
          <p:cNvSpPr/>
          <p:nvPr/>
        </p:nvSpPr>
        <p:spPr>
          <a:xfrm rot="381114">
            <a:off x="8604448" y="915566"/>
            <a:ext cx="1380506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LET’S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LOOK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AT THE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USES</a:t>
            </a:r>
          </a:p>
          <a:p>
            <a:pPr lvl="0"/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FOR IT.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 txBox="1">
            <a:spLocks/>
          </p:cNvSpPr>
          <p:nvPr/>
        </p:nvSpPr>
        <p:spPr>
          <a:xfrm>
            <a:off x="1115616" y="1926282"/>
            <a:ext cx="3096344" cy="188544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I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              have + v .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p.p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(3)</a:t>
            </a:r>
          </a:p>
          <a:p>
            <a:r>
              <a:rPr lang="en-US" sz="1600" dirty="0"/>
              <a:t>You	have work</a:t>
            </a:r>
            <a:r>
              <a:rPr lang="en-US" sz="1600" dirty="0">
                <a:solidFill>
                  <a:srgbClr val="FF0000"/>
                </a:solidFill>
              </a:rPr>
              <a:t>ed</a:t>
            </a:r>
          </a:p>
          <a:p>
            <a:r>
              <a:rPr lang="en-US" sz="1600" dirty="0"/>
              <a:t>We	have written</a:t>
            </a:r>
          </a:p>
          <a:p>
            <a:r>
              <a:rPr lang="en-US" sz="1600" dirty="0"/>
              <a:t>They</a:t>
            </a:r>
          </a:p>
          <a:p>
            <a:endParaRPr lang="en-US" sz="1600" dirty="0"/>
          </a:p>
          <a:p>
            <a:r>
              <a:rPr lang="en-US" sz="1600" dirty="0"/>
              <a:t>He           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has + v .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p.p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(3)</a:t>
            </a:r>
          </a:p>
          <a:p>
            <a:r>
              <a:rPr lang="en-US" sz="1600" dirty="0"/>
              <a:t>She	has work</a:t>
            </a:r>
            <a:r>
              <a:rPr lang="en-US" sz="1600" dirty="0">
                <a:solidFill>
                  <a:srgbClr val="FF0000"/>
                </a:solidFill>
              </a:rPr>
              <a:t>ed</a:t>
            </a:r>
          </a:p>
          <a:p>
            <a:r>
              <a:rPr lang="en-US" sz="1600" dirty="0"/>
              <a:t>It	has written</a:t>
            </a:r>
          </a:p>
          <a:p>
            <a:endParaRPr lang="el-GR" sz="1600" dirty="0"/>
          </a:p>
        </p:txBody>
      </p:sp>
      <p:sp>
        <p:nvSpPr>
          <p:cNvPr id="6" name="6 - Δεξιό άγκιστρο"/>
          <p:cNvSpPr/>
          <p:nvPr/>
        </p:nvSpPr>
        <p:spPr>
          <a:xfrm>
            <a:off x="1619672" y="2000324"/>
            <a:ext cx="360040" cy="102836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1539417" y="3195002"/>
            <a:ext cx="360040" cy="74489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470"/>
          <a:stretch/>
        </p:blipFill>
        <p:spPr bwMode="auto">
          <a:xfrm>
            <a:off x="924223" y="1427188"/>
            <a:ext cx="2413644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329"/>
          <a:stretch/>
        </p:blipFill>
        <p:spPr bwMode="auto">
          <a:xfrm>
            <a:off x="5205189" y="1386999"/>
            <a:ext cx="262205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4 - Θέση περιεχομένου"/>
          <p:cNvSpPr txBox="1">
            <a:spLocks/>
          </p:cNvSpPr>
          <p:nvPr/>
        </p:nvSpPr>
        <p:spPr>
          <a:xfrm>
            <a:off x="5220072" y="2000174"/>
            <a:ext cx="3168351" cy="215575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I            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haven’t + v .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p.p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(3)</a:t>
            </a:r>
            <a:endParaRPr lang="en-US" sz="1600" dirty="0"/>
          </a:p>
          <a:p>
            <a:r>
              <a:rPr lang="en-US" sz="1600" dirty="0"/>
              <a:t>You	have</a:t>
            </a:r>
            <a:r>
              <a:rPr lang="en-US" sz="1600" dirty="0">
                <a:solidFill>
                  <a:srgbClr val="FF0000"/>
                </a:solidFill>
              </a:rPr>
              <a:t>n’t</a:t>
            </a:r>
            <a:r>
              <a:rPr lang="en-US" sz="1600" dirty="0"/>
              <a:t> work</a:t>
            </a:r>
            <a:r>
              <a:rPr lang="en-US" sz="1600" dirty="0">
                <a:solidFill>
                  <a:srgbClr val="FF0000"/>
                </a:solidFill>
              </a:rPr>
              <a:t>ed</a:t>
            </a:r>
          </a:p>
          <a:p>
            <a:r>
              <a:rPr lang="en-US" sz="1600" dirty="0"/>
              <a:t>We	have</a:t>
            </a:r>
            <a:r>
              <a:rPr lang="en-US" sz="1600" dirty="0">
                <a:solidFill>
                  <a:srgbClr val="FF0000"/>
                </a:solidFill>
              </a:rPr>
              <a:t>n’t </a:t>
            </a:r>
            <a:r>
              <a:rPr lang="en-US" sz="1600" dirty="0"/>
              <a:t>written</a:t>
            </a:r>
          </a:p>
          <a:p>
            <a:r>
              <a:rPr lang="en-US" sz="1600" dirty="0"/>
              <a:t>They</a:t>
            </a:r>
          </a:p>
          <a:p>
            <a:endParaRPr lang="en-US" sz="1600" dirty="0"/>
          </a:p>
          <a:p>
            <a:r>
              <a:rPr lang="en-US" sz="1600" dirty="0"/>
              <a:t>He          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hasn’t + v .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p.p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(3)</a:t>
            </a:r>
            <a:endParaRPr lang="en-US" sz="1600" dirty="0"/>
          </a:p>
          <a:p>
            <a:r>
              <a:rPr lang="en-US" sz="1600" dirty="0"/>
              <a:t>She    	has</a:t>
            </a:r>
            <a:r>
              <a:rPr lang="en-US" sz="1600" dirty="0">
                <a:solidFill>
                  <a:srgbClr val="FF0000"/>
                </a:solidFill>
              </a:rPr>
              <a:t>n’t</a:t>
            </a:r>
            <a:r>
              <a:rPr lang="en-US" sz="1600" dirty="0"/>
              <a:t> work</a:t>
            </a:r>
            <a:r>
              <a:rPr lang="en-US" sz="1600" dirty="0">
                <a:solidFill>
                  <a:srgbClr val="FF0000"/>
                </a:solidFill>
              </a:rPr>
              <a:t>ed</a:t>
            </a:r>
          </a:p>
          <a:p>
            <a:r>
              <a:rPr lang="en-US" sz="1600" dirty="0"/>
              <a:t>It	has</a:t>
            </a:r>
            <a:r>
              <a:rPr lang="en-US" sz="1600" dirty="0">
                <a:solidFill>
                  <a:srgbClr val="FF0000"/>
                </a:solidFill>
              </a:rPr>
              <a:t>n’t</a:t>
            </a:r>
            <a:r>
              <a:rPr lang="en-US" sz="1600" dirty="0"/>
              <a:t> written</a:t>
            </a:r>
          </a:p>
          <a:p>
            <a:endParaRPr lang="el-GR" sz="1600" dirty="0"/>
          </a:p>
        </p:txBody>
      </p:sp>
      <p:sp>
        <p:nvSpPr>
          <p:cNvPr id="24" name="6 - Δεξιό άγκιστρο"/>
          <p:cNvSpPr/>
          <p:nvPr/>
        </p:nvSpPr>
        <p:spPr>
          <a:xfrm>
            <a:off x="5710944" y="2033111"/>
            <a:ext cx="360040" cy="102836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6 - Δεξιό άγκιστρο"/>
          <p:cNvSpPr/>
          <p:nvPr/>
        </p:nvSpPr>
        <p:spPr>
          <a:xfrm>
            <a:off x="5706963" y="3314553"/>
            <a:ext cx="360040" cy="64235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24"/>
          <p:cNvSpPr txBox="1"/>
          <p:nvPr/>
        </p:nvSpPr>
        <p:spPr>
          <a:xfrm>
            <a:off x="3297286" y="3832759"/>
            <a:ext cx="178286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3</a:t>
            </a:r>
            <a:r>
              <a:rPr lang="en-US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 (irregular)/</a:t>
            </a:r>
          </a:p>
          <a:p>
            <a:r>
              <a:rPr lang="en-US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ed</a:t>
            </a:r>
            <a:r>
              <a:rPr lang="en-US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 (regular)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0" grpId="0"/>
      <p:bldP spid="6" grpId="0" animBg="1"/>
      <p:bldP spid="7" grpId="0" animBg="1"/>
      <p:bldP spid="24" grpId="0" animBg="1"/>
      <p:bldP spid="2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076221"/>
            <a:ext cx="756084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1</a:t>
            </a:r>
            <a:r>
              <a:rPr lang="en-US" sz="1800" b="1" dirty="0">
                <a:latin typeface="Gadugi" pitchFamily="34" charset="0"/>
                <a:ea typeface="Gadugi" pitchFamily="34" charset="0"/>
              </a:rPr>
              <a:t>. For an action that happened in </a:t>
            </a:r>
            <a:r>
              <a:rPr lang="en-US" sz="1800" b="1" u="sng" dirty="0">
                <a:latin typeface="Gadugi" pitchFamily="34" charset="0"/>
                <a:ea typeface="Gadugi" pitchFamily="34" charset="0"/>
              </a:rPr>
              <a:t>the past </a:t>
            </a:r>
            <a:r>
              <a:rPr lang="en-US" sz="1800" b="1" dirty="0">
                <a:latin typeface="Gadugi" pitchFamily="34" charset="0"/>
                <a:ea typeface="Gadugi" pitchFamily="34" charset="0"/>
              </a:rPr>
              <a:t>but whose results are obvious in the PRESENT</a:t>
            </a:r>
            <a:r>
              <a:rPr lang="en-US" b="1" dirty="0">
                <a:latin typeface="Gadugi" pitchFamily="34" charset="0"/>
                <a:ea typeface="Gadugi" pitchFamily="34" charset="0"/>
              </a:rPr>
              <a:t>.</a:t>
            </a:r>
          </a:p>
        </p:txBody>
      </p:sp>
      <p:pic>
        <p:nvPicPr>
          <p:cNvPr id="6" name="Picture 2" descr="C:\Users\john\Desktop\dirty-car-26711535.jpg"/>
          <p:cNvPicPr>
            <a:picLocks noChangeAspect="1" noChangeArrowheads="1"/>
          </p:cNvPicPr>
          <p:nvPr/>
        </p:nvPicPr>
        <p:blipFill rotWithShape="1">
          <a:blip r:embed="rId3" cstate="print"/>
          <a:srcRect l="7084"/>
          <a:stretch/>
        </p:blipFill>
        <p:spPr bwMode="auto">
          <a:xfrm>
            <a:off x="742752" y="1742361"/>
            <a:ext cx="1940298" cy="1224136"/>
          </a:xfrm>
          <a:prstGeom prst="rect">
            <a:avLst/>
          </a:prstGeom>
          <a:noFill/>
        </p:spPr>
      </p:pic>
      <p:pic>
        <p:nvPicPr>
          <p:cNvPr id="7" name="Picture 4" descr="http://emanuelcountylive.com/wp-content/uploads/2015/03/car-was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96955"/>
            <a:ext cx="2016224" cy="1485565"/>
          </a:xfrm>
          <a:prstGeom prst="rect">
            <a:avLst/>
          </a:prstGeom>
          <a:noFill/>
        </p:spPr>
      </p:pic>
      <p:pic>
        <p:nvPicPr>
          <p:cNvPr id="8" name="Picture 6" descr="http://www.clker.com/cliparts/j/8/o/j/V/t/soft-green-car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4954" y="1791667"/>
            <a:ext cx="1463959" cy="1296144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2987824" y="2223714"/>
            <a:ext cx="576064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9 - Δεξιό βέλος"/>
          <p:cNvSpPr/>
          <p:nvPr/>
        </p:nvSpPr>
        <p:spPr>
          <a:xfrm>
            <a:off x="6020544" y="2223715"/>
            <a:ext cx="576064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9592" y="30758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ym typeface="Wingdings 3"/>
              </a:rPr>
              <a:t></a:t>
            </a:r>
            <a:r>
              <a:rPr lang="en-US" sz="1800" dirty="0"/>
              <a:t>Ali’s car is dirty.</a:t>
            </a:r>
          </a:p>
          <a:p>
            <a:r>
              <a:rPr lang="en-US" sz="1800" dirty="0">
                <a:sym typeface="Wingdings 3"/>
              </a:rPr>
              <a:t></a:t>
            </a:r>
            <a:r>
              <a:rPr lang="en-US" sz="1800" dirty="0"/>
              <a:t>He washes the car.</a:t>
            </a:r>
          </a:p>
          <a:p>
            <a:r>
              <a:rPr lang="en-US" sz="1800" dirty="0">
                <a:sym typeface="Wingdings 3"/>
              </a:rPr>
              <a:t></a:t>
            </a:r>
            <a:r>
              <a:rPr lang="en-US" sz="1800" dirty="0"/>
              <a:t>He </a:t>
            </a:r>
            <a:r>
              <a:rPr lang="en-US" sz="1800" u="sng" dirty="0">
                <a:solidFill>
                  <a:schemeClr val="bg2">
                    <a:lumMod val="50000"/>
                  </a:schemeClr>
                </a:solidFill>
              </a:rPr>
              <a:t>has washed </a:t>
            </a:r>
            <a:r>
              <a:rPr lang="en-US" sz="1800" dirty="0"/>
              <a:t>the car. </a:t>
            </a:r>
            <a:endParaRPr lang="ar-SA" sz="1800" dirty="0"/>
          </a:p>
        </p:txBody>
      </p:sp>
      <p:sp>
        <p:nvSpPr>
          <p:cNvPr id="3" name="مستطيل 2"/>
          <p:cNvSpPr/>
          <p:nvPr/>
        </p:nvSpPr>
        <p:spPr>
          <a:xfrm>
            <a:off x="3744614" y="3656226"/>
            <a:ext cx="4656634" cy="2923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/>
              <a:t>to emphasize the </a:t>
            </a:r>
            <a:r>
              <a:rPr lang="en-US" sz="1300" b="1" u="sng" dirty="0"/>
              <a:t>result</a:t>
            </a:r>
            <a:r>
              <a:rPr lang="en-US" sz="1300" dirty="0"/>
              <a:t> of the action which is complete </a:t>
            </a:r>
            <a:r>
              <a:rPr lang="en-US" sz="1300" b="1" u="sng" dirty="0"/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5513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076221"/>
            <a:ext cx="756084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2. For an action that has JUST </a:t>
            </a:r>
            <a:r>
              <a:rPr lang="en-US" sz="2000" b="1" u="sng" dirty="0"/>
              <a:t>finished.</a:t>
            </a:r>
          </a:p>
        </p:txBody>
      </p:sp>
      <p:sp>
        <p:nvSpPr>
          <p:cNvPr id="10" name="9 - Δεξιό βέλος"/>
          <p:cNvSpPr/>
          <p:nvPr/>
        </p:nvSpPr>
        <p:spPr>
          <a:xfrm>
            <a:off x="3923928" y="2045416"/>
            <a:ext cx="936104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9592" y="31865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ym typeface="Wingdings 3"/>
              </a:rPr>
              <a:t></a:t>
            </a:r>
            <a:r>
              <a:rPr lang="en-US" sz="1800" dirty="0"/>
              <a:t>Maher is eating lunch.</a:t>
            </a:r>
          </a:p>
          <a:p>
            <a:r>
              <a:rPr lang="en-US" sz="1800" dirty="0">
                <a:sym typeface="Wingdings 3"/>
              </a:rPr>
              <a:t> </a:t>
            </a:r>
            <a:r>
              <a:rPr lang="en-US" sz="1800" dirty="0"/>
              <a:t>He has just eaten lunch.</a:t>
            </a:r>
          </a:p>
        </p:txBody>
      </p:sp>
      <p:pic>
        <p:nvPicPr>
          <p:cNvPr id="12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02202"/>
            <a:ext cx="2063973" cy="1473604"/>
          </a:xfrm>
          <a:prstGeom prst="rect">
            <a:avLst/>
          </a:prstGeom>
          <a:noFill/>
        </p:spPr>
      </p:pic>
      <p:pic>
        <p:nvPicPr>
          <p:cNvPr id="13" name="Picture 3" descr="C:\Users\john\Desktop\dinner-4-clipart12270320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68787"/>
            <a:ext cx="2088232" cy="159947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6660232" y="3309654"/>
            <a:ext cx="1656184" cy="523220"/>
          </a:xfrm>
          <a:prstGeom prst="rect">
            <a:avLst/>
          </a:prstGeom>
          <a:solidFill>
            <a:srgbClr val="FFD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Time expression:</a:t>
            </a:r>
          </a:p>
          <a:p>
            <a:pPr algn="ctr"/>
            <a:r>
              <a:rPr lang="en-US" b="1" dirty="0"/>
              <a:t>just  </a:t>
            </a:r>
          </a:p>
        </p:txBody>
      </p:sp>
    </p:spTree>
    <p:extLst>
      <p:ext uri="{BB962C8B-B14F-4D97-AF65-F5344CB8AC3E}">
        <p14:creationId xmlns:p14="http://schemas.microsoft.com/office/powerpoint/2010/main" val="4307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 rot="381114">
            <a:off x="8604448" y="915566"/>
            <a:ext cx="1380506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LET’S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LOOK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AT THE 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USES</a:t>
            </a:r>
          </a:p>
          <a:p>
            <a:pPr lvl="0"/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FOR IT.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55576" y="771550"/>
            <a:ext cx="756084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3. For an action that started in the </a:t>
            </a:r>
            <a:r>
              <a:rPr lang="en-US" sz="2000" b="1" u="sng" dirty="0"/>
              <a:t>past</a:t>
            </a:r>
            <a:r>
              <a:rPr lang="en-US" sz="2000" b="1" dirty="0"/>
              <a:t> and </a:t>
            </a:r>
            <a:r>
              <a:rPr lang="en-US" sz="2000" b="1" u="sng" dirty="0"/>
              <a:t>hasn’t  finished</a:t>
            </a:r>
            <a:r>
              <a:rPr lang="en-US" sz="2000" b="1" dirty="0"/>
              <a:t>. </a:t>
            </a:r>
          </a:p>
        </p:txBody>
      </p:sp>
      <p:pic>
        <p:nvPicPr>
          <p:cNvPr id="14" name="Picture 2" descr="http://www.chicagosuburbshomes.com/images/yellowsoldhome_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01253"/>
            <a:ext cx="2304256" cy="1486522"/>
          </a:xfrm>
          <a:prstGeom prst="rect">
            <a:avLst/>
          </a:prstGeom>
          <a:noFill/>
        </p:spPr>
      </p:pic>
      <p:sp>
        <p:nvSpPr>
          <p:cNvPr id="15" name="9 - Δεξιό βέλος"/>
          <p:cNvSpPr/>
          <p:nvPr/>
        </p:nvSpPr>
        <p:spPr>
          <a:xfrm>
            <a:off x="3923928" y="1779662"/>
            <a:ext cx="936104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6" name="Picture 6" descr="http://www.clipartbest.com/cliparts/RcG/BzE/RcGBzEX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25306"/>
            <a:ext cx="2592288" cy="14624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24973"/>
            <a:ext cx="1152128" cy="58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://www.cliparthut.com/clip-arts/645/buy-clip-art-645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8570" y="2317110"/>
            <a:ext cx="1526820" cy="11907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82954"/>
            <a:ext cx="11508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755576" y="35798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We bought the house in 2000.</a:t>
            </a:r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We still live in the neighborhood.</a:t>
            </a:r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We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have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lived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/>
              <a:t>here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15 years. </a:t>
            </a:r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We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n-US" b="1" u="sng" dirty="0"/>
              <a:t>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lived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/>
              <a:t>here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since</a:t>
            </a:r>
            <a:r>
              <a:rPr lang="en-US" dirty="0"/>
              <a:t> 2000.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525820" y="3749138"/>
            <a:ext cx="260039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800" b="1" dirty="0"/>
          </a:p>
          <a:p>
            <a:r>
              <a:rPr lang="en-US" b="1" dirty="0"/>
              <a:t>Time expressions: for, since</a:t>
            </a:r>
          </a:p>
          <a:p>
            <a:endParaRPr lang="en-US" sz="500" b="1" dirty="0"/>
          </a:p>
        </p:txBody>
      </p:sp>
    </p:spTree>
    <p:extLst>
      <p:ext uri="{BB962C8B-B14F-4D97-AF65-F5344CB8AC3E}">
        <p14:creationId xmlns:p14="http://schemas.microsoft.com/office/powerpoint/2010/main" val="3388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076221"/>
            <a:ext cx="756084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4. For an </a:t>
            </a:r>
            <a:r>
              <a:rPr lang="en-US" sz="2000" b="1" u="sng" dirty="0"/>
              <a:t>action</a:t>
            </a:r>
            <a:r>
              <a:rPr lang="en-US" sz="2000" b="1" dirty="0"/>
              <a:t> that happened in </a:t>
            </a:r>
            <a:r>
              <a:rPr lang="en-US" sz="2000" b="1" u="sng" dirty="0"/>
              <a:t>unspecified</a:t>
            </a:r>
            <a:r>
              <a:rPr lang="en-US" sz="2000" b="1" dirty="0"/>
              <a:t> </a:t>
            </a:r>
            <a:r>
              <a:rPr lang="en-US" sz="2000" b="1" u="sng" dirty="0"/>
              <a:t>time</a:t>
            </a:r>
            <a:r>
              <a:rPr lang="en-US" sz="2000" b="1" dirty="0"/>
              <a:t>.</a:t>
            </a:r>
          </a:p>
        </p:txBody>
      </p:sp>
      <p:sp>
        <p:nvSpPr>
          <p:cNvPr id="10" name="9 - Δεξιό βέλος"/>
          <p:cNvSpPr/>
          <p:nvPr/>
        </p:nvSpPr>
        <p:spPr>
          <a:xfrm>
            <a:off x="3401870" y="2045416"/>
            <a:ext cx="612068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7624" y="3249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ym typeface="Wingdings 3"/>
              </a:rPr>
              <a:t></a:t>
            </a:r>
            <a:r>
              <a:rPr lang="en-US" sz="1800" dirty="0"/>
              <a:t>The children </a:t>
            </a:r>
            <a:r>
              <a:rPr lang="en-US" sz="1800" b="1" u="sng" dirty="0">
                <a:solidFill>
                  <a:schemeClr val="bg2">
                    <a:lumMod val="50000"/>
                  </a:schemeClr>
                </a:solidFill>
              </a:rPr>
              <a:t>have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</a:rPr>
              <a:t>tidied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/>
              <a:t>their room.</a:t>
            </a:r>
          </a:p>
        </p:txBody>
      </p:sp>
      <p:pic>
        <p:nvPicPr>
          <p:cNvPr id="8" name="Picture 5" descr="C:\Users\john\Desktop\κατάλογος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60" y="1582047"/>
            <a:ext cx="2088232" cy="1493759"/>
          </a:xfrm>
          <a:prstGeom prst="rect">
            <a:avLst/>
          </a:prstGeom>
          <a:noFill/>
        </p:spPr>
      </p:pic>
      <p:pic>
        <p:nvPicPr>
          <p:cNvPr id="9" name="Picture 6" descr="C:\Users\john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1582047"/>
            <a:ext cx="1403648" cy="1421751"/>
          </a:xfrm>
          <a:prstGeom prst="rect">
            <a:avLst/>
          </a:prstGeom>
          <a:noFill/>
        </p:spPr>
      </p:pic>
      <p:sp>
        <p:nvSpPr>
          <p:cNvPr id="11" name="9 - Δεξιό βέλος"/>
          <p:cNvSpPr/>
          <p:nvPr/>
        </p:nvSpPr>
        <p:spPr>
          <a:xfrm>
            <a:off x="5580112" y="2197816"/>
            <a:ext cx="612068" cy="432048"/>
          </a:xfrm>
          <a:prstGeom prst="right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4" name="Picture 7" descr="C:\Users\john\Desktop\κατάλογο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582111"/>
            <a:ext cx="1880950" cy="14936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26" y="3186543"/>
            <a:ext cx="144016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Memphis SEO Strategy by Slidesgo">
  <a:themeElements>
    <a:clrScheme name="Simple Light">
      <a:dk1>
        <a:srgbClr val="1D1D1B"/>
      </a:dk1>
      <a:lt1>
        <a:srgbClr val="FFEC4B"/>
      </a:lt1>
      <a:dk2>
        <a:srgbClr val="FFA5CC"/>
      </a:dk2>
      <a:lt2>
        <a:srgbClr val="70E4B9"/>
      </a:lt2>
      <a:accent1>
        <a:srgbClr val="EFEFEF"/>
      </a:accent1>
      <a:accent2>
        <a:srgbClr val="7455FF"/>
      </a:accent2>
      <a:accent3>
        <a:srgbClr val="FFFFFF"/>
      </a:accent3>
      <a:accent4>
        <a:srgbClr val="FF916A"/>
      </a:accent4>
      <a:accent5>
        <a:srgbClr val="7455FF"/>
      </a:accent5>
      <a:accent6>
        <a:srgbClr val="70E4B9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816</Words>
  <Application>Microsoft Office PowerPoint</Application>
  <PresentationFormat>عرض على الشاشة (16:9)</PresentationFormat>
  <Paragraphs>163</Paragraphs>
  <Slides>25</Slides>
  <Notes>25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9" baseType="lpstr">
      <vt:lpstr>Anaheim</vt:lpstr>
      <vt:lpstr>Comic Sans MS</vt:lpstr>
      <vt:lpstr>Lucida Sans Unicode</vt:lpstr>
      <vt:lpstr>Gaza</vt:lpstr>
      <vt:lpstr>Georgia</vt:lpstr>
      <vt:lpstr>Arial</vt:lpstr>
      <vt:lpstr>Berlin Sans FB Demi</vt:lpstr>
      <vt:lpstr>BioRhyme</vt:lpstr>
      <vt:lpstr>Bebas Neue</vt:lpstr>
      <vt:lpstr>Arial Rounded MT Bold</vt:lpstr>
      <vt:lpstr>Catamaran</vt:lpstr>
      <vt:lpstr>Gadugi</vt:lpstr>
      <vt:lpstr>Footlight MT Light</vt:lpstr>
      <vt:lpstr>Memphis SEO Strategy by Slidesgo</vt:lpstr>
      <vt:lpstr>Unit 2 Influential People Form , Meaning &amp; Function</vt:lpstr>
      <vt:lpstr>Lesson Goals</vt:lpstr>
      <vt:lpstr>Open your student’s book p. 30</vt:lpstr>
      <vt:lpstr>عرض تقديمي في PowerPoint</vt:lpstr>
      <vt:lpstr>Form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For and Since</vt:lpstr>
      <vt:lpstr>The expression with for and since:</vt:lpstr>
      <vt:lpstr>عرض تقديمي في PowerPoint</vt:lpstr>
      <vt:lpstr>Complete with for or since:</vt:lpstr>
      <vt:lpstr>How long …..?</vt:lpstr>
      <vt:lpstr>How Long  ?</vt:lpstr>
      <vt:lpstr>Open your student’s book p. 31</vt:lpstr>
      <vt:lpstr> Past Simple versus Present Perfect</vt:lpstr>
      <vt:lpstr> Past Simple vs Present Perfect</vt:lpstr>
      <vt:lpstr>عرض تقديمي في PowerPoint</vt:lpstr>
      <vt:lpstr> Asking and telling about Personal Experience </vt:lpstr>
      <vt:lpstr>عرض تقديمي في PowerPoint</vt:lpstr>
      <vt:lpstr>Authority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SEO Strategy</dc:title>
  <dc:creator>ام الوليد</dc:creator>
  <cp:lastModifiedBy>انتصار العبيدالله</cp:lastModifiedBy>
  <cp:revision>41</cp:revision>
  <dcterms:modified xsi:type="dcterms:W3CDTF">2021-12-22T17:29:06Z</dcterms:modified>
</cp:coreProperties>
</file>