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1"/>
  </p:notesMasterIdLst>
  <p:sldIdLst>
    <p:sldId id="256" r:id="rId2"/>
    <p:sldId id="271" r:id="rId3"/>
    <p:sldId id="258" r:id="rId4"/>
    <p:sldId id="263" r:id="rId5"/>
    <p:sldId id="265" r:id="rId6"/>
    <p:sldId id="293" r:id="rId7"/>
    <p:sldId id="317" r:id="rId8"/>
    <p:sldId id="260" r:id="rId9"/>
    <p:sldId id="273" r:id="rId10"/>
    <p:sldId id="291" r:id="rId11"/>
    <p:sldId id="295" r:id="rId12"/>
    <p:sldId id="297" r:id="rId13"/>
    <p:sldId id="309" r:id="rId14"/>
    <p:sldId id="312" r:id="rId15"/>
    <p:sldId id="269" r:id="rId16"/>
    <p:sldId id="310" r:id="rId17"/>
    <p:sldId id="289" r:id="rId18"/>
    <p:sldId id="315" r:id="rId19"/>
    <p:sldId id="316" r:id="rId20"/>
  </p:sldIdLst>
  <p:sldSz cx="9144000" cy="5143500" type="screen16x9"/>
  <p:notesSz cx="6858000" cy="9144000"/>
  <p:embeddedFontLst>
    <p:embeddedFont>
      <p:font typeface="Caveat" panose="020B0604020202020204" charset="0"/>
      <p:regular r:id="rId22"/>
      <p:bold r:id="rId23"/>
    </p:embeddedFont>
    <p:embeddedFont>
      <p:font typeface="Chewy" panose="020B0604020202020204" charset="0"/>
      <p:regular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Oswald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E65485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605F56-C015-44EA-9C63-2310E11E7402}">
  <a:tblStyle styleId="{60605F56-C015-44EA-9C63-2310E11E74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8e77656df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8e77656df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8e77656dfa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8e77656dfa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8e77656df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8e77656df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8cfbc2c819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8cfbc2c819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b1e3366e29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b1e3366e29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8e77656df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8e77656df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b1e3366e29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b1e3366e29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b1e3366e2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b1e3366e29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1c723429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1c723429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8b8574ea1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8b8574ea1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893074c141_1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893074c141_1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e77656d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8e77656d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93074c141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93074c141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8e77656df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8e77656df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8e77656dfa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8e77656dfa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93074c141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93074c141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561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893074c141_1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893074c141_1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e77656df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e77656df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191615">
            <a:off x="287754" y="-2096390"/>
            <a:ext cx="8930556" cy="8888995"/>
          </a:xfrm>
          <a:custGeom>
            <a:avLst/>
            <a:gdLst/>
            <a:ahLst/>
            <a:cxnLst/>
            <a:rect l="l" t="t" r="r" b="b"/>
            <a:pathLst>
              <a:path w="36744" h="36573" extrusionOk="0">
                <a:moveTo>
                  <a:pt x="12947" y="1"/>
                </a:moveTo>
                <a:cubicBezTo>
                  <a:pt x="12328" y="1"/>
                  <a:pt x="11544" y="231"/>
                  <a:pt x="10566" y="754"/>
                </a:cubicBezTo>
                <a:cubicBezTo>
                  <a:pt x="4423" y="4039"/>
                  <a:pt x="2517" y="5227"/>
                  <a:pt x="1246" y="8378"/>
                </a:cubicBezTo>
                <a:cubicBezTo>
                  <a:pt x="1" y="11554"/>
                  <a:pt x="2942" y="18759"/>
                  <a:pt x="2942" y="18759"/>
                </a:cubicBezTo>
                <a:cubicBezTo>
                  <a:pt x="3362" y="19922"/>
                  <a:pt x="5693" y="23416"/>
                  <a:pt x="6538" y="30455"/>
                </a:cubicBezTo>
                <a:cubicBezTo>
                  <a:pt x="7036" y="34573"/>
                  <a:pt x="9556" y="36573"/>
                  <a:pt x="12537" y="36573"/>
                </a:cubicBezTo>
                <a:cubicBezTo>
                  <a:pt x="14657" y="36573"/>
                  <a:pt x="17010" y="35561"/>
                  <a:pt x="19035" y="33581"/>
                </a:cubicBezTo>
                <a:cubicBezTo>
                  <a:pt x="20434" y="32214"/>
                  <a:pt x="21928" y="31790"/>
                  <a:pt x="23425" y="31790"/>
                </a:cubicBezTo>
                <a:cubicBezTo>
                  <a:pt x="25862" y="31790"/>
                  <a:pt x="28306" y="32911"/>
                  <a:pt x="30360" y="32911"/>
                </a:cubicBezTo>
                <a:cubicBezTo>
                  <a:pt x="31442" y="32911"/>
                  <a:pt x="32415" y="32600"/>
                  <a:pt x="33222" y="31650"/>
                </a:cubicBezTo>
                <a:cubicBezTo>
                  <a:pt x="36021" y="28330"/>
                  <a:pt x="36744" y="22533"/>
                  <a:pt x="31649" y="22533"/>
                </a:cubicBezTo>
                <a:cubicBezTo>
                  <a:pt x="30766" y="22533"/>
                  <a:pt x="29709" y="22707"/>
                  <a:pt x="28457" y="23098"/>
                </a:cubicBezTo>
                <a:cubicBezTo>
                  <a:pt x="25665" y="23972"/>
                  <a:pt x="23056" y="24488"/>
                  <a:pt x="21015" y="24488"/>
                </a:cubicBezTo>
                <a:cubicBezTo>
                  <a:pt x="16865" y="24488"/>
                  <a:pt x="15061" y="22354"/>
                  <a:pt x="18825" y="16745"/>
                </a:cubicBezTo>
                <a:cubicBezTo>
                  <a:pt x="24435" y="8378"/>
                  <a:pt x="32167" y="12088"/>
                  <a:pt x="32167" y="7959"/>
                </a:cubicBezTo>
                <a:cubicBezTo>
                  <a:pt x="32167" y="5403"/>
                  <a:pt x="30058" y="3869"/>
                  <a:pt x="27596" y="3869"/>
                </a:cubicBezTo>
                <a:cubicBezTo>
                  <a:pt x="26080" y="3869"/>
                  <a:pt x="24430" y="4451"/>
                  <a:pt x="23057" y="5735"/>
                </a:cubicBezTo>
                <a:cubicBezTo>
                  <a:pt x="16945" y="11478"/>
                  <a:pt x="10884" y="16745"/>
                  <a:pt x="12999" y="22253"/>
                </a:cubicBezTo>
                <a:cubicBezTo>
                  <a:pt x="14708" y="26696"/>
                  <a:pt x="16694" y="30451"/>
                  <a:pt x="14050" y="30451"/>
                </a:cubicBezTo>
                <a:cubicBezTo>
                  <a:pt x="13420" y="30451"/>
                  <a:pt x="12526" y="30238"/>
                  <a:pt x="11303" y="29769"/>
                </a:cubicBezTo>
                <a:cubicBezTo>
                  <a:pt x="4950" y="27336"/>
                  <a:pt x="10776" y="14204"/>
                  <a:pt x="12999" y="9966"/>
                </a:cubicBezTo>
                <a:cubicBezTo>
                  <a:pt x="14869" y="6409"/>
                  <a:pt x="16213" y="1"/>
                  <a:pt x="12947" y="1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865575"/>
            <a:ext cx="3323400" cy="20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Font typeface="Chewy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0000" y="2801425"/>
            <a:ext cx="29658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90395" y="3745691"/>
            <a:ext cx="9684173" cy="2835324"/>
            <a:chOff x="-190400" y="7105650"/>
            <a:chExt cx="7838897" cy="2295065"/>
          </a:xfrm>
        </p:grpSpPr>
        <p:sp>
          <p:nvSpPr>
            <p:cNvPr id="13" name="Google Shape;13;p2"/>
            <p:cNvSpPr/>
            <p:nvPr/>
          </p:nvSpPr>
          <p:spPr>
            <a:xfrm>
              <a:off x="-190400" y="7105650"/>
              <a:ext cx="7838897" cy="2295065"/>
            </a:xfrm>
            <a:custGeom>
              <a:avLst/>
              <a:gdLst/>
              <a:ahLst/>
              <a:cxnLst/>
              <a:rect l="l" t="t" r="r" b="b"/>
              <a:pathLst>
                <a:path w="32475" h="9508" extrusionOk="0">
                  <a:moveTo>
                    <a:pt x="16079" y="0"/>
                  </a:moveTo>
                  <a:cubicBezTo>
                    <a:pt x="15997" y="0"/>
                    <a:pt x="15914" y="1"/>
                    <a:pt x="15830" y="3"/>
                  </a:cubicBezTo>
                  <a:cubicBezTo>
                    <a:pt x="15479" y="3"/>
                    <a:pt x="15172" y="130"/>
                    <a:pt x="14843" y="170"/>
                  </a:cubicBezTo>
                  <a:cubicBezTo>
                    <a:pt x="14810" y="172"/>
                    <a:pt x="14776" y="173"/>
                    <a:pt x="14743" y="173"/>
                  </a:cubicBezTo>
                  <a:cubicBezTo>
                    <a:pt x="14573" y="173"/>
                    <a:pt x="14400" y="147"/>
                    <a:pt x="14239" y="147"/>
                  </a:cubicBezTo>
                  <a:cubicBezTo>
                    <a:pt x="14201" y="147"/>
                    <a:pt x="14164" y="149"/>
                    <a:pt x="14128" y="152"/>
                  </a:cubicBezTo>
                  <a:cubicBezTo>
                    <a:pt x="13904" y="185"/>
                    <a:pt x="13712" y="316"/>
                    <a:pt x="13492" y="316"/>
                  </a:cubicBezTo>
                  <a:cubicBezTo>
                    <a:pt x="13479" y="316"/>
                    <a:pt x="13466" y="316"/>
                    <a:pt x="13452" y="315"/>
                  </a:cubicBezTo>
                  <a:cubicBezTo>
                    <a:pt x="13233" y="297"/>
                    <a:pt x="13066" y="262"/>
                    <a:pt x="12847" y="262"/>
                  </a:cubicBezTo>
                  <a:cubicBezTo>
                    <a:pt x="12062" y="279"/>
                    <a:pt x="11352" y="407"/>
                    <a:pt x="10602" y="626"/>
                  </a:cubicBezTo>
                  <a:cubicBezTo>
                    <a:pt x="10290" y="718"/>
                    <a:pt x="9996" y="828"/>
                    <a:pt x="9667" y="898"/>
                  </a:cubicBezTo>
                  <a:cubicBezTo>
                    <a:pt x="9487" y="937"/>
                    <a:pt x="9286" y="920"/>
                    <a:pt x="9101" y="972"/>
                  </a:cubicBezTo>
                  <a:cubicBezTo>
                    <a:pt x="8939" y="1029"/>
                    <a:pt x="8790" y="1100"/>
                    <a:pt x="8645" y="1209"/>
                  </a:cubicBezTo>
                  <a:cubicBezTo>
                    <a:pt x="8645" y="1209"/>
                    <a:pt x="8062" y="1867"/>
                    <a:pt x="7277" y="2398"/>
                  </a:cubicBezTo>
                  <a:cubicBezTo>
                    <a:pt x="6487" y="2929"/>
                    <a:pt x="5904" y="3731"/>
                    <a:pt x="5575" y="4025"/>
                  </a:cubicBezTo>
                  <a:cubicBezTo>
                    <a:pt x="5009" y="4499"/>
                    <a:pt x="3786" y="4977"/>
                    <a:pt x="2979" y="5907"/>
                  </a:cubicBezTo>
                  <a:cubicBezTo>
                    <a:pt x="2470" y="6490"/>
                    <a:pt x="1702" y="6929"/>
                    <a:pt x="1264" y="7477"/>
                  </a:cubicBezTo>
                  <a:cubicBezTo>
                    <a:pt x="386" y="8521"/>
                    <a:pt x="0" y="9508"/>
                    <a:pt x="0" y="9508"/>
                  </a:cubicBezTo>
                  <a:lnTo>
                    <a:pt x="2430" y="9508"/>
                  </a:lnTo>
                  <a:cubicBezTo>
                    <a:pt x="2540" y="9451"/>
                    <a:pt x="8865" y="2836"/>
                    <a:pt x="8957" y="2762"/>
                  </a:cubicBezTo>
                  <a:cubicBezTo>
                    <a:pt x="9084" y="2652"/>
                    <a:pt x="9101" y="2525"/>
                    <a:pt x="9176" y="2433"/>
                  </a:cubicBezTo>
                  <a:cubicBezTo>
                    <a:pt x="9360" y="2214"/>
                    <a:pt x="9580" y="2214"/>
                    <a:pt x="9851" y="2161"/>
                  </a:cubicBezTo>
                  <a:cubicBezTo>
                    <a:pt x="10237" y="2069"/>
                    <a:pt x="10584" y="1867"/>
                    <a:pt x="10948" y="1705"/>
                  </a:cubicBezTo>
                  <a:cubicBezTo>
                    <a:pt x="12172" y="1157"/>
                    <a:pt x="13488" y="863"/>
                    <a:pt x="14803" y="718"/>
                  </a:cubicBezTo>
                  <a:cubicBezTo>
                    <a:pt x="15416" y="649"/>
                    <a:pt x="15993" y="608"/>
                    <a:pt x="16566" y="608"/>
                  </a:cubicBezTo>
                  <a:cubicBezTo>
                    <a:pt x="17225" y="608"/>
                    <a:pt x="17877" y="662"/>
                    <a:pt x="18571" y="788"/>
                  </a:cubicBezTo>
                  <a:cubicBezTo>
                    <a:pt x="19777" y="1029"/>
                    <a:pt x="20944" y="1157"/>
                    <a:pt x="22023" y="1775"/>
                  </a:cubicBezTo>
                  <a:cubicBezTo>
                    <a:pt x="22553" y="2086"/>
                    <a:pt x="23176" y="2345"/>
                    <a:pt x="23632" y="2762"/>
                  </a:cubicBezTo>
                  <a:cubicBezTo>
                    <a:pt x="23667" y="2819"/>
                    <a:pt x="23742" y="2872"/>
                    <a:pt x="23812" y="2946"/>
                  </a:cubicBezTo>
                  <a:lnTo>
                    <a:pt x="26847" y="9508"/>
                  </a:lnTo>
                  <a:lnTo>
                    <a:pt x="32475" y="9508"/>
                  </a:lnTo>
                  <a:cubicBezTo>
                    <a:pt x="32475" y="9508"/>
                    <a:pt x="32457" y="8850"/>
                    <a:pt x="31619" y="7937"/>
                  </a:cubicBezTo>
                  <a:cubicBezTo>
                    <a:pt x="31290" y="7551"/>
                    <a:pt x="30611" y="7223"/>
                    <a:pt x="30194" y="6784"/>
                  </a:cubicBezTo>
                  <a:cubicBezTo>
                    <a:pt x="29755" y="6310"/>
                    <a:pt x="29571" y="5722"/>
                    <a:pt x="29097" y="5249"/>
                  </a:cubicBezTo>
                  <a:cubicBezTo>
                    <a:pt x="28418" y="4556"/>
                    <a:pt x="27817" y="4464"/>
                    <a:pt x="27211" y="3933"/>
                  </a:cubicBezTo>
                  <a:cubicBezTo>
                    <a:pt x="26755" y="3512"/>
                    <a:pt x="26115" y="2981"/>
                    <a:pt x="25768" y="2762"/>
                  </a:cubicBezTo>
                  <a:cubicBezTo>
                    <a:pt x="25532" y="2600"/>
                    <a:pt x="24729" y="1907"/>
                    <a:pt x="24233" y="1665"/>
                  </a:cubicBezTo>
                  <a:cubicBezTo>
                    <a:pt x="22957" y="1047"/>
                    <a:pt x="21619" y="424"/>
                    <a:pt x="20834" y="372"/>
                  </a:cubicBezTo>
                  <a:cubicBezTo>
                    <a:pt x="19847" y="315"/>
                    <a:pt x="18860" y="332"/>
                    <a:pt x="17891" y="170"/>
                  </a:cubicBezTo>
                  <a:cubicBezTo>
                    <a:pt x="17280" y="58"/>
                    <a:pt x="16696" y="0"/>
                    <a:pt x="16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949" y="7252170"/>
              <a:ext cx="7199474" cy="2148546"/>
            </a:xfrm>
            <a:custGeom>
              <a:avLst/>
              <a:gdLst/>
              <a:ahLst/>
              <a:cxnLst/>
              <a:rect l="l" t="t" r="r" b="b"/>
              <a:pathLst>
                <a:path w="29826" h="8901" extrusionOk="0">
                  <a:moveTo>
                    <a:pt x="15562" y="1"/>
                  </a:moveTo>
                  <a:cubicBezTo>
                    <a:pt x="14989" y="1"/>
                    <a:pt x="14412" y="42"/>
                    <a:pt x="13799" y="111"/>
                  </a:cubicBezTo>
                  <a:cubicBezTo>
                    <a:pt x="12484" y="256"/>
                    <a:pt x="11168" y="550"/>
                    <a:pt x="9944" y="1098"/>
                  </a:cubicBezTo>
                  <a:cubicBezTo>
                    <a:pt x="9580" y="1260"/>
                    <a:pt x="9233" y="1462"/>
                    <a:pt x="8847" y="1554"/>
                  </a:cubicBezTo>
                  <a:cubicBezTo>
                    <a:pt x="8576" y="1607"/>
                    <a:pt x="8356" y="1607"/>
                    <a:pt x="8172" y="1826"/>
                  </a:cubicBezTo>
                  <a:cubicBezTo>
                    <a:pt x="8097" y="1918"/>
                    <a:pt x="8080" y="2045"/>
                    <a:pt x="7953" y="2155"/>
                  </a:cubicBezTo>
                  <a:cubicBezTo>
                    <a:pt x="7918" y="2194"/>
                    <a:pt x="5286" y="3690"/>
                    <a:pt x="4646" y="4642"/>
                  </a:cubicBezTo>
                  <a:cubicBezTo>
                    <a:pt x="4023" y="5554"/>
                    <a:pt x="3203" y="5664"/>
                    <a:pt x="2396" y="6344"/>
                  </a:cubicBezTo>
                  <a:cubicBezTo>
                    <a:pt x="1097" y="7440"/>
                    <a:pt x="40" y="8883"/>
                    <a:pt x="1" y="8901"/>
                  </a:cubicBezTo>
                  <a:lnTo>
                    <a:pt x="29808" y="8901"/>
                  </a:lnTo>
                  <a:cubicBezTo>
                    <a:pt x="29791" y="8883"/>
                    <a:pt x="29826" y="7787"/>
                    <a:pt x="28914" y="7072"/>
                  </a:cubicBezTo>
                  <a:cubicBezTo>
                    <a:pt x="28181" y="6488"/>
                    <a:pt x="28036" y="5905"/>
                    <a:pt x="27124" y="5190"/>
                  </a:cubicBezTo>
                  <a:cubicBezTo>
                    <a:pt x="26519" y="4716"/>
                    <a:pt x="25791" y="4677"/>
                    <a:pt x="25242" y="4238"/>
                  </a:cubicBezTo>
                  <a:cubicBezTo>
                    <a:pt x="23795" y="3089"/>
                    <a:pt x="22646" y="2177"/>
                    <a:pt x="22628" y="2155"/>
                  </a:cubicBezTo>
                  <a:cubicBezTo>
                    <a:pt x="22172" y="1738"/>
                    <a:pt x="21549" y="1479"/>
                    <a:pt x="21019" y="1168"/>
                  </a:cubicBezTo>
                  <a:cubicBezTo>
                    <a:pt x="19940" y="550"/>
                    <a:pt x="18773" y="422"/>
                    <a:pt x="17567" y="181"/>
                  </a:cubicBezTo>
                  <a:cubicBezTo>
                    <a:pt x="16873" y="55"/>
                    <a:pt x="16221" y="1"/>
                    <a:pt x="15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90269" y="7593245"/>
              <a:ext cx="468041" cy="178140"/>
            </a:xfrm>
            <a:custGeom>
              <a:avLst/>
              <a:gdLst/>
              <a:ahLst/>
              <a:cxnLst/>
              <a:rect l="l" t="t" r="r" b="b"/>
              <a:pathLst>
                <a:path w="1939" h="738" extrusionOk="0">
                  <a:moveTo>
                    <a:pt x="434" y="1"/>
                  </a:moveTo>
                  <a:cubicBezTo>
                    <a:pt x="212" y="1"/>
                    <a:pt x="57" y="47"/>
                    <a:pt x="35" y="141"/>
                  </a:cubicBezTo>
                  <a:cubicBezTo>
                    <a:pt x="0" y="286"/>
                    <a:pt x="386" y="523"/>
                    <a:pt x="895" y="654"/>
                  </a:cubicBezTo>
                  <a:cubicBezTo>
                    <a:pt x="1119" y="710"/>
                    <a:pt x="1332" y="738"/>
                    <a:pt x="1504" y="738"/>
                  </a:cubicBezTo>
                  <a:cubicBezTo>
                    <a:pt x="1726" y="738"/>
                    <a:pt x="1879" y="691"/>
                    <a:pt x="1899" y="597"/>
                  </a:cubicBezTo>
                  <a:cubicBezTo>
                    <a:pt x="1939" y="452"/>
                    <a:pt x="1553" y="233"/>
                    <a:pt x="1044" y="84"/>
                  </a:cubicBezTo>
                  <a:cubicBezTo>
                    <a:pt x="820" y="28"/>
                    <a:pt x="607" y="1"/>
                    <a:pt x="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75654" y="7639832"/>
              <a:ext cx="472386" cy="182002"/>
            </a:xfrm>
            <a:custGeom>
              <a:avLst/>
              <a:gdLst/>
              <a:ahLst/>
              <a:cxnLst/>
              <a:rect l="l" t="t" r="r" b="b"/>
              <a:pathLst>
                <a:path w="1957" h="754" extrusionOk="0">
                  <a:moveTo>
                    <a:pt x="1424" y="0"/>
                  </a:moveTo>
                  <a:cubicBezTo>
                    <a:pt x="1272" y="0"/>
                    <a:pt x="1096" y="19"/>
                    <a:pt x="913" y="58"/>
                  </a:cubicBezTo>
                  <a:cubicBezTo>
                    <a:pt x="386" y="167"/>
                    <a:pt x="0" y="387"/>
                    <a:pt x="36" y="571"/>
                  </a:cubicBezTo>
                  <a:cubicBezTo>
                    <a:pt x="61" y="689"/>
                    <a:pt x="266" y="754"/>
                    <a:pt x="549" y="754"/>
                  </a:cubicBezTo>
                  <a:cubicBezTo>
                    <a:pt x="697" y="754"/>
                    <a:pt x="867" y="736"/>
                    <a:pt x="1044" y="698"/>
                  </a:cubicBezTo>
                  <a:cubicBezTo>
                    <a:pt x="1571" y="588"/>
                    <a:pt x="1957" y="352"/>
                    <a:pt x="1921" y="167"/>
                  </a:cubicBezTo>
                  <a:cubicBezTo>
                    <a:pt x="1896" y="60"/>
                    <a:pt x="1698" y="0"/>
                    <a:pt x="1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7416" y="8076253"/>
              <a:ext cx="309211" cy="133002"/>
            </a:xfrm>
            <a:custGeom>
              <a:avLst/>
              <a:gdLst/>
              <a:ahLst/>
              <a:cxnLst/>
              <a:rect l="l" t="t" r="r" b="b"/>
              <a:pathLst>
                <a:path w="1281" h="551" extrusionOk="0">
                  <a:moveTo>
                    <a:pt x="209" y="1"/>
                  </a:moveTo>
                  <a:cubicBezTo>
                    <a:pt x="117" y="1"/>
                    <a:pt x="55" y="19"/>
                    <a:pt x="39" y="57"/>
                  </a:cubicBezTo>
                  <a:cubicBezTo>
                    <a:pt x="0" y="166"/>
                    <a:pt x="237" y="333"/>
                    <a:pt x="588" y="443"/>
                  </a:cubicBezTo>
                  <a:cubicBezTo>
                    <a:pt x="770" y="513"/>
                    <a:pt x="941" y="550"/>
                    <a:pt x="1063" y="550"/>
                  </a:cubicBezTo>
                  <a:cubicBezTo>
                    <a:pt x="1161" y="550"/>
                    <a:pt x="1228" y="527"/>
                    <a:pt x="1246" y="478"/>
                  </a:cubicBezTo>
                  <a:cubicBezTo>
                    <a:pt x="1281" y="386"/>
                    <a:pt x="1026" y="206"/>
                    <a:pt x="697" y="96"/>
                  </a:cubicBezTo>
                  <a:cubicBezTo>
                    <a:pt x="509" y="34"/>
                    <a:pt x="333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284989" y="8429398"/>
              <a:ext cx="281693" cy="199865"/>
            </a:xfrm>
            <a:custGeom>
              <a:avLst/>
              <a:gdLst/>
              <a:ahLst/>
              <a:cxnLst/>
              <a:rect l="l" t="t" r="r" b="b"/>
              <a:pathLst>
                <a:path w="1167" h="828" extrusionOk="0">
                  <a:moveTo>
                    <a:pt x="742" y="1"/>
                  </a:moveTo>
                  <a:cubicBezTo>
                    <a:pt x="641" y="1"/>
                    <a:pt x="529" y="26"/>
                    <a:pt x="421" y="76"/>
                  </a:cubicBezTo>
                  <a:cubicBezTo>
                    <a:pt x="145" y="221"/>
                    <a:pt x="0" y="480"/>
                    <a:pt x="92" y="660"/>
                  </a:cubicBezTo>
                  <a:cubicBezTo>
                    <a:pt x="145" y="770"/>
                    <a:pt x="272" y="827"/>
                    <a:pt x="426" y="827"/>
                  </a:cubicBezTo>
                  <a:cubicBezTo>
                    <a:pt x="527" y="827"/>
                    <a:pt x="640" y="802"/>
                    <a:pt x="750" y="752"/>
                  </a:cubicBezTo>
                  <a:cubicBezTo>
                    <a:pt x="1022" y="624"/>
                    <a:pt x="1167" y="370"/>
                    <a:pt x="1079" y="168"/>
                  </a:cubicBezTo>
                  <a:cubicBezTo>
                    <a:pt x="1024" y="57"/>
                    <a:pt x="895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480079" y="7136306"/>
              <a:ext cx="309452" cy="59863"/>
            </a:xfrm>
            <a:custGeom>
              <a:avLst/>
              <a:gdLst/>
              <a:ahLst/>
              <a:cxnLst/>
              <a:rect l="l" t="t" r="r" b="b"/>
              <a:pathLst>
                <a:path w="1282" h="248" extrusionOk="0">
                  <a:moveTo>
                    <a:pt x="768" y="0"/>
                  </a:moveTo>
                  <a:cubicBezTo>
                    <a:pt x="727" y="0"/>
                    <a:pt x="685" y="1"/>
                    <a:pt x="641" y="3"/>
                  </a:cubicBezTo>
                  <a:cubicBezTo>
                    <a:pt x="273" y="3"/>
                    <a:pt x="1" y="78"/>
                    <a:pt x="1" y="152"/>
                  </a:cubicBezTo>
                  <a:cubicBezTo>
                    <a:pt x="1" y="198"/>
                    <a:pt x="225" y="248"/>
                    <a:pt x="513" y="248"/>
                  </a:cubicBezTo>
                  <a:cubicBezTo>
                    <a:pt x="555" y="248"/>
                    <a:pt x="598" y="247"/>
                    <a:pt x="641" y="245"/>
                  </a:cubicBezTo>
                  <a:cubicBezTo>
                    <a:pt x="988" y="245"/>
                    <a:pt x="1282" y="170"/>
                    <a:pt x="1282" y="95"/>
                  </a:cubicBezTo>
                  <a:cubicBezTo>
                    <a:pt x="1262" y="49"/>
                    <a:pt x="1052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59575" y="7929719"/>
              <a:ext cx="273475" cy="279525"/>
            </a:xfrm>
            <a:custGeom>
              <a:avLst/>
              <a:gdLst/>
              <a:ahLst/>
              <a:cxnLst/>
              <a:rect l="l" t="t" r="r" b="b"/>
              <a:pathLst>
                <a:path w="1133" h="765" extrusionOk="0">
                  <a:moveTo>
                    <a:pt x="181" y="1"/>
                  </a:moveTo>
                  <a:cubicBezTo>
                    <a:pt x="122" y="1"/>
                    <a:pt x="78" y="16"/>
                    <a:pt x="54" y="45"/>
                  </a:cubicBezTo>
                  <a:cubicBezTo>
                    <a:pt x="1" y="155"/>
                    <a:pt x="163" y="392"/>
                    <a:pt x="440" y="576"/>
                  </a:cubicBezTo>
                  <a:cubicBezTo>
                    <a:pt x="625" y="699"/>
                    <a:pt x="813" y="764"/>
                    <a:pt x="935" y="764"/>
                  </a:cubicBezTo>
                  <a:cubicBezTo>
                    <a:pt x="993" y="764"/>
                    <a:pt x="1036" y="750"/>
                    <a:pt x="1058" y="721"/>
                  </a:cubicBezTo>
                  <a:cubicBezTo>
                    <a:pt x="1133" y="611"/>
                    <a:pt x="948" y="374"/>
                    <a:pt x="676" y="190"/>
                  </a:cubicBezTo>
                  <a:cubicBezTo>
                    <a:pt x="489" y="65"/>
                    <a:pt x="304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 rot="-2257633">
            <a:off x="1934390" y="4513889"/>
            <a:ext cx="382298" cy="73955"/>
          </a:xfrm>
          <a:custGeom>
            <a:avLst/>
            <a:gdLst/>
            <a:ahLst/>
            <a:cxnLst/>
            <a:rect l="l" t="t" r="r" b="b"/>
            <a:pathLst>
              <a:path w="1282" h="248" extrusionOk="0">
                <a:moveTo>
                  <a:pt x="768" y="0"/>
                </a:moveTo>
                <a:cubicBezTo>
                  <a:pt x="727" y="0"/>
                  <a:pt x="685" y="1"/>
                  <a:pt x="641" y="3"/>
                </a:cubicBezTo>
                <a:cubicBezTo>
                  <a:pt x="273" y="3"/>
                  <a:pt x="1" y="78"/>
                  <a:pt x="1" y="152"/>
                </a:cubicBezTo>
                <a:cubicBezTo>
                  <a:pt x="1" y="198"/>
                  <a:pt x="225" y="248"/>
                  <a:pt x="513" y="248"/>
                </a:cubicBezTo>
                <a:cubicBezTo>
                  <a:pt x="555" y="248"/>
                  <a:pt x="598" y="247"/>
                  <a:pt x="641" y="245"/>
                </a:cubicBezTo>
                <a:cubicBezTo>
                  <a:pt x="988" y="245"/>
                  <a:pt x="1282" y="170"/>
                  <a:pt x="1282" y="95"/>
                </a:cubicBezTo>
                <a:cubicBezTo>
                  <a:pt x="1262" y="49"/>
                  <a:pt x="1052" y="0"/>
                  <a:pt x="7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7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/>
          <p:nvPr/>
        </p:nvSpPr>
        <p:spPr>
          <a:xfrm rot="-8100000">
            <a:off x="-85228" y="-2756377"/>
            <a:ext cx="9657354" cy="9612410"/>
          </a:xfrm>
          <a:custGeom>
            <a:avLst/>
            <a:gdLst/>
            <a:ahLst/>
            <a:cxnLst/>
            <a:rect l="l" t="t" r="r" b="b"/>
            <a:pathLst>
              <a:path w="36744" h="36573" extrusionOk="0">
                <a:moveTo>
                  <a:pt x="12947" y="1"/>
                </a:moveTo>
                <a:cubicBezTo>
                  <a:pt x="12328" y="1"/>
                  <a:pt x="11544" y="231"/>
                  <a:pt x="10566" y="754"/>
                </a:cubicBezTo>
                <a:cubicBezTo>
                  <a:pt x="4423" y="4039"/>
                  <a:pt x="2517" y="5227"/>
                  <a:pt x="1246" y="8378"/>
                </a:cubicBezTo>
                <a:cubicBezTo>
                  <a:pt x="1" y="11554"/>
                  <a:pt x="2942" y="18759"/>
                  <a:pt x="2942" y="18759"/>
                </a:cubicBezTo>
                <a:cubicBezTo>
                  <a:pt x="3362" y="19922"/>
                  <a:pt x="5693" y="23416"/>
                  <a:pt x="6538" y="30455"/>
                </a:cubicBezTo>
                <a:cubicBezTo>
                  <a:pt x="7036" y="34573"/>
                  <a:pt x="9556" y="36573"/>
                  <a:pt x="12537" y="36573"/>
                </a:cubicBezTo>
                <a:cubicBezTo>
                  <a:pt x="14657" y="36573"/>
                  <a:pt x="17010" y="35561"/>
                  <a:pt x="19035" y="33581"/>
                </a:cubicBezTo>
                <a:cubicBezTo>
                  <a:pt x="20434" y="32214"/>
                  <a:pt x="21928" y="31790"/>
                  <a:pt x="23425" y="31790"/>
                </a:cubicBezTo>
                <a:cubicBezTo>
                  <a:pt x="25862" y="31790"/>
                  <a:pt x="28306" y="32911"/>
                  <a:pt x="30360" y="32911"/>
                </a:cubicBezTo>
                <a:cubicBezTo>
                  <a:pt x="31442" y="32911"/>
                  <a:pt x="32415" y="32600"/>
                  <a:pt x="33222" y="31650"/>
                </a:cubicBezTo>
                <a:cubicBezTo>
                  <a:pt x="36021" y="28330"/>
                  <a:pt x="36744" y="22533"/>
                  <a:pt x="31649" y="22533"/>
                </a:cubicBezTo>
                <a:cubicBezTo>
                  <a:pt x="30766" y="22533"/>
                  <a:pt x="29709" y="22707"/>
                  <a:pt x="28457" y="23098"/>
                </a:cubicBezTo>
                <a:cubicBezTo>
                  <a:pt x="25665" y="23972"/>
                  <a:pt x="23056" y="24488"/>
                  <a:pt x="21015" y="24488"/>
                </a:cubicBezTo>
                <a:cubicBezTo>
                  <a:pt x="16865" y="24488"/>
                  <a:pt x="15061" y="22354"/>
                  <a:pt x="18825" y="16745"/>
                </a:cubicBezTo>
                <a:cubicBezTo>
                  <a:pt x="24435" y="8378"/>
                  <a:pt x="32167" y="12088"/>
                  <a:pt x="32167" y="7959"/>
                </a:cubicBezTo>
                <a:cubicBezTo>
                  <a:pt x="32167" y="5403"/>
                  <a:pt x="30058" y="3869"/>
                  <a:pt x="27596" y="3869"/>
                </a:cubicBezTo>
                <a:cubicBezTo>
                  <a:pt x="26080" y="3869"/>
                  <a:pt x="24430" y="4451"/>
                  <a:pt x="23057" y="5735"/>
                </a:cubicBezTo>
                <a:cubicBezTo>
                  <a:pt x="16945" y="11478"/>
                  <a:pt x="10884" y="16745"/>
                  <a:pt x="12999" y="22253"/>
                </a:cubicBezTo>
                <a:cubicBezTo>
                  <a:pt x="14708" y="26696"/>
                  <a:pt x="16694" y="30451"/>
                  <a:pt x="14050" y="30451"/>
                </a:cubicBezTo>
                <a:cubicBezTo>
                  <a:pt x="13420" y="30451"/>
                  <a:pt x="12526" y="30238"/>
                  <a:pt x="11303" y="29769"/>
                </a:cubicBezTo>
                <a:cubicBezTo>
                  <a:pt x="4950" y="27336"/>
                  <a:pt x="10776" y="14204"/>
                  <a:pt x="12999" y="9966"/>
                </a:cubicBezTo>
                <a:cubicBezTo>
                  <a:pt x="14869" y="6409"/>
                  <a:pt x="16213" y="1"/>
                  <a:pt x="12947" y="1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720000" y="969825"/>
            <a:ext cx="3869700" cy="10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1"/>
          </p:nvPr>
        </p:nvSpPr>
        <p:spPr>
          <a:xfrm>
            <a:off x="720000" y="2026425"/>
            <a:ext cx="3869700" cy="2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6">
  <p:cSld name="CUSTOM_7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/>
          <p:nvPr/>
        </p:nvSpPr>
        <p:spPr>
          <a:xfrm rot="5400000">
            <a:off x="913465" y="-3204926"/>
            <a:ext cx="7655784" cy="10618836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1714788" y="1740525"/>
            <a:ext cx="24168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1714800" y="2808025"/>
            <a:ext cx="2416800" cy="7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8">
  <p:cSld name="CUSTOM_7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/>
          <p:nvPr/>
        </p:nvSpPr>
        <p:spPr>
          <a:xfrm rot="-899972">
            <a:off x="-401076" y="-3229310"/>
            <a:ext cx="10141274" cy="9655768"/>
          </a:xfrm>
          <a:custGeom>
            <a:avLst/>
            <a:gdLst/>
            <a:ahLst/>
            <a:cxnLst/>
            <a:rect l="l" t="t" r="r" b="b"/>
            <a:pathLst>
              <a:path w="36901" h="35134" extrusionOk="0">
                <a:moveTo>
                  <a:pt x="16413" y="0"/>
                </a:moveTo>
                <a:cubicBezTo>
                  <a:pt x="14194" y="0"/>
                  <a:pt x="12234" y="1225"/>
                  <a:pt x="12441" y="3892"/>
                </a:cubicBezTo>
                <a:cubicBezTo>
                  <a:pt x="12866" y="9400"/>
                  <a:pt x="14772" y="8130"/>
                  <a:pt x="21335" y="13002"/>
                </a:cubicBezTo>
                <a:cubicBezTo>
                  <a:pt x="27898" y="17869"/>
                  <a:pt x="27161" y="24121"/>
                  <a:pt x="24829" y="28536"/>
                </a:cubicBezTo>
                <a:cubicBezTo>
                  <a:pt x="23929" y="30233"/>
                  <a:pt x="22682" y="30988"/>
                  <a:pt x="21192" y="30988"/>
                </a:cubicBezTo>
                <a:cubicBezTo>
                  <a:pt x="18822" y="30988"/>
                  <a:pt x="15837" y="29081"/>
                  <a:pt x="12650" y="26027"/>
                </a:cubicBezTo>
                <a:cubicBezTo>
                  <a:pt x="7466" y="21046"/>
                  <a:pt x="10744" y="16706"/>
                  <a:pt x="8101" y="11624"/>
                </a:cubicBezTo>
                <a:cubicBezTo>
                  <a:pt x="7069" y="9644"/>
                  <a:pt x="5878" y="8962"/>
                  <a:pt x="4769" y="8962"/>
                </a:cubicBezTo>
                <a:cubicBezTo>
                  <a:pt x="3032" y="8962"/>
                  <a:pt x="1501" y="10639"/>
                  <a:pt x="1113" y="11624"/>
                </a:cubicBezTo>
                <a:cubicBezTo>
                  <a:pt x="1" y="14508"/>
                  <a:pt x="2275" y="15963"/>
                  <a:pt x="4073" y="19565"/>
                </a:cubicBezTo>
                <a:cubicBezTo>
                  <a:pt x="5862" y="23137"/>
                  <a:pt x="14933" y="35133"/>
                  <a:pt x="24165" y="35133"/>
                </a:cubicBezTo>
                <a:cubicBezTo>
                  <a:pt x="24245" y="35133"/>
                  <a:pt x="24324" y="35132"/>
                  <a:pt x="24404" y="35131"/>
                </a:cubicBezTo>
                <a:cubicBezTo>
                  <a:pt x="33724" y="34921"/>
                  <a:pt x="36901" y="24121"/>
                  <a:pt x="36265" y="22107"/>
                </a:cubicBezTo>
                <a:cubicBezTo>
                  <a:pt x="35630" y="20093"/>
                  <a:pt x="32453" y="19248"/>
                  <a:pt x="27479" y="16598"/>
                </a:cubicBezTo>
                <a:cubicBezTo>
                  <a:pt x="22498" y="13955"/>
                  <a:pt x="23349" y="8765"/>
                  <a:pt x="22078" y="3892"/>
                </a:cubicBezTo>
                <a:cubicBezTo>
                  <a:pt x="21424" y="1384"/>
                  <a:pt x="18772" y="0"/>
                  <a:pt x="16413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4266413" y="1957050"/>
            <a:ext cx="24168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1"/>
          </p:nvPr>
        </p:nvSpPr>
        <p:spPr>
          <a:xfrm>
            <a:off x="4266425" y="3009450"/>
            <a:ext cx="2134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0">
  <p:cSld name="CUSTOM_7_1_1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 rot="-2473749">
            <a:off x="89728" y="-3399763"/>
            <a:ext cx="7973939" cy="10496585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2402488" y="1758075"/>
            <a:ext cx="2416800" cy="5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1"/>
          </p:nvPr>
        </p:nvSpPr>
        <p:spPr>
          <a:xfrm>
            <a:off x="2402488" y="2864050"/>
            <a:ext cx="24168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720000" y="1227750"/>
            <a:ext cx="3870000" cy="232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title" idx="2"/>
          </p:nvPr>
        </p:nvSpPr>
        <p:spPr>
          <a:xfrm>
            <a:off x="720000" y="3549450"/>
            <a:ext cx="2553900" cy="23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9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/>
          <p:nvPr/>
        </p:nvSpPr>
        <p:spPr>
          <a:xfrm rot="3465666">
            <a:off x="762162" y="-2737682"/>
            <a:ext cx="7655782" cy="10618875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title" hasCustomPrompt="1"/>
          </p:nvPr>
        </p:nvSpPr>
        <p:spPr>
          <a:xfrm>
            <a:off x="720000" y="641275"/>
            <a:ext cx="4633500" cy="8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1"/>
          </p:nvPr>
        </p:nvSpPr>
        <p:spPr>
          <a:xfrm>
            <a:off x="720016" y="1407600"/>
            <a:ext cx="46335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964826"/>
            <a:ext cx="4633500" cy="8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3"/>
          </p:nvPr>
        </p:nvSpPr>
        <p:spPr>
          <a:xfrm>
            <a:off x="720016" y="2731150"/>
            <a:ext cx="46335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288376"/>
            <a:ext cx="4633500" cy="8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5"/>
          </p:nvPr>
        </p:nvSpPr>
        <p:spPr>
          <a:xfrm>
            <a:off x="720016" y="4054700"/>
            <a:ext cx="46335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/>
          <p:nvPr/>
        </p:nvSpPr>
        <p:spPr>
          <a:xfrm>
            <a:off x="-618675" y="-740500"/>
            <a:ext cx="9143977" cy="6932810"/>
          </a:xfrm>
          <a:custGeom>
            <a:avLst/>
            <a:gdLst/>
            <a:ahLst/>
            <a:cxnLst/>
            <a:rect l="l" t="t" r="r" b="b"/>
            <a:pathLst>
              <a:path w="34919" h="26475" extrusionOk="0">
                <a:moveTo>
                  <a:pt x="7046" y="0"/>
                </a:moveTo>
                <a:cubicBezTo>
                  <a:pt x="6964" y="0"/>
                  <a:pt x="6862" y="0"/>
                  <a:pt x="6754" y="26"/>
                </a:cubicBezTo>
                <a:cubicBezTo>
                  <a:pt x="4823" y="210"/>
                  <a:pt x="2148" y="1271"/>
                  <a:pt x="1112" y="2885"/>
                </a:cubicBezTo>
                <a:cubicBezTo>
                  <a:pt x="1" y="4657"/>
                  <a:pt x="1589" y="6303"/>
                  <a:pt x="2675" y="7599"/>
                </a:cubicBezTo>
                <a:cubicBezTo>
                  <a:pt x="4289" y="9505"/>
                  <a:pt x="4982" y="12021"/>
                  <a:pt x="5299" y="14403"/>
                </a:cubicBezTo>
                <a:cubicBezTo>
                  <a:pt x="5668" y="17497"/>
                  <a:pt x="5115" y="21309"/>
                  <a:pt x="6938" y="24009"/>
                </a:cubicBezTo>
                <a:cubicBezTo>
                  <a:pt x="7758" y="25280"/>
                  <a:pt x="9531" y="25731"/>
                  <a:pt x="11093" y="25731"/>
                </a:cubicBezTo>
                <a:cubicBezTo>
                  <a:pt x="11386" y="25731"/>
                  <a:pt x="11703" y="25705"/>
                  <a:pt x="11996" y="25680"/>
                </a:cubicBezTo>
                <a:cubicBezTo>
                  <a:pt x="14645" y="25362"/>
                  <a:pt x="17078" y="24009"/>
                  <a:pt x="19353" y="22764"/>
                </a:cubicBezTo>
                <a:cubicBezTo>
                  <a:pt x="20941" y="21868"/>
                  <a:pt x="23063" y="20121"/>
                  <a:pt x="25096" y="20121"/>
                </a:cubicBezTo>
                <a:cubicBezTo>
                  <a:pt x="25445" y="20121"/>
                  <a:pt x="25814" y="20172"/>
                  <a:pt x="26157" y="20305"/>
                </a:cubicBezTo>
                <a:cubicBezTo>
                  <a:pt x="27294" y="20674"/>
                  <a:pt x="27987" y="21785"/>
                  <a:pt x="28381" y="22872"/>
                </a:cubicBezTo>
                <a:cubicBezTo>
                  <a:pt x="28673" y="23641"/>
                  <a:pt x="28883" y="24435"/>
                  <a:pt x="28991" y="25229"/>
                </a:cubicBezTo>
                <a:cubicBezTo>
                  <a:pt x="29016" y="25439"/>
                  <a:pt x="29041" y="25623"/>
                  <a:pt x="29124" y="25807"/>
                </a:cubicBezTo>
                <a:cubicBezTo>
                  <a:pt x="29384" y="26283"/>
                  <a:pt x="30020" y="26474"/>
                  <a:pt x="30630" y="26474"/>
                </a:cubicBezTo>
                <a:cubicBezTo>
                  <a:pt x="30973" y="26474"/>
                  <a:pt x="31290" y="26391"/>
                  <a:pt x="31557" y="26315"/>
                </a:cubicBezTo>
                <a:cubicBezTo>
                  <a:pt x="33038" y="25807"/>
                  <a:pt x="34149" y="24352"/>
                  <a:pt x="34524" y="22738"/>
                </a:cubicBezTo>
                <a:cubicBezTo>
                  <a:pt x="34918" y="21125"/>
                  <a:pt x="34683" y="19352"/>
                  <a:pt x="34124" y="17764"/>
                </a:cubicBezTo>
                <a:cubicBezTo>
                  <a:pt x="33755" y="16703"/>
                  <a:pt x="33228" y="15674"/>
                  <a:pt x="32402" y="14905"/>
                </a:cubicBezTo>
                <a:cubicBezTo>
                  <a:pt x="31240" y="13768"/>
                  <a:pt x="29759" y="13367"/>
                  <a:pt x="28196" y="13367"/>
                </a:cubicBezTo>
                <a:cubicBezTo>
                  <a:pt x="25445" y="13367"/>
                  <a:pt x="22428" y="14613"/>
                  <a:pt x="20147" y="15381"/>
                </a:cubicBezTo>
                <a:cubicBezTo>
                  <a:pt x="18374" y="15960"/>
                  <a:pt x="15884" y="16811"/>
                  <a:pt x="13635" y="16811"/>
                </a:cubicBezTo>
                <a:cubicBezTo>
                  <a:pt x="12205" y="16811"/>
                  <a:pt x="10884" y="16468"/>
                  <a:pt x="9880" y="15566"/>
                </a:cubicBezTo>
                <a:cubicBezTo>
                  <a:pt x="8870" y="14638"/>
                  <a:pt x="8419" y="13291"/>
                  <a:pt x="8234" y="11913"/>
                </a:cubicBezTo>
                <a:cubicBezTo>
                  <a:pt x="8076" y="11010"/>
                  <a:pt x="8050" y="10083"/>
                  <a:pt x="8025" y="9263"/>
                </a:cubicBezTo>
                <a:cubicBezTo>
                  <a:pt x="7917" y="6697"/>
                  <a:pt x="8158" y="4104"/>
                  <a:pt x="8476" y="1538"/>
                </a:cubicBezTo>
                <a:cubicBezTo>
                  <a:pt x="8609" y="451"/>
                  <a:pt x="7974" y="0"/>
                  <a:pt x="7046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/>
          <p:nvPr/>
        </p:nvSpPr>
        <p:spPr>
          <a:xfrm rot="-5400000">
            <a:off x="1558965" y="-1976673"/>
            <a:ext cx="7134660" cy="9391687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ctrTitle"/>
          </p:nvPr>
        </p:nvSpPr>
        <p:spPr>
          <a:xfrm>
            <a:off x="4572000" y="905102"/>
            <a:ext cx="38520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subTitle" idx="1"/>
          </p:nvPr>
        </p:nvSpPr>
        <p:spPr>
          <a:xfrm>
            <a:off x="4572000" y="2109874"/>
            <a:ext cx="38520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6458"/>
              </a:buClr>
              <a:buSzPts val="2800"/>
              <a:buNone/>
              <a:defRPr sz="2800">
                <a:solidFill>
                  <a:srgbClr val="756458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9"/>
          <p:cNvSpPr txBox="1"/>
          <p:nvPr/>
        </p:nvSpPr>
        <p:spPr>
          <a:xfrm>
            <a:off x="5021300" y="4107100"/>
            <a:ext cx="34026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Stories</a:t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0" name="Google Shape;210;p29"/>
          <p:cNvGrpSpPr/>
          <p:nvPr/>
        </p:nvGrpSpPr>
        <p:grpSpPr>
          <a:xfrm>
            <a:off x="-108844" y="2398100"/>
            <a:ext cx="3402709" cy="2980994"/>
            <a:chOff x="260500" y="1934075"/>
            <a:chExt cx="412075" cy="361000"/>
          </a:xfrm>
        </p:grpSpPr>
        <p:sp>
          <p:nvSpPr>
            <p:cNvPr id="211" name="Google Shape;211;p29"/>
            <p:cNvSpPr/>
            <p:nvPr/>
          </p:nvSpPr>
          <p:spPr>
            <a:xfrm>
              <a:off x="260500" y="1970150"/>
              <a:ext cx="412075" cy="324925"/>
            </a:xfrm>
            <a:custGeom>
              <a:avLst/>
              <a:gdLst/>
              <a:ahLst/>
              <a:cxnLst/>
              <a:rect l="l" t="t" r="r" b="b"/>
              <a:pathLst>
                <a:path w="16483" h="12997" extrusionOk="0">
                  <a:moveTo>
                    <a:pt x="2776" y="1"/>
                  </a:moveTo>
                  <a:cubicBezTo>
                    <a:pt x="2702" y="1"/>
                    <a:pt x="2575" y="110"/>
                    <a:pt x="2500" y="150"/>
                  </a:cubicBezTo>
                  <a:cubicBezTo>
                    <a:pt x="2338" y="203"/>
                    <a:pt x="2154" y="242"/>
                    <a:pt x="1974" y="277"/>
                  </a:cubicBezTo>
                  <a:cubicBezTo>
                    <a:pt x="1740" y="322"/>
                    <a:pt x="1253" y="412"/>
                    <a:pt x="792" y="412"/>
                  </a:cubicBezTo>
                  <a:cubicBezTo>
                    <a:pt x="491" y="412"/>
                    <a:pt x="201" y="374"/>
                    <a:pt x="0" y="260"/>
                  </a:cubicBezTo>
                  <a:lnTo>
                    <a:pt x="0" y="12997"/>
                  </a:lnTo>
                  <a:lnTo>
                    <a:pt x="16263" y="12905"/>
                  </a:lnTo>
                  <a:cubicBezTo>
                    <a:pt x="16263" y="12905"/>
                    <a:pt x="16483" y="11843"/>
                    <a:pt x="16246" y="10527"/>
                  </a:cubicBezTo>
                  <a:cubicBezTo>
                    <a:pt x="16044" y="9488"/>
                    <a:pt x="14913" y="8027"/>
                    <a:pt x="14803" y="7861"/>
                  </a:cubicBezTo>
                  <a:cubicBezTo>
                    <a:pt x="14544" y="7440"/>
                    <a:pt x="14417" y="6966"/>
                    <a:pt x="14070" y="6562"/>
                  </a:cubicBezTo>
                  <a:cubicBezTo>
                    <a:pt x="13741" y="6216"/>
                    <a:pt x="13430" y="6106"/>
                    <a:pt x="13048" y="5852"/>
                  </a:cubicBezTo>
                  <a:cubicBezTo>
                    <a:pt x="12535" y="5523"/>
                    <a:pt x="12663" y="5027"/>
                    <a:pt x="12316" y="4606"/>
                  </a:cubicBezTo>
                  <a:cubicBezTo>
                    <a:pt x="12189" y="4479"/>
                    <a:pt x="12040" y="4426"/>
                    <a:pt x="11913" y="4317"/>
                  </a:cubicBezTo>
                  <a:cubicBezTo>
                    <a:pt x="11820" y="4242"/>
                    <a:pt x="11768" y="4115"/>
                    <a:pt x="11676" y="4040"/>
                  </a:cubicBezTo>
                  <a:cubicBezTo>
                    <a:pt x="11513" y="3913"/>
                    <a:pt x="11272" y="3913"/>
                    <a:pt x="11092" y="3804"/>
                  </a:cubicBezTo>
                  <a:cubicBezTo>
                    <a:pt x="10855" y="3676"/>
                    <a:pt x="10706" y="3532"/>
                    <a:pt x="10452" y="3439"/>
                  </a:cubicBezTo>
                  <a:cubicBezTo>
                    <a:pt x="10198" y="3330"/>
                    <a:pt x="10233" y="3273"/>
                    <a:pt x="10031" y="3093"/>
                  </a:cubicBezTo>
                  <a:cubicBezTo>
                    <a:pt x="9904" y="2961"/>
                    <a:pt x="9719" y="2909"/>
                    <a:pt x="9557" y="2799"/>
                  </a:cubicBezTo>
                  <a:cubicBezTo>
                    <a:pt x="9154" y="2470"/>
                    <a:pt x="9009" y="2014"/>
                    <a:pt x="8733" y="1611"/>
                  </a:cubicBezTo>
                  <a:cubicBezTo>
                    <a:pt x="8496" y="1282"/>
                    <a:pt x="8005" y="1172"/>
                    <a:pt x="7619" y="1119"/>
                  </a:cubicBezTo>
                  <a:cubicBezTo>
                    <a:pt x="7592" y="1116"/>
                    <a:pt x="7565" y="1114"/>
                    <a:pt x="7538" y="1114"/>
                  </a:cubicBezTo>
                  <a:cubicBezTo>
                    <a:pt x="7424" y="1114"/>
                    <a:pt x="7310" y="1140"/>
                    <a:pt x="7206" y="1140"/>
                  </a:cubicBezTo>
                  <a:cubicBezTo>
                    <a:pt x="7185" y="1140"/>
                    <a:pt x="7165" y="1139"/>
                    <a:pt x="7145" y="1137"/>
                  </a:cubicBezTo>
                  <a:cubicBezTo>
                    <a:pt x="6978" y="1119"/>
                    <a:pt x="6869" y="1062"/>
                    <a:pt x="6706" y="1010"/>
                  </a:cubicBezTo>
                  <a:cubicBezTo>
                    <a:pt x="6487" y="935"/>
                    <a:pt x="6338" y="935"/>
                    <a:pt x="6140" y="790"/>
                  </a:cubicBezTo>
                  <a:cubicBezTo>
                    <a:pt x="5974" y="681"/>
                    <a:pt x="5882" y="549"/>
                    <a:pt x="5702" y="461"/>
                  </a:cubicBezTo>
                  <a:cubicBezTo>
                    <a:pt x="5351" y="295"/>
                    <a:pt x="4952" y="312"/>
                    <a:pt x="4583" y="277"/>
                  </a:cubicBezTo>
                  <a:cubicBezTo>
                    <a:pt x="4502" y="268"/>
                    <a:pt x="4416" y="268"/>
                    <a:pt x="4331" y="268"/>
                  </a:cubicBezTo>
                  <a:cubicBezTo>
                    <a:pt x="4247" y="268"/>
                    <a:pt x="4165" y="268"/>
                    <a:pt x="4092" y="260"/>
                  </a:cubicBezTo>
                  <a:cubicBezTo>
                    <a:pt x="3980" y="238"/>
                    <a:pt x="3857" y="235"/>
                    <a:pt x="3733" y="235"/>
                  </a:cubicBezTo>
                  <a:cubicBezTo>
                    <a:pt x="3695" y="235"/>
                    <a:pt x="3657" y="235"/>
                    <a:pt x="3619" y="235"/>
                  </a:cubicBezTo>
                  <a:cubicBezTo>
                    <a:pt x="3456" y="235"/>
                    <a:pt x="3296" y="231"/>
                    <a:pt x="3158" y="185"/>
                  </a:cubicBezTo>
                  <a:cubicBezTo>
                    <a:pt x="3013" y="150"/>
                    <a:pt x="2921" y="1"/>
                    <a:pt x="2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260500" y="1934075"/>
              <a:ext cx="364050" cy="359150"/>
            </a:xfrm>
            <a:custGeom>
              <a:avLst/>
              <a:gdLst/>
              <a:ahLst/>
              <a:cxnLst/>
              <a:rect l="l" t="t" r="r" b="b"/>
              <a:pathLst>
                <a:path w="14562" h="14366" extrusionOk="0">
                  <a:moveTo>
                    <a:pt x="0" y="1"/>
                  </a:moveTo>
                  <a:lnTo>
                    <a:pt x="0" y="14365"/>
                  </a:lnTo>
                  <a:lnTo>
                    <a:pt x="13961" y="14365"/>
                  </a:lnTo>
                  <a:lnTo>
                    <a:pt x="13961" y="14273"/>
                  </a:lnTo>
                  <a:cubicBezTo>
                    <a:pt x="13978" y="13944"/>
                    <a:pt x="14215" y="13725"/>
                    <a:pt x="14307" y="13435"/>
                  </a:cubicBezTo>
                  <a:cubicBezTo>
                    <a:pt x="14452" y="12957"/>
                    <a:pt x="14562" y="12611"/>
                    <a:pt x="14452" y="12102"/>
                  </a:cubicBezTo>
                  <a:cubicBezTo>
                    <a:pt x="14364" y="11733"/>
                    <a:pt x="14272" y="11334"/>
                    <a:pt x="14163" y="10983"/>
                  </a:cubicBezTo>
                  <a:cubicBezTo>
                    <a:pt x="14088" y="10694"/>
                    <a:pt x="13926" y="10676"/>
                    <a:pt x="13724" y="10475"/>
                  </a:cubicBezTo>
                  <a:cubicBezTo>
                    <a:pt x="13487" y="10255"/>
                    <a:pt x="13487" y="9979"/>
                    <a:pt x="13377" y="9690"/>
                  </a:cubicBezTo>
                  <a:cubicBezTo>
                    <a:pt x="13268" y="9361"/>
                    <a:pt x="13246" y="9159"/>
                    <a:pt x="12917" y="8992"/>
                  </a:cubicBezTo>
                  <a:cubicBezTo>
                    <a:pt x="12680" y="8865"/>
                    <a:pt x="12334" y="8812"/>
                    <a:pt x="12224" y="8536"/>
                  </a:cubicBezTo>
                  <a:cubicBezTo>
                    <a:pt x="12189" y="8461"/>
                    <a:pt x="12206" y="8334"/>
                    <a:pt x="12171" y="8242"/>
                  </a:cubicBezTo>
                  <a:cubicBezTo>
                    <a:pt x="12114" y="8133"/>
                    <a:pt x="12022" y="8045"/>
                    <a:pt x="11970" y="7935"/>
                  </a:cubicBezTo>
                  <a:cubicBezTo>
                    <a:pt x="11913" y="7804"/>
                    <a:pt x="11913" y="7676"/>
                    <a:pt x="11842" y="7567"/>
                  </a:cubicBezTo>
                  <a:cubicBezTo>
                    <a:pt x="11785" y="7457"/>
                    <a:pt x="11658" y="7404"/>
                    <a:pt x="11601" y="7277"/>
                  </a:cubicBezTo>
                  <a:cubicBezTo>
                    <a:pt x="11566" y="7146"/>
                    <a:pt x="11641" y="7075"/>
                    <a:pt x="11623" y="6983"/>
                  </a:cubicBezTo>
                  <a:cubicBezTo>
                    <a:pt x="11566" y="6817"/>
                    <a:pt x="11364" y="6672"/>
                    <a:pt x="11294" y="6527"/>
                  </a:cubicBezTo>
                  <a:cubicBezTo>
                    <a:pt x="11145" y="6251"/>
                    <a:pt x="11053" y="6089"/>
                    <a:pt x="10798" y="5869"/>
                  </a:cubicBezTo>
                  <a:cubicBezTo>
                    <a:pt x="10505" y="5632"/>
                    <a:pt x="10268" y="5742"/>
                    <a:pt x="9956" y="5611"/>
                  </a:cubicBezTo>
                  <a:cubicBezTo>
                    <a:pt x="9737" y="5501"/>
                    <a:pt x="9540" y="5321"/>
                    <a:pt x="9320" y="5194"/>
                  </a:cubicBezTo>
                  <a:cubicBezTo>
                    <a:pt x="9136" y="5102"/>
                    <a:pt x="9062" y="5045"/>
                    <a:pt x="9027" y="4843"/>
                  </a:cubicBezTo>
                  <a:cubicBezTo>
                    <a:pt x="8989" y="4848"/>
                    <a:pt x="8950" y="4851"/>
                    <a:pt x="8911" y="4851"/>
                  </a:cubicBezTo>
                  <a:cubicBezTo>
                    <a:pt x="8513" y="4851"/>
                    <a:pt x="8050" y="4598"/>
                    <a:pt x="7803" y="4334"/>
                  </a:cubicBezTo>
                  <a:cubicBezTo>
                    <a:pt x="7676" y="4225"/>
                    <a:pt x="7491" y="4097"/>
                    <a:pt x="7399" y="3948"/>
                  </a:cubicBezTo>
                  <a:cubicBezTo>
                    <a:pt x="7272" y="3746"/>
                    <a:pt x="7180" y="3457"/>
                    <a:pt x="7070" y="3220"/>
                  </a:cubicBezTo>
                  <a:cubicBezTo>
                    <a:pt x="6943" y="2944"/>
                    <a:pt x="6724" y="2580"/>
                    <a:pt x="6469" y="2396"/>
                  </a:cubicBezTo>
                  <a:cubicBezTo>
                    <a:pt x="6303" y="2268"/>
                    <a:pt x="6101" y="2303"/>
                    <a:pt x="5921" y="2233"/>
                  </a:cubicBezTo>
                  <a:cubicBezTo>
                    <a:pt x="5790" y="2176"/>
                    <a:pt x="5680" y="2067"/>
                    <a:pt x="5535" y="2032"/>
                  </a:cubicBezTo>
                  <a:cubicBezTo>
                    <a:pt x="5496" y="2022"/>
                    <a:pt x="5454" y="2018"/>
                    <a:pt x="5412" y="2018"/>
                  </a:cubicBezTo>
                  <a:cubicBezTo>
                    <a:pt x="5254" y="2018"/>
                    <a:pt x="5080" y="2070"/>
                    <a:pt x="4913" y="2070"/>
                  </a:cubicBezTo>
                  <a:cubicBezTo>
                    <a:pt x="4858" y="2070"/>
                    <a:pt x="4803" y="2065"/>
                    <a:pt x="4750" y="2049"/>
                  </a:cubicBezTo>
                  <a:cubicBezTo>
                    <a:pt x="4566" y="2014"/>
                    <a:pt x="4421" y="1939"/>
                    <a:pt x="4219" y="1904"/>
                  </a:cubicBezTo>
                  <a:cubicBezTo>
                    <a:pt x="4110" y="1882"/>
                    <a:pt x="4018" y="1922"/>
                    <a:pt x="3908" y="1847"/>
                  </a:cubicBezTo>
                  <a:cubicBezTo>
                    <a:pt x="3689" y="1703"/>
                    <a:pt x="3509" y="1374"/>
                    <a:pt x="3307" y="1225"/>
                  </a:cubicBezTo>
                  <a:cubicBezTo>
                    <a:pt x="3031" y="1005"/>
                    <a:pt x="2592" y="1062"/>
                    <a:pt x="2281" y="860"/>
                  </a:cubicBezTo>
                  <a:cubicBezTo>
                    <a:pt x="2061" y="698"/>
                    <a:pt x="1917" y="496"/>
                    <a:pt x="1680" y="404"/>
                  </a:cubicBezTo>
                  <a:cubicBezTo>
                    <a:pt x="1535" y="369"/>
                    <a:pt x="1351" y="369"/>
                    <a:pt x="1184" y="330"/>
                  </a:cubicBezTo>
                  <a:cubicBezTo>
                    <a:pt x="895" y="277"/>
                    <a:pt x="566" y="277"/>
                    <a:pt x="272" y="167"/>
                  </a:cubicBezTo>
                  <a:cubicBezTo>
                    <a:pt x="180" y="128"/>
                    <a:pt x="88" y="7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260500" y="2006050"/>
              <a:ext cx="373700" cy="287175"/>
            </a:xfrm>
            <a:custGeom>
              <a:avLst/>
              <a:gdLst/>
              <a:ahLst/>
              <a:cxnLst/>
              <a:rect l="l" t="t" r="r" b="b"/>
              <a:pathLst>
                <a:path w="14948" h="11487" extrusionOk="0">
                  <a:moveTo>
                    <a:pt x="1028" y="1"/>
                  </a:moveTo>
                  <a:cubicBezTo>
                    <a:pt x="759" y="1"/>
                    <a:pt x="473" y="58"/>
                    <a:pt x="194" y="58"/>
                  </a:cubicBezTo>
                  <a:cubicBezTo>
                    <a:pt x="129" y="58"/>
                    <a:pt x="64" y="55"/>
                    <a:pt x="0" y="47"/>
                  </a:cubicBezTo>
                  <a:lnTo>
                    <a:pt x="0" y="11486"/>
                  </a:lnTo>
                  <a:lnTo>
                    <a:pt x="14948" y="11486"/>
                  </a:lnTo>
                  <a:cubicBezTo>
                    <a:pt x="14948" y="11433"/>
                    <a:pt x="14930" y="11394"/>
                    <a:pt x="14930" y="11359"/>
                  </a:cubicBezTo>
                  <a:cubicBezTo>
                    <a:pt x="14891" y="10995"/>
                    <a:pt x="14671" y="10719"/>
                    <a:pt x="14654" y="10372"/>
                  </a:cubicBezTo>
                  <a:lnTo>
                    <a:pt x="14654" y="10061"/>
                  </a:lnTo>
                  <a:cubicBezTo>
                    <a:pt x="14636" y="9951"/>
                    <a:pt x="14636" y="9841"/>
                    <a:pt x="14584" y="9679"/>
                  </a:cubicBezTo>
                  <a:cubicBezTo>
                    <a:pt x="14491" y="9403"/>
                    <a:pt x="14527" y="9113"/>
                    <a:pt x="14452" y="8837"/>
                  </a:cubicBezTo>
                  <a:cubicBezTo>
                    <a:pt x="14342" y="8416"/>
                    <a:pt x="13904" y="7868"/>
                    <a:pt x="13575" y="7613"/>
                  </a:cubicBezTo>
                  <a:cubicBezTo>
                    <a:pt x="13303" y="7376"/>
                    <a:pt x="13158" y="7210"/>
                    <a:pt x="12974" y="6881"/>
                  </a:cubicBezTo>
                  <a:cubicBezTo>
                    <a:pt x="12847" y="6661"/>
                    <a:pt x="12755" y="6460"/>
                    <a:pt x="12535" y="6332"/>
                  </a:cubicBezTo>
                  <a:cubicBezTo>
                    <a:pt x="12132" y="6096"/>
                    <a:pt x="11641" y="6170"/>
                    <a:pt x="11220" y="5933"/>
                  </a:cubicBezTo>
                  <a:cubicBezTo>
                    <a:pt x="10763" y="5657"/>
                    <a:pt x="10636" y="5254"/>
                    <a:pt x="10088" y="5201"/>
                  </a:cubicBezTo>
                  <a:cubicBezTo>
                    <a:pt x="9243" y="5128"/>
                    <a:pt x="8715" y="4121"/>
                    <a:pt x="7914" y="4121"/>
                  </a:cubicBezTo>
                  <a:cubicBezTo>
                    <a:pt x="7900" y="4121"/>
                    <a:pt x="7887" y="4121"/>
                    <a:pt x="7873" y="4122"/>
                  </a:cubicBezTo>
                  <a:cubicBezTo>
                    <a:pt x="7863" y="4122"/>
                    <a:pt x="7854" y="4122"/>
                    <a:pt x="7844" y="4122"/>
                  </a:cubicBezTo>
                  <a:cubicBezTo>
                    <a:pt x="7007" y="4122"/>
                    <a:pt x="6516" y="3365"/>
                    <a:pt x="6009" y="2771"/>
                  </a:cubicBezTo>
                  <a:cubicBezTo>
                    <a:pt x="5662" y="2350"/>
                    <a:pt x="5390" y="2021"/>
                    <a:pt x="5022" y="1710"/>
                  </a:cubicBezTo>
                  <a:cubicBezTo>
                    <a:pt x="4895" y="1618"/>
                    <a:pt x="4768" y="1525"/>
                    <a:pt x="4623" y="1416"/>
                  </a:cubicBezTo>
                  <a:cubicBezTo>
                    <a:pt x="4167" y="1144"/>
                    <a:pt x="4202" y="631"/>
                    <a:pt x="3689" y="411"/>
                  </a:cubicBezTo>
                  <a:cubicBezTo>
                    <a:pt x="3492" y="329"/>
                    <a:pt x="3106" y="204"/>
                    <a:pt x="2857" y="204"/>
                  </a:cubicBezTo>
                  <a:cubicBezTo>
                    <a:pt x="2828" y="204"/>
                    <a:pt x="2801" y="206"/>
                    <a:pt x="2776" y="210"/>
                  </a:cubicBezTo>
                  <a:cubicBezTo>
                    <a:pt x="2541" y="258"/>
                    <a:pt x="2427" y="370"/>
                    <a:pt x="2196" y="370"/>
                  </a:cubicBezTo>
                  <a:cubicBezTo>
                    <a:pt x="2155" y="370"/>
                    <a:pt x="2111" y="367"/>
                    <a:pt x="2061" y="359"/>
                  </a:cubicBezTo>
                  <a:cubicBezTo>
                    <a:pt x="1790" y="284"/>
                    <a:pt x="1588" y="100"/>
                    <a:pt x="1316" y="30"/>
                  </a:cubicBezTo>
                  <a:cubicBezTo>
                    <a:pt x="1223" y="9"/>
                    <a:pt x="1127" y="1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549650" y="2166775"/>
              <a:ext cx="32025" cy="19025"/>
            </a:xfrm>
            <a:custGeom>
              <a:avLst/>
              <a:gdLst/>
              <a:ahLst/>
              <a:cxnLst/>
              <a:rect l="l" t="t" r="r" b="b"/>
              <a:pathLst>
                <a:path w="1281" h="761" extrusionOk="0">
                  <a:moveTo>
                    <a:pt x="211" y="0"/>
                  </a:moveTo>
                  <a:cubicBezTo>
                    <a:pt x="132" y="0"/>
                    <a:pt x="77" y="23"/>
                    <a:pt x="57" y="70"/>
                  </a:cubicBezTo>
                  <a:cubicBezTo>
                    <a:pt x="0" y="180"/>
                    <a:pt x="202" y="417"/>
                    <a:pt x="531" y="579"/>
                  </a:cubicBezTo>
                  <a:cubicBezTo>
                    <a:pt x="727" y="695"/>
                    <a:pt x="922" y="760"/>
                    <a:pt x="1058" y="760"/>
                  </a:cubicBezTo>
                  <a:cubicBezTo>
                    <a:pt x="1138" y="760"/>
                    <a:pt x="1198" y="737"/>
                    <a:pt x="1224" y="689"/>
                  </a:cubicBezTo>
                  <a:cubicBezTo>
                    <a:pt x="1281" y="579"/>
                    <a:pt x="1079" y="342"/>
                    <a:pt x="750" y="180"/>
                  </a:cubicBezTo>
                  <a:cubicBezTo>
                    <a:pt x="544" y="64"/>
                    <a:pt x="344" y="0"/>
                    <a:pt x="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08525" y="2084725"/>
              <a:ext cx="26550" cy="18050"/>
            </a:xfrm>
            <a:custGeom>
              <a:avLst/>
              <a:gdLst/>
              <a:ahLst/>
              <a:cxnLst/>
              <a:rect l="l" t="t" r="r" b="b"/>
              <a:pathLst>
                <a:path w="1062" h="722" extrusionOk="0">
                  <a:moveTo>
                    <a:pt x="224" y="1"/>
                  </a:moveTo>
                  <a:cubicBezTo>
                    <a:pt x="154" y="1"/>
                    <a:pt x="101" y="21"/>
                    <a:pt x="75" y="63"/>
                  </a:cubicBezTo>
                  <a:cubicBezTo>
                    <a:pt x="0" y="155"/>
                    <a:pt x="145" y="392"/>
                    <a:pt x="404" y="554"/>
                  </a:cubicBezTo>
                  <a:cubicBezTo>
                    <a:pt x="567" y="661"/>
                    <a:pt x="731" y="721"/>
                    <a:pt x="847" y="721"/>
                  </a:cubicBezTo>
                  <a:cubicBezTo>
                    <a:pt x="911" y="721"/>
                    <a:pt x="961" y="703"/>
                    <a:pt x="987" y="664"/>
                  </a:cubicBezTo>
                  <a:cubicBezTo>
                    <a:pt x="1062" y="554"/>
                    <a:pt x="913" y="335"/>
                    <a:pt x="658" y="172"/>
                  </a:cubicBezTo>
                  <a:cubicBezTo>
                    <a:pt x="500" y="57"/>
                    <a:pt x="339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01175" y="1998900"/>
              <a:ext cx="26550" cy="17975"/>
            </a:xfrm>
            <a:custGeom>
              <a:avLst/>
              <a:gdLst/>
              <a:ahLst/>
              <a:cxnLst/>
              <a:rect l="l" t="t" r="r" b="b"/>
              <a:pathLst>
                <a:path w="1062" h="719" extrusionOk="0">
                  <a:moveTo>
                    <a:pt x="215" y="0"/>
                  </a:moveTo>
                  <a:cubicBezTo>
                    <a:pt x="150" y="0"/>
                    <a:pt x="100" y="18"/>
                    <a:pt x="75" y="57"/>
                  </a:cubicBezTo>
                  <a:cubicBezTo>
                    <a:pt x="0" y="167"/>
                    <a:pt x="163" y="386"/>
                    <a:pt x="404" y="553"/>
                  </a:cubicBezTo>
                  <a:cubicBezTo>
                    <a:pt x="569" y="658"/>
                    <a:pt x="734" y="719"/>
                    <a:pt x="850" y="719"/>
                  </a:cubicBezTo>
                  <a:cubicBezTo>
                    <a:pt x="912" y="719"/>
                    <a:pt x="961" y="701"/>
                    <a:pt x="987" y="662"/>
                  </a:cubicBezTo>
                  <a:cubicBezTo>
                    <a:pt x="1062" y="553"/>
                    <a:pt x="913" y="333"/>
                    <a:pt x="658" y="167"/>
                  </a:cubicBezTo>
                  <a:cubicBezTo>
                    <a:pt x="505" y="61"/>
                    <a:pt x="335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568825" y="2208150"/>
              <a:ext cx="14175" cy="12550"/>
            </a:xfrm>
            <a:custGeom>
              <a:avLst/>
              <a:gdLst/>
              <a:ahLst/>
              <a:cxnLst/>
              <a:rect l="l" t="t" r="r" b="b"/>
              <a:pathLst>
                <a:path w="567" h="502" extrusionOk="0">
                  <a:moveTo>
                    <a:pt x="115" y="0"/>
                  </a:moveTo>
                  <a:cubicBezTo>
                    <a:pt x="91" y="0"/>
                    <a:pt x="71" y="7"/>
                    <a:pt x="58" y="20"/>
                  </a:cubicBezTo>
                  <a:cubicBezTo>
                    <a:pt x="1" y="77"/>
                    <a:pt x="58" y="222"/>
                    <a:pt x="185" y="349"/>
                  </a:cubicBezTo>
                  <a:cubicBezTo>
                    <a:pt x="266" y="447"/>
                    <a:pt x="367" y="501"/>
                    <a:pt x="444" y="501"/>
                  </a:cubicBezTo>
                  <a:cubicBezTo>
                    <a:pt x="471" y="501"/>
                    <a:pt x="494" y="495"/>
                    <a:pt x="514" y="481"/>
                  </a:cubicBezTo>
                  <a:cubicBezTo>
                    <a:pt x="566" y="424"/>
                    <a:pt x="514" y="279"/>
                    <a:pt x="387" y="152"/>
                  </a:cubicBezTo>
                  <a:cubicBezTo>
                    <a:pt x="289" y="54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56875" y="2114950"/>
              <a:ext cx="21950" cy="13875"/>
            </a:xfrm>
            <a:custGeom>
              <a:avLst/>
              <a:gdLst/>
              <a:ahLst/>
              <a:cxnLst/>
              <a:rect l="l" t="t" r="r" b="b"/>
              <a:pathLst>
                <a:path w="878" h="555" extrusionOk="0">
                  <a:moveTo>
                    <a:pt x="206" y="0"/>
                  </a:moveTo>
                  <a:cubicBezTo>
                    <a:pt x="135" y="0"/>
                    <a:pt x="80" y="20"/>
                    <a:pt x="57" y="60"/>
                  </a:cubicBezTo>
                  <a:cubicBezTo>
                    <a:pt x="0" y="152"/>
                    <a:pt x="128" y="332"/>
                    <a:pt x="347" y="441"/>
                  </a:cubicBezTo>
                  <a:cubicBezTo>
                    <a:pt x="476" y="516"/>
                    <a:pt x="606" y="555"/>
                    <a:pt x="702" y="555"/>
                  </a:cubicBezTo>
                  <a:cubicBezTo>
                    <a:pt x="768" y="555"/>
                    <a:pt x="819" y="536"/>
                    <a:pt x="843" y="498"/>
                  </a:cubicBezTo>
                  <a:cubicBezTo>
                    <a:pt x="878" y="389"/>
                    <a:pt x="750" y="222"/>
                    <a:pt x="531" y="95"/>
                  </a:cubicBezTo>
                  <a:cubicBezTo>
                    <a:pt x="417" y="33"/>
                    <a:pt x="298" y="0"/>
                    <a:pt x="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31"/>
          <p:cNvGrpSpPr/>
          <p:nvPr/>
        </p:nvGrpSpPr>
        <p:grpSpPr>
          <a:xfrm>
            <a:off x="7860859" y="1366990"/>
            <a:ext cx="421741" cy="413824"/>
            <a:chOff x="8828106" y="2281066"/>
            <a:chExt cx="226400" cy="222150"/>
          </a:xfrm>
        </p:grpSpPr>
        <p:sp>
          <p:nvSpPr>
            <p:cNvPr id="222" name="Google Shape;222;p31"/>
            <p:cNvSpPr/>
            <p:nvPr/>
          </p:nvSpPr>
          <p:spPr>
            <a:xfrm>
              <a:off x="8828106" y="2281066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27" y="5380"/>
                    <a:pt x="646" y="6014"/>
                  </a:cubicBezTo>
                  <a:cubicBezTo>
                    <a:pt x="0" y="6695"/>
                    <a:pt x="0" y="7729"/>
                    <a:pt x="646" y="8410"/>
                  </a:cubicBezTo>
                  <a:cubicBezTo>
                    <a:pt x="987" y="8727"/>
                    <a:pt x="1427" y="8886"/>
                    <a:pt x="1862" y="8886"/>
                  </a:cubicBezTo>
                  <a:cubicBezTo>
                    <a:pt x="2296" y="8886"/>
                    <a:pt x="2725" y="8727"/>
                    <a:pt x="3042" y="8410"/>
                  </a:cubicBezTo>
                  <a:cubicBezTo>
                    <a:pt x="3723" y="7729"/>
                    <a:pt x="9055" y="2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8844256" y="2436266"/>
              <a:ext cx="57275" cy="53525"/>
            </a:xfrm>
            <a:custGeom>
              <a:avLst/>
              <a:gdLst/>
              <a:ahLst/>
              <a:cxnLst/>
              <a:rect l="l" t="t" r="r" b="b"/>
              <a:pathLst>
                <a:path w="2291" h="2141" extrusionOk="0">
                  <a:moveTo>
                    <a:pt x="1145" y="0"/>
                  </a:moveTo>
                  <a:cubicBezTo>
                    <a:pt x="875" y="0"/>
                    <a:pt x="605" y="100"/>
                    <a:pt x="388" y="300"/>
                  </a:cubicBezTo>
                  <a:cubicBezTo>
                    <a:pt x="0" y="734"/>
                    <a:pt x="0" y="1427"/>
                    <a:pt x="388" y="1815"/>
                  </a:cubicBezTo>
                  <a:cubicBezTo>
                    <a:pt x="605" y="2032"/>
                    <a:pt x="875" y="2141"/>
                    <a:pt x="1145" y="2141"/>
                  </a:cubicBezTo>
                  <a:cubicBezTo>
                    <a:pt x="1415" y="2141"/>
                    <a:pt x="1685" y="2032"/>
                    <a:pt x="1903" y="1815"/>
                  </a:cubicBezTo>
                  <a:cubicBezTo>
                    <a:pt x="2290" y="1427"/>
                    <a:pt x="2290" y="734"/>
                    <a:pt x="1903" y="300"/>
                  </a:cubicBezTo>
                  <a:cubicBezTo>
                    <a:pt x="1685" y="100"/>
                    <a:pt x="141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31"/>
          <p:cNvSpPr/>
          <p:nvPr/>
        </p:nvSpPr>
        <p:spPr>
          <a:xfrm>
            <a:off x="2549674" y="1490088"/>
            <a:ext cx="116565" cy="109440"/>
          </a:xfrm>
          <a:custGeom>
            <a:avLst/>
            <a:gdLst/>
            <a:ahLst/>
            <a:cxnLst/>
            <a:rect l="l" t="t" r="r" b="b"/>
            <a:pathLst>
              <a:path w="2503" h="2350" extrusionOk="0">
                <a:moveTo>
                  <a:pt x="1245" y="0"/>
                </a:moveTo>
                <a:cubicBezTo>
                  <a:pt x="1201" y="0"/>
                  <a:pt x="1151" y="12"/>
                  <a:pt x="1128" y="35"/>
                </a:cubicBezTo>
                <a:lnTo>
                  <a:pt x="834" y="669"/>
                </a:lnTo>
                <a:lnTo>
                  <a:pt x="787" y="716"/>
                </a:lnTo>
                <a:lnTo>
                  <a:pt x="94" y="822"/>
                </a:lnTo>
                <a:cubicBezTo>
                  <a:pt x="0" y="822"/>
                  <a:pt x="0" y="916"/>
                  <a:pt x="47" y="1010"/>
                </a:cubicBezTo>
                <a:lnTo>
                  <a:pt x="541" y="1456"/>
                </a:lnTo>
                <a:cubicBezTo>
                  <a:pt x="541" y="1503"/>
                  <a:pt x="588" y="1503"/>
                  <a:pt x="541" y="1550"/>
                </a:cubicBezTo>
                <a:lnTo>
                  <a:pt x="447" y="2185"/>
                </a:lnTo>
                <a:cubicBezTo>
                  <a:pt x="447" y="2271"/>
                  <a:pt x="510" y="2350"/>
                  <a:pt x="558" y="2350"/>
                </a:cubicBezTo>
                <a:cubicBezTo>
                  <a:pt x="569" y="2350"/>
                  <a:pt x="579" y="2346"/>
                  <a:pt x="588" y="2337"/>
                </a:cubicBezTo>
                <a:lnTo>
                  <a:pt x="1175" y="1997"/>
                </a:lnTo>
                <a:lnTo>
                  <a:pt x="1269" y="1997"/>
                </a:lnTo>
                <a:lnTo>
                  <a:pt x="1915" y="2337"/>
                </a:lnTo>
                <a:cubicBezTo>
                  <a:pt x="1923" y="2346"/>
                  <a:pt x="1933" y="2350"/>
                  <a:pt x="1944" y="2350"/>
                </a:cubicBezTo>
                <a:cubicBezTo>
                  <a:pt x="1993" y="2350"/>
                  <a:pt x="2056" y="2271"/>
                  <a:pt x="2056" y="2185"/>
                </a:cubicBezTo>
                <a:lnTo>
                  <a:pt x="1915" y="1550"/>
                </a:lnTo>
                <a:cubicBezTo>
                  <a:pt x="1915" y="1503"/>
                  <a:pt x="1915" y="1503"/>
                  <a:pt x="1962" y="1456"/>
                </a:cubicBezTo>
                <a:lnTo>
                  <a:pt x="2443" y="1010"/>
                </a:lnTo>
                <a:cubicBezTo>
                  <a:pt x="2502" y="916"/>
                  <a:pt x="2443" y="822"/>
                  <a:pt x="2396" y="822"/>
                </a:cubicBezTo>
                <a:lnTo>
                  <a:pt x="1715" y="716"/>
                </a:lnTo>
                <a:cubicBezTo>
                  <a:pt x="1668" y="716"/>
                  <a:pt x="1668" y="669"/>
                  <a:pt x="1621" y="669"/>
                </a:cubicBezTo>
                <a:lnTo>
                  <a:pt x="1328" y="35"/>
                </a:lnTo>
                <a:cubicBezTo>
                  <a:pt x="1328" y="12"/>
                  <a:pt x="1289" y="0"/>
                  <a:pt x="12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621746" y="867361"/>
            <a:ext cx="421741" cy="413824"/>
          </a:xfrm>
          <a:custGeom>
            <a:avLst/>
            <a:gdLst/>
            <a:ahLst/>
            <a:cxnLst/>
            <a:rect l="l" t="t" r="r" b="b"/>
            <a:pathLst>
              <a:path w="9056" h="8886" extrusionOk="0">
                <a:moveTo>
                  <a:pt x="9055" y="1"/>
                </a:moveTo>
                <a:cubicBezTo>
                  <a:pt x="9055" y="1"/>
                  <a:pt x="1316" y="5333"/>
                  <a:pt x="681" y="6026"/>
                </a:cubicBezTo>
                <a:cubicBezTo>
                  <a:pt x="0" y="6660"/>
                  <a:pt x="0" y="7740"/>
                  <a:pt x="681" y="8375"/>
                </a:cubicBezTo>
                <a:cubicBezTo>
                  <a:pt x="999" y="8715"/>
                  <a:pt x="1427" y="8885"/>
                  <a:pt x="1862" y="8885"/>
                </a:cubicBezTo>
                <a:cubicBezTo>
                  <a:pt x="2296" y="8885"/>
                  <a:pt x="2737" y="8715"/>
                  <a:pt x="3077" y="8375"/>
                </a:cubicBezTo>
                <a:cubicBezTo>
                  <a:pt x="3723" y="7740"/>
                  <a:pt x="9055" y="1"/>
                  <a:pt x="9055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3F3F3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1"/>
          <p:cNvSpPr/>
          <p:nvPr/>
        </p:nvSpPr>
        <p:spPr>
          <a:xfrm>
            <a:off x="651272" y="1155212"/>
            <a:ext cx="109440" cy="99847"/>
          </a:xfrm>
          <a:custGeom>
            <a:avLst/>
            <a:gdLst/>
            <a:ahLst/>
            <a:cxnLst/>
            <a:rect l="l" t="t" r="r" b="b"/>
            <a:pathLst>
              <a:path w="2350" h="2144" extrusionOk="0">
                <a:moveTo>
                  <a:pt x="1176" y="0"/>
                </a:moveTo>
                <a:cubicBezTo>
                  <a:pt x="908" y="0"/>
                  <a:pt x="641" y="109"/>
                  <a:pt x="447" y="326"/>
                </a:cubicBezTo>
                <a:cubicBezTo>
                  <a:pt x="1" y="725"/>
                  <a:pt x="1" y="1407"/>
                  <a:pt x="447" y="1853"/>
                </a:cubicBezTo>
                <a:cubicBezTo>
                  <a:pt x="641" y="2047"/>
                  <a:pt x="908" y="2144"/>
                  <a:pt x="1176" y="2144"/>
                </a:cubicBezTo>
                <a:cubicBezTo>
                  <a:pt x="1445" y="2144"/>
                  <a:pt x="1715" y="2047"/>
                  <a:pt x="1915" y="1853"/>
                </a:cubicBezTo>
                <a:cubicBezTo>
                  <a:pt x="2349" y="1407"/>
                  <a:pt x="2349" y="725"/>
                  <a:pt x="1915" y="326"/>
                </a:cubicBezTo>
                <a:cubicBezTo>
                  <a:pt x="1715" y="109"/>
                  <a:pt x="1445" y="0"/>
                  <a:pt x="11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"/>
          <p:cNvSpPr/>
          <p:nvPr/>
        </p:nvSpPr>
        <p:spPr>
          <a:xfrm>
            <a:off x="347743" y="3978718"/>
            <a:ext cx="8448479" cy="2451236"/>
          </a:xfrm>
          <a:custGeom>
            <a:avLst/>
            <a:gdLst/>
            <a:ahLst/>
            <a:cxnLst/>
            <a:rect l="l" t="t" r="r" b="b"/>
            <a:pathLst>
              <a:path w="61119" h="17751" extrusionOk="0">
                <a:moveTo>
                  <a:pt x="30560" y="1"/>
                </a:moveTo>
                <a:cubicBezTo>
                  <a:pt x="13684" y="1"/>
                  <a:pt x="1" y="3981"/>
                  <a:pt x="1" y="8876"/>
                </a:cubicBezTo>
                <a:cubicBezTo>
                  <a:pt x="1" y="13787"/>
                  <a:pt x="13684" y="17750"/>
                  <a:pt x="30560" y="17750"/>
                </a:cubicBezTo>
                <a:cubicBezTo>
                  <a:pt x="47436" y="17750"/>
                  <a:pt x="61118" y="13787"/>
                  <a:pt x="61118" y="8876"/>
                </a:cubicBezTo>
                <a:cubicBezTo>
                  <a:pt x="61118" y="3981"/>
                  <a:pt x="47436" y="1"/>
                  <a:pt x="305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1"/>
          <p:cNvSpPr/>
          <p:nvPr/>
        </p:nvSpPr>
        <p:spPr>
          <a:xfrm>
            <a:off x="7687797" y="4181020"/>
            <a:ext cx="576561" cy="498090"/>
          </a:xfrm>
          <a:custGeom>
            <a:avLst/>
            <a:gdLst/>
            <a:ahLst/>
            <a:cxnLst/>
            <a:rect l="l" t="t" r="r" b="b"/>
            <a:pathLst>
              <a:path w="4171" h="3607" extrusionOk="0">
                <a:moveTo>
                  <a:pt x="2015" y="0"/>
                </a:moveTo>
                <a:cubicBezTo>
                  <a:pt x="1673" y="0"/>
                  <a:pt x="1431" y="81"/>
                  <a:pt x="1389" y="233"/>
                </a:cubicBezTo>
                <a:lnTo>
                  <a:pt x="207" y="2054"/>
                </a:lnTo>
                <a:cubicBezTo>
                  <a:pt x="153" y="2087"/>
                  <a:pt x="120" y="2141"/>
                  <a:pt x="104" y="2207"/>
                </a:cubicBezTo>
                <a:cubicBezTo>
                  <a:pt x="1" y="2586"/>
                  <a:pt x="825" y="3155"/>
                  <a:pt x="1958" y="3426"/>
                </a:cubicBezTo>
                <a:cubicBezTo>
                  <a:pt x="2419" y="3547"/>
                  <a:pt x="2856" y="3606"/>
                  <a:pt x="3218" y="3606"/>
                </a:cubicBezTo>
                <a:cubicBezTo>
                  <a:pt x="3732" y="3606"/>
                  <a:pt x="4093" y="3487"/>
                  <a:pt x="4154" y="3258"/>
                </a:cubicBezTo>
                <a:cubicBezTo>
                  <a:pt x="4170" y="3204"/>
                  <a:pt x="4170" y="3134"/>
                  <a:pt x="4137" y="3068"/>
                </a:cubicBezTo>
                <a:lnTo>
                  <a:pt x="3985" y="905"/>
                </a:lnTo>
                <a:cubicBezTo>
                  <a:pt x="4051" y="645"/>
                  <a:pt x="3519" y="303"/>
                  <a:pt x="2815" y="114"/>
                </a:cubicBezTo>
                <a:cubicBezTo>
                  <a:pt x="2524" y="37"/>
                  <a:pt x="2247" y="0"/>
                  <a:pt x="20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1"/>
          <p:cNvSpPr/>
          <p:nvPr/>
        </p:nvSpPr>
        <p:spPr>
          <a:xfrm>
            <a:off x="7903713" y="4205738"/>
            <a:ext cx="308808" cy="128147"/>
          </a:xfrm>
          <a:custGeom>
            <a:avLst/>
            <a:gdLst/>
            <a:ahLst/>
            <a:cxnLst/>
            <a:rect l="l" t="t" r="r" b="b"/>
            <a:pathLst>
              <a:path w="2234" h="928" extrusionOk="0">
                <a:moveTo>
                  <a:pt x="569" y="1"/>
                </a:moveTo>
                <a:cubicBezTo>
                  <a:pt x="285" y="1"/>
                  <a:pt x="84" y="70"/>
                  <a:pt x="54" y="194"/>
                </a:cubicBezTo>
                <a:cubicBezTo>
                  <a:pt x="0" y="400"/>
                  <a:pt x="429" y="689"/>
                  <a:pt x="1014" y="845"/>
                </a:cubicBezTo>
                <a:cubicBezTo>
                  <a:pt x="1248" y="900"/>
                  <a:pt x="1471" y="927"/>
                  <a:pt x="1658" y="927"/>
                </a:cubicBezTo>
                <a:cubicBezTo>
                  <a:pt x="1937" y="927"/>
                  <a:pt x="2134" y="866"/>
                  <a:pt x="2163" y="742"/>
                </a:cubicBezTo>
                <a:cubicBezTo>
                  <a:pt x="2233" y="536"/>
                  <a:pt x="1784" y="244"/>
                  <a:pt x="1203" y="91"/>
                </a:cubicBezTo>
                <a:cubicBezTo>
                  <a:pt x="973" y="30"/>
                  <a:pt x="753" y="1"/>
                  <a:pt x="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1"/>
          <p:cNvSpPr/>
          <p:nvPr/>
        </p:nvSpPr>
        <p:spPr>
          <a:xfrm>
            <a:off x="938956" y="4181020"/>
            <a:ext cx="576422" cy="498090"/>
          </a:xfrm>
          <a:custGeom>
            <a:avLst/>
            <a:gdLst/>
            <a:ahLst/>
            <a:cxnLst/>
            <a:rect l="l" t="t" r="r" b="b"/>
            <a:pathLst>
              <a:path w="4170" h="3607" extrusionOk="0">
                <a:moveTo>
                  <a:pt x="2159" y="0"/>
                </a:moveTo>
                <a:cubicBezTo>
                  <a:pt x="1930" y="0"/>
                  <a:pt x="1657" y="37"/>
                  <a:pt x="1372" y="114"/>
                </a:cubicBezTo>
                <a:cubicBezTo>
                  <a:pt x="651" y="303"/>
                  <a:pt x="120" y="645"/>
                  <a:pt x="190" y="905"/>
                </a:cubicBezTo>
                <a:lnTo>
                  <a:pt x="33" y="3068"/>
                </a:lnTo>
                <a:cubicBezTo>
                  <a:pt x="17" y="3134"/>
                  <a:pt x="0" y="3204"/>
                  <a:pt x="17" y="3258"/>
                </a:cubicBezTo>
                <a:cubicBezTo>
                  <a:pt x="77" y="3487"/>
                  <a:pt x="446" y="3606"/>
                  <a:pt x="966" y="3606"/>
                </a:cubicBezTo>
                <a:cubicBezTo>
                  <a:pt x="1331" y="3606"/>
                  <a:pt x="1772" y="3547"/>
                  <a:pt x="2233" y="3426"/>
                </a:cubicBezTo>
                <a:cubicBezTo>
                  <a:pt x="3346" y="3155"/>
                  <a:pt x="4170" y="2586"/>
                  <a:pt x="4067" y="2207"/>
                </a:cubicBezTo>
                <a:cubicBezTo>
                  <a:pt x="4050" y="2141"/>
                  <a:pt x="4017" y="2087"/>
                  <a:pt x="3964" y="2054"/>
                </a:cubicBezTo>
                <a:lnTo>
                  <a:pt x="2781" y="233"/>
                </a:lnTo>
                <a:cubicBezTo>
                  <a:pt x="2740" y="81"/>
                  <a:pt x="2497" y="0"/>
                  <a:pt x="21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1"/>
          <p:cNvSpPr/>
          <p:nvPr/>
        </p:nvSpPr>
        <p:spPr>
          <a:xfrm>
            <a:off x="986231" y="4205738"/>
            <a:ext cx="308808" cy="128147"/>
          </a:xfrm>
          <a:custGeom>
            <a:avLst/>
            <a:gdLst/>
            <a:ahLst/>
            <a:cxnLst/>
            <a:rect l="l" t="t" r="r" b="b"/>
            <a:pathLst>
              <a:path w="2234" h="928" extrusionOk="0">
                <a:moveTo>
                  <a:pt x="1665" y="1"/>
                </a:moveTo>
                <a:cubicBezTo>
                  <a:pt x="1480" y="1"/>
                  <a:pt x="1261" y="30"/>
                  <a:pt x="1030" y="91"/>
                </a:cubicBezTo>
                <a:cubicBezTo>
                  <a:pt x="429" y="244"/>
                  <a:pt x="0" y="536"/>
                  <a:pt x="54" y="742"/>
                </a:cubicBezTo>
                <a:cubicBezTo>
                  <a:pt x="84" y="866"/>
                  <a:pt x="286" y="927"/>
                  <a:pt x="570" y="927"/>
                </a:cubicBezTo>
                <a:cubicBezTo>
                  <a:pt x="760" y="927"/>
                  <a:pt x="986" y="900"/>
                  <a:pt x="1220" y="845"/>
                </a:cubicBezTo>
                <a:cubicBezTo>
                  <a:pt x="1805" y="689"/>
                  <a:pt x="2233" y="400"/>
                  <a:pt x="2180" y="194"/>
                </a:cubicBezTo>
                <a:cubicBezTo>
                  <a:pt x="2150" y="70"/>
                  <a:pt x="1949" y="1"/>
                  <a:pt x="16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"/>
          <p:cNvSpPr/>
          <p:nvPr/>
        </p:nvSpPr>
        <p:spPr>
          <a:xfrm>
            <a:off x="5015658" y="3532688"/>
            <a:ext cx="835605" cy="682855"/>
          </a:xfrm>
          <a:custGeom>
            <a:avLst/>
            <a:gdLst/>
            <a:ahLst/>
            <a:cxnLst/>
            <a:rect l="l" t="t" r="r" b="b"/>
            <a:pathLst>
              <a:path w="6045" h="4945" extrusionOk="0">
                <a:moveTo>
                  <a:pt x="3024" y="1"/>
                </a:moveTo>
                <a:cubicBezTo>
                  <a:pt x="1957" y="1"/>
                  <a:pt x="1084" y="310"/>
                  <a:pt x="1084" y="672"/>
                </a:cubicBezTo>
                <a:lnTo>
                  <a:pt x="87" y="3659"/>
                </a:lnTo>
                <a:cubicBezTo>
                  <a:pt x="37" y="3729"/>
                  <a:pt x="0" y="3812"/>
                  <a:pt x="0" y="3898"/>
                </a:cubicBezTo>
                <a:cubicBezTo>
                  <a:pt x="0" y="4483"/>
                  <a:pt x="1356" y="4945"/>
                  <a:pt x="3024" y="4945"/>
                </a:cubicBezTo>
                <a:cubicBezTo>
                  <a:pt x="4689" y="4945"/>
                  <a:pt x="6044" y="4483"/>
                  <a:pt x="6044" y="3898"/>
                </a:cubicBezTo>
                <a:cubicBezTo>
                  <a:pt x="6044" y="3812"/>
                  <a:pt x="6011" y="3729"/>
                  <a:pt x="5958" y="3659"/>
                </a:cubicBezTo>
                <a:lnTo>
                  <a:pt x="4944" y="672"/>
                </a:lnTo>
                <a:cubicBezTo>
                  <a:pt x="4944" y="310"/>
                  <a:pt x="4087" y="1"/>
                  <a:pt x="3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/>
          <p:nvPr/>
        </p:nvSpPr>
        <p:spPr>
          <a:xfrm>
            <a:off x="5214987" y="3566244"/>
            <a:ext cx="436947" cy="154385"/>
          </a:xfrm>
          <a:custGeom>
            <a:avLst/>
            <a:gdLst/>
            <a:ahLst/>
            <a:cxnLst/>
            <a:rect l="l" t="t" r="r" b="b"/>
            <a:pathLst>
              <a:path w="3161" h="1118" extrusionOk="0">
                <a:moveTo>
                  <a:pt x="1582" y="1"/>
                </a:moveTo>
                <a:cubicBezTo>
                  <a:pt x="705" y="1"/>
                  <a:pt x="0" y="256"/>
                  <a:pt x="0" y="549"/>
                </a:cubicBezTo>
                <a:cubicBezTo>
                  <a:pt x="0" y="858"/>
                  <a:pt x="705" y="1117"/>
                  <a:pt x="1582" y="1117"/>
                </a:cubicBezTo>
                <a:cubicBezTo>
                  <a:pt x="2456" y="1117"/>
                  <a:pt x="3160" y="858"/>
                  <a:pt x="3160" y="549"/>
                </a:cubicBezTo>
                <a:cubicBezTo>
                  <a:pt x="3160" y="256"/>
                  <a:pt x="2456" y="1"/>
                  <a:pt x="15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1"/>
          <p:cNvSpPr/>
          <p:nvPr/>
        </p:nvSpPr>
        <p:spPr>
          <a:xfrm>
            <a:off x="2265418" y="3715243"/>
            <a:ext cx="840167" cy="690450"/>
          </a:xfrm>
          <a:custGeom>
            <a:avLst/>
            <a:gdLst/>
            <a:ahLst/>
            <a:cxnLst/>
            <a:rect l="l" t="t" r="r" b="b"/>
            <a:pathLst>
              <a:path w="6078" h="5000" extrusionOk="0">
                <a:moveTo>
                  <a:pt x="3082" y="1"/>
                </a:moveTo>
                <a:cubicBezTo>
                  <a:pt x="2941" y="1"/>
                  <a:pt x="2795" y="6"/>
                  <a:pt x="2645" y="18"/>
                </a:cubicBezTo>
                <a:cubicBezTo>
                  <a:pt x="1578" y="121"/>
                  <a:pt x="754" y="500"/>
                  <a:pt x="791" y="879"/>
                </a:cubicBezTo>
                <a:lnTo>
                  <a:pt x="70" y="3932"/>
                </a:lnTo>
                <a:cubicBezTo>
                  <a:pt x="17" y="4018"/>
                  <a:pt x="0" y="4105"/>
                  <a:pt x="0" y="4191"/>
                </a:cubicBezTo>
                <a:cubicBezTo>
                  <a:pt x="59" y="4681"/>
                  <a:pt x="1027" y="5000"/>
                  <a:pt x="2316" y="5000"/>
                </a:cubicBezTo>
                <a:cubicBezTo>
                  <a:pt x="2569" y="5000"/>
                  <a:pt x="2834" y="4988"/>
                  <a:pt x="3107" y="4962"/>
                </a:cubicBezTo>
                <a:cubicBezTo>
                  <a:pt x="4771" y="4809"/>
                  <a:pt x="6077" y="4208"/>
                  <a:pt x="6007" y="3623"/>
                </a:cubicBezTo>
                <a:cubicBezTo>
                  <a:pt x="6007" y="3540"/>
                  <a:pt x="5974" y="3470"/>
                  <a:pt x="5904" y="3384"/>
                </a:cubicBezTo>
                <a:lnTo>
                  <a:pt x="4635" y="516"/>
                </a:lnTo>
                <a:cubicBezTo>
                  <a:pt x="4607" y="208"/>
                  <a:pt x="3943" y="1"/>
                  <a:pt x="30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2419684" y="3750456"/>
            <a:ext cx="443859" cy="157008"/>
          </a:xfrm>
          <a:custGeom>
            <a:avLst/>
            <a:gdLst/>
            <a:ahLst/>
            <a:cxnLst/>
            <a:rect l="l" t="t" r="r" b="b"/>
            <a:pathLst>
              <a:path w="3211" h="1137" extrusionOk="0">
                <a:moveTo>
                  <a:pt x="1996" y="0"/>
                </a:moveTo>
                <a:cubicBezTo>
                  <a:pt x="1857" y="0"/>
                  <a:pt x="1711" y="7"/>
                  <a:pt x="1562" y="22"/>
                </a:cubicBezTo>
                <a:cubicBezTo>
                  <a:pt x="689" y="92"/>
                  <a:pt x="1" y="418"/>
                  <a:pt x="34" y="710"/>
                </a:cubicBezTo>
                <a:cubicBezTo>
                  <a:pt x="65" y="975"/>
                  <a:pt x="598" y="1137"/>
                  <a:pt x="1298" y="1137"/>
                </a:cubicBezTo>
                <a:cubicBezTo>
                  <a:pt x="1416" y="1137"/>
                  <a:pt x="1539" y="1132"/>
                  <a:pt x="1665" y="1122"/>
                </a:cubicBezTo>
                <a:cubicBezTo>
                  <a:pt x="2522" y="1036"/>
                  <a:pt x="3210" y="727"/>
                  <a:pt x="3177" y="418"/>
                </a:cubicBezTo>
                <a:cubicBezTo>
                  <a:pt x="3164" y="163"/>
                  <a:pt x="2655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31"/>
          <p:cNvGrpSpPr/>
          <p:nvPr/>
        </p:nvGrpSpPr>
        <p:grpSpPr>
          <a:xfrm>
            <a:off x="3497336" y="1354772"/>
            <a:ext cx="243982" cy="238952"/>
            <a:chOff x="3939702" y="1682982"/>
            <a:chExt cx="212232" cy="207857"/>
          </a:xfrm>
        </p:grpSpPr>
        <p:sp>
          <p:nvSpPr>
            <p:cNvPr id="237" name="Google Shape;237;p31"/>
            <p:cNvSpPr/>
            <p:nvPr/>
          </p:nvSpPr>
          <p:spPr>
            <a:xfrm>
              <a:off x="3939702" y="1682982"/>
              <a:ext cx="212232" cy="207857"/>
            </a:xfrm>
            <a:custGeom>
              <a:avLst/>
              <a:gdLst/>
              <a:ahLst/>
              <a:cxnLst/>
              <a:rect l="l" t="t" r="r" b="b"/>
              <a:pathLst>
                <a:path w="5239" h="5131" extrusionOk="0">
                  <a:moveTo>
                    <a:pt x="5238" y="1"/>
                  </a:moveTo>
                  <a:cubicBezTo>
                    <a:pt x="5238" y="1"/>
                    <a:pt x="787" y="3078"/>
                    <a:pt x="388" y="3466"/>
                  </a:cubicBezTo>
                  <a:cubicBezTo>
                    <a:pt x="0" y="3865"/>
                    <a:pt x="0" y="4452"/>
                    <a:pt x="388" y="4840"/>
                  </a:cubicBezTo>
                  <a:cubicBezTo>
                    <a:pt x="587" y="5034"/>
                    <a:pt x="834" y="5130"/>
                    <a:pt x="1079" y="5130"/>
                  </a:cubicBezTo>
                  <a:cubicBezTo>
                    <a:pt x="1324" y="5130"/>
                    <a:pt x="1568" y="5034"/>
                    <a:pt x="1762" y="4840"/>
                  </a:cubicBezTo>
                  <a:cubicBezTo>
                    <a:pt x="2149" y="4452"/>
                    <a:pt x="5238" y="1"/>
                    <a:pt x="523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3953400" y="1824000"/>
              <a:ext cx="57375" cy="57325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60" y="1"/>
                  </a:moveTo>
                  <a:cubicBezTo>
                    <a:pt x="103" y="1"/>
                    <a:pt x="0" y="120"/>
                    <a:pt x="0" y="256"/>
                  </a:cubicBezTo>
                  <a:cubicBezTo>
                    <a:pt x="0" y="396"/>
                    <a:pt x="103" y="516"/>
                    <a:pt x="260" y="516"/>
                  </a:cubicBezTo>
                  <a:cubicBezTo>
                    <a:pt x="396" y="516"/>
                    <a:pt x="515" y="396"/>
                    <a:pt x="515" y="256"/>
                  </a:cubicBezTo>
                  <a:cubicBezTo>
                    <a:pt x="515" y="120"/>
                    <a:pt x="396" y="1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31"/>
          <p:cNvSpPr/>
          <p:nvPr/>
        </p:nvSpPr>
        <p:spPr>
          <a:xfrm>
            <a:off x="6900158" y="1648312"/>
            <a:ext cx="78100" cy="78159"/>
          </a:xfrm>
          <a:custGeom>
            <a:avLst/>
            <a:gdLst/>
            <a:ahLst/>
            <a:cxnLst/>
            <a:rect l="l" t="t" r="r" b="b"/>
            <a:pathLst>
              <a:path w="565" h="566" extrusionOk="0">
                <a:moveTo>
                  <a:pt x="289" y="1"/>
                </a:moveTo>
                <a:cubicBezTo>
                  <a:pt x="137" y="1"/>
                  <a:pt x="1" y="137"/>
                  <a:pt x="1" y="293"/>
                </a:cubicBezTo>
                <a:cubicBezTo>
                  <a:pt x="1" y="446"/>
                  <a:pt x="137" y="565"/>
                  <a:pt x="289" y="565"/>
                </a:cubicBezTo>
                <a:cubicBezTo>
                  <a:pt x="446" y="565"/>
                  <a:pt x="565" y="446"/>
                  <a:pt x="565" y="293"/>
                </a:cubicBezTo>
                <a:cubicBezTo>
                  <a:pt x="565" y="137"/>
                  <a:pt x="446" y="1"/>
                  <a:pt x="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7775573" y="540002"/>
            <a:ext cx="182879" cy="170403"/>
          </a:xfrm>
          <a:custGeom>
            <a:avLst/>
            <a:gdLst/>
            <a:ahLst/>
            <a:cxnLst/>
            <a:rect l="l" t="t" r="r" b="b"/>
            <a:pathLst>
              <a:path w="1323" h="1234" extrusionOk="0">
                <a:moveTo>
                  <a:pt x="659" y="1"/>
                </a:moveTo>
                <a:cubicBezTo>
                  <a:pt x="640" y="1"/>
                  <a:pt x="618" y="9"/>
                  <a:pt x="602" y="26"/>
                </a:cubicBezTo>
                <a:lnTo>
                  <a:pt x="445" y="351"/>
                </a:lnTo>
                <a:cubicBezTo>
                  <a:pt x="445" y="372"/>
                  <a:pt x="429" y="372"/>
                  <a:pt x="412" y="372"/>
                </a:cubicBezTo>
                <a:lnTo>
                  <a:pt x="54" y="421"/>
                </a:lnTo>
                <a:cubicBezTo>
                  <a:pt x="17" y="438"/>
                  <a:pt x="0" y="491"/>
                  <a:pt x="33" y="524"/>
                </a:cubicBezTo>
                <a:lnTo>
                  <a:pt x="276" y="763"/>
                </a:lnTo>
                <a:cubicBezTo>
                  <a:pt x="293" y="784"/>
                  <a:pt x="309" y="800"/>
                  <a:pt x="293" y="817"/>
                </a:cubicBezTo>
                <a:lnTo>
                  <a:pt x="239" y="1159"/>
                </a:lnTo>
                <a:cubicBezTo>
                  <a:pt x="226" y="1203"/>
                  <a:pt x="260" y="1233"/>
                  <a:pt x="300" y="1233"/>
                </a:cubicBezTo>
                <a:cubicBezTo>
                  <a:pt x="308" y="1233"/>
                  <a:pt x="317" y="1232"/>
                  <a:pt x="326" y="1229"/>
                </a:cubicBezTo>
                <a:lnTo>
                  <a:pt x="635" y="1056"/>
                </a:lnTo>
                <a:lnTo>
                  <a:pt x="688" y="1056"/>
                </a:lnTo>
                <a:lnTo>
                  <a:pt x="997" y="1229"/>
                </a:lnTo>
                <a:cubicBezTo>
                  <a:pt x="1003" y="1232"/>
                  <a:pt x="1009" y="1233"/>
                  <a:pt x="1016" y="1233"/>
                </a:cubicBezTo>
                <a:cubicBezTo>
                  <a:pt x="1047" y="1233"/>
                  <a:pt x="1084" y="1203"/>
                  <a:pt x="1084" y="1159"/>
                </a:cubicBezTo>
                <a:lnTo>
                  <a:pt x="1014" y="817"/>
                </a:lnTo>
                <a:cubicBezTo>
                  <a:pt x="1014" y="800"/>
                  <a:pt x="1030" y="784"/>
                  <a:pt x="1030" y="763"/>
                </a:cubicBezTo>
                <a:lnTo>
                  <a:pt x="1290" y="524"/>
                </a:lnTo>
                <a:cubicBezTo>
                  <a:pt x="1323" y="491"/>
                  <a:pt x="1306" y="438"/>
                  <a:pt x="1253" y="421"/>
                </a:cubicBezTo>
                <a:lnTo>
                  <a:pt x="911" y="372"/>
                </a:lnTo>
                <a:cubicBezTo>
                  <a:pt x="894" y="372"/>
                  <a:pt x="878" y="372"/>
                  <a:pt x="857" y="351"/>
                </a:cubicBezTo>
                <a:lnTo>
                  <a:pt x="705" y="26"/>
                </a:lnTo>
                <a:cubicBezTo>
                  <a:pt x="696" y="9"/>
                  <a:pt x="679" y="1"/>
                  <a:pt x="6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/>
          <p:nvPr/>
        </p:nvSpPr>
        <p:spPr>
          <a:xfrm>
            <a:off x="7925277" y="3092457"/>
            <a:ext cx="120952" cy="114062"/>
          </a:xfrm>
          <a:custGeom>
            <a:avLst/>
            <a:gdLst/>
            <a:ahLst/>
            <a:cxnLst/>
            <a:rect l="l" t="t" r="r" b="b"/>
            <a:pathLst>
              <a:path w="875" h="826" extrusionOk="0">
                <a:moveTo>
                  <a:pt x="440" y="1"/>
                </a:moveTo>
                <a:cubicBezTo>
                  <a:pt x="425" y="1"/>
                  <a:pt x="413" y="6"/>
                  <a:pt x="413" y="16"/>
                </a:cubicBezTo>
                <a:lnTo>
                  <a:pt x="310" y="239"/>
                </a:lnTo>
                <a:cubicBezTo>
                  <a:pt x="289" y="239"/>
                  <a:pt x="289" y="255"/>
                  <a:pt x="273" y="255"/>
                </a:cubicBezTo>
                <a:lnTo>
                  <a:pt x="34" y="288"/>
                </a:lnTo>
                <a:cubicBezTo>
                  <a:pt x="17" y="288"/>
                  <a:pt x="1" y="325"/>
                  <a:pt x="17" y="358"/>
                </a:cubicBezTo>
                <a:lnTo>
                  <a:pt x="186" y="511"/>
                </a:lnTo>
                <a:cubicBezTo>
                  <a:pt x="207" y="531"/>
                  <a:pt x="207" y="531"/>
                  <a:pt x="207" y="548"/>
                </a:cubicBezTo>
                <a:lnTo>
                  <a:pt x="153" y="787"/>
                </a:lnTo>
                <a:cubicBezTo>
                  <a:pt x="153" y="800"/>
                  <a:pt x="174" y="826"/>
                  <a:pt x="201" y="826"/>
                </a:cubicBezTo>
                <a:cubicBezTo>
                  <a:pt x="208" y="826"/>
                  <a:pt x="216" y="824"/>
                  <a:pt x="223" y="820"/>
                </a:cubicBezTo>
                <a:lnTo>
                  <a:pt x="429" y="700"/>
                </a:lnTo>
                <a:lnTo>
                  <a:pt x="462" y="700"/>
                </a:lnTo>
                <a:lnTo>
                  <a:pt x="668" y="820"/>
                </a:lnTo>
                <a:cubicBezTo>
                  <a:pt x="672" y="824"/>
                  <a:pt x="676" y="826"/>
                  <a:pt x="681" y="826"/>
                </a:cubicBezTo>
                <a:cubicBezTo>
                  <a:pt x="698" y="826"/>
                  <a:pt x="722" y="800"/>
                  <a:pt x="722" y="787"/>
                </a:cubicBezTo>
                <a:lnTo>
                  <a:pt x="685" y="548"/>
                </a:lnTo>
                <a:cubicBezTo>
                  <a:pt x="668" y="531"/>
                  <a:pt x="685" y="531"/>
                  <a:pt x="685" y="511"/>
                </a:cubicBezTo>
                <a:lnTo>
                  <a:pt x="858" y="358"/>
                </a:lnTo>
                <a:cubicBezTo>
                  <a:pt x="874" y="325"/>
                  <a:pt x="874" y="288"/>
                  <a:pt x="841" y="288"/>
                </a:cubicBezTo>
                <a:lnTo>
                  <a:pt x="598" y="255"/>
                </a:lnTo>
                <a:lnTo>
                  <a:pt x="582" y="239"/>
                </a:lnTo>
                <a:lnTo>
                  <a:pt x="479" y="16"/>
                </a:lnTo>
                <a:cubicBezTo>
                  <a:pt x="470" y="6"/>
                  <a:pt x="454" y="1"/>
                  <a:pt x="4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1"/>
          <p:cNvSpPr/>
          <p:nvPr/>
        </p:nvSpPr>
        <p:spPr>
          <a:xfrm>
            <a:off x="6213986" y="1516382"/>
            <a:ext cx="121367" cy="115029"/>
          </a:xfrm>
          <a:custGeom>
            <a:avLst/>
            <a:gdLst/>
            <a:ahLst/>
            <a:cxnLst/>
            <a:rect l="l" t="t" r="r" b="b"/>
            <a:pathLst>
              <a:path w="878" h="833" extrusionOk="0">
                <a:moveTo>
                  <a:pt x="447" y="1"/>
                </a:moveTo>
                <a:cubicBezTo>
                  <a:pt x="434" y="1"/>
                  <a:pt x="420" y="10"/>
                  <a:pt x="412" y="29"/>
                </a:cubicBezTo>
                <a:lnTo>
                  <a:pt x="309" y="235"/>
                </a:lnTo>
                <a:cubicBezTo>
                  <a:pt x="293" y="251"/>
                  <a:pt x="293" y="251"/>
                  <a:pt x="276" y="268"/>
                </a:cubicBezTo>
                <a:lnTo>
                  <a:pt x="54" y="301"/>
                </a:lnTo>
                <a:cubicBezTo>
                  <a:pt x="17" y="301"/>
                  <a:pt x="0" y="338"/>
                  <a:pt x="17" y="354"/>
                </a:cubicBezTo>
                <a:lnTo>
                  <a:pt x="190" y="523"/>
                </a:lnTo>
                <a:cubicBezTo>
                  <a:pt x="206" y="523"/>
                  <a:pt x="206" y="544"/>
                  <a:pt x="206" y="560"/>
                </a:cubicBezTo>
                <a:lnTo>
                  <a:pt x="157" y="783"/>
                </a:lnTo>
                <a:cubicBezTo>
                  <a:pt x="157" y="816"/>
                  <a:pt x="190" y="832"/>
                  <a:pt x="223" y="832"/>
                </a:cubicBezTo>
                <a:lnTo>
                  <a:pt x="429" y="713"/>
                </a:lnTo>
                <a:lnTo>
                  <a:pt x="466" y="713"/>
                </a:lnTo>
                <a:lnTo>
                  <a:pt x="672" y="832"/>
                </a:lnTo>
                <a:cubicBezTo>
                  <a:pt x="688" y="832"/>
                  <a:pt x="721" y="816"/>
                  <a:pt x="721" y="783"/>
                </a:cubicBezTo>
                <a:lnTo>
                  <a:pt x="688" y="560"/>
                </a:lnTo>
                <a:lnTo>
                  <a:pt x="688" y="523"/>
                </a:lnTo>
                <a:lnTo>
                  <a:pt x="861" y="354"/>
                </a:lnTo>
                <a:cubicBezTo>
                  <a:pt x="878" y="338"/>
                  <a:pt x="878" y="301"/>
                  <a:pt x="841" y="301"/>
                </a:cubicBezTo>
                <a:lnTo>
                  <a:pt x="602" y="268"/>
                </a:lnTo>
                <a:cubicBezTo>
                  <a:pt x="602" y="251"/>
                  <a:pt x="585" y="251"/>
                  <a:pt x="585" y="235"/>
                </a:cubicBezTo>
                <a:lnTo>
                  <a:pt x="482" y="29"/>
                </a:lnTo>
                <a:cubicBezTo>
                  <a:pt x="474" y="10"/>
                  <a:pt x="461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1"/>
          <p:cNvSpPr/>
          <p:nvPr/>
        </p:nvSpPr>
        <p:spPr>
          <a:xfrm>
            <a:off x="7818287" y="1110176"/>
            <a:ext cx="47413" cy="47365"/>
          </a:xfrm>
          <a:custGeom>
            <a:avLst/>
            <a:gdLst/>
            <a:ahLst/>
            <a:cxnLst/>
            <a:rect l="l" t="t" r="r" b="b"/>
            <a:pathLst>
              <a:path w="343" h="343" extrusionOk="0">
                <a:moveTo>
                  <a:pt x="173" y="0"/>
                </a:moveTo>
                <a:cubicBezTo>
                  <a:pt x="87" y="0"/>
                  <a:pt x="0" y="70"/>
                  <a:pt x="0" y="173"/>
                </a:cubicBezTo>
                <a:cubicBezTo>
                  <a:pt x="0" y="260"/>
                  <a:pt x="87" y="342"/>
                  <a:pt x="173" y="342"/>
                </a:cubicBezTo>
                <a:cubicBezTo>
                  <a:pt x="276" y="342"/>
                  <a:pt x="342" y="260"/>
                  <a:pt x="342" y="173"/>
                </a:cubicBezTo>
                <a:cubicBezTo>
                  <a:pt x="342" y="70"/>
                  <a:pt x="276" y="0"/>
                  <a:pt x="1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1"/>
          <p:cNvSpPr/>
          <p:nvPr/>
        </p:nvSpPr>
        <p:spPr>
          <a:xfrm>
            <a:off x="7794373" y="2587186"/>
            <a:ext cx="47966" cy="49574"/>
          </a:xfrm>
          <a:custGeom>
            <a:avLst/>
            <a:gdLst/>
            <a:ahLst/>
            <a:cxnLst/>
            <a:rect l="l" t="t" r="r" b="b"/>
            <a:pathLst>
              <a:path w="347" h="359" extrusionOk="0">
                <a:moveTo>
                  <a:pt x="173" y="0"/>
                </a:moveTo>
                <a:cubicBezTo>
                  <a:pt x="87" y="0"/>
                  <a:pt x="0" y="87"/>
                  <a:pt x="0" y="173"/>
                </a:cubicBezTo>
                <a:cubicBezTo>
                  <a:pt x="0" y="276"/>
                  <a:pt x="87" y="359"/>
                  <a:pt x="173" y="359"/>
                </a:cubicBezTo>
                <a:cubicBezTo>
                  <a:pt x="276" y="359"/>
                  <a:pt x="346" y="276"/>
                  <a:pt x="346" y="173"/>
                </a:cubicBezTo>
                <a:cubicBezTo>
                  <a:pt x="346" y="87"/>
                  <a:pt x="276" y="0"/>
                  <a:pt x="1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1"/>
          <p:cNvSpPr/>
          <p:nvPr/>
        </p:nvSpPr>
        <p:spPr>
          <a:xfrm>
            <a:off x="7842201" y="3694253"/>
            <a:ext cx="47413" cy="49712"/>
          </a:xfrm>
          <a:custGeom>
            <a:avLst/>
            <a:gdLst/>
            <a:ahLst/>
            <a:cxnLst/>
            <a:rect l="l" t="t" r="r" b="b"/>
            <a:pathLst>
              <a:path w="343" h="360" extrusionOk="0">
                <a:moveTo>
                  <a:pt x="169" y="1"/>
                </a:moveTo>
                <a:cubicBezTo>
                  <a:pt x="87" y="1"/>
                  <a:pt x="0" y="87"/>
                  <a:pt x="0" y="190"/>
                </a:cubicBezTo>
                <a:cubicBezTo>
                  <a:pt x="0" y="273"/>
                  <a:pt x="87" y="359"/>
                  <a:pt x="169" y="359"/>
                </a:cubicBezTo>
                <a:cubicBezTo>
                  <a:pt x="272" y="359"/>
                  <a:pt x="342" y="273"/>
                  <a:pt x="342" y="190"/>
                </a:cubicBezTo>
                <a:cubicBezTo>
                  <a:pt x="342" y="87"/>
                  <a:pt x="272" y="1"/>
                  <a:pt x="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1"/>
          <p:cNvSpPr/>
          <p:nvPr/>
        </p:nvSpPr>
        <p:spPr>
          <a:xfrm>
            <a:off x="4128066" y="1281172"/>
            <a:ext cx="47413" cy="47365"/>
          </a:xfrm>
          <a:custGeom>
            <a:avLst/>
            <a:gdLst/>
            <a:ahLst/>
            <a:cxnLst/>
            <a:rect l="l" t="t" r="r" b="b"/>
            <a:pathLst>
              <a:path w="343" h="343" extrusionOk="0">
                <a:moveTo>
                  <a:pt x="173" y="0"/>
                </a:moveTo>
                <a:cubicBezTo>
                  <a:pt x="87" y="0"/>
                  <a:pt x="0" y="87"/>
                  <a:pt x="0" y="169"/>
                </a:cubicBezTo>
                <a:cubicBezTo>
                  <a:pt x="0" y="272"/>
                  <a:pt x="87" y="342"/>
                  <a:pt x="173" y="342"/>
                </a:cubicBezTo>
                <a:cubicBezTo>
                  <a:pt x="276" y="342"/>
                  <a:pt x="342" y="272"/>
                  <a:pt x="342" y="169"/>
                </a:cubicBezTo>
                <a:cubicBezTo>
                  <a:pt x="342" y="87"/>
                  <a:pt x="276" y="0"/>
                  <a:pt x="1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1"/>
          <p:cNvSpPr/>
          <p:nvPr/>
        </p:nvSpPr>
        <p:spPr>
          <a:xfrm>
            <a:off x="1766197" y="1349914"/>
            <a:ext cx="47413" cy="47365"/>
          </a:xfrm>
          <a:custGeom>
            <a:avLst/>
            <a:gdLst/>
            <a:ahLst/>
            <a:cxnLst/>
            <a:rect l="l" t="t" r="r" b="b"/>
            <a:pathLst>
              <a:path w="343" h="343" extrusionOk="0">
                <a:moveTo>
                  <a:pt x="174" y="1"/>
                </a:moveTo>
                <a:cubicBezTo>
                  <a:pt x="87" y="1"/>
                  <a:pt x="1" y="83"/>
                  <a:pt x="1" y="170"/>
                </a:cubicBezTo>
                <a:cubicBezTo>
                  <a:pt x="1" y="273"/>
                  <a:pt x="87" y="343"/>
                  <a:pt x="174" y="343"/>
                </a:cubicBezTo>
                <a:cubicBezTo>
                  <a:pt x="277" y="343"/>
                  <a:pt x="343" y="273"/>
                  <a:pt x="343" y="170"/>
                </a:cubicBezTo>
                <a:cubicBezTo>
                  <a:pt x="343" y="83"/>
                  <a:pt x="277" y="1"/>
                  <a:pt x="1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/>
          <p:nvPr/>
        </p:nvSpPr>
        <p:spPr>
          <a:xfrm>
            <a:off x="1140496" y="602695"/>
            <a:ext cx="47413" cy="47917"/>
          </a:xfrm>
          <a:custGeom>
            <a:avLst/>
            <a:gdLst/>
            <a:ahLst/>
            <a:cxnLst/>
            <a:rect l="l" t="t" r="r" b="b"/>
            <a:pathLst>
              <a:path w="343" h="347" extrusionOk="0">
                <a:moveTo>
                  <a:pt x="174" y="0"/>
                </a:moveTo>
                <a:cubicBezTo>
                  <a:pt x="87" y="0"/>
                  <a:pt x="1" y="70"/>
                  <a:pt x="1" y="173"/>
                </a:cubicBezTo>
                <a:cubicBezTo>
                  <a:pt x="1" y="276"/>
                  <a:pt x="87" y="346"/>
                  <a:pt x="174" y="346"/>
                </a:cubicBezTo>
                <a:cubicBezTo>
                  <a:pt x="277" y="346"/>
                  <a:pt x="343" y="276"/>
                  <a:pt x="343" y="173"/>
                </a:cubicBezTo>
                <a:cubicBezTo>
                  <a:pt x="343" y="70"/>
                  <a:pt x="277" y="0"/>
                  <a:pt x="1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1"/>
          <p:cNvSpPr/>
          <p:nvPr/>
        </p:nvSpPr>
        <p:spPr>
          <a:xfrm>
            <a:off x="1586439" y="1178978"/>
            <a:ext cx="185229" cy="170955"/>
          </a:xfrm>
          <a:custGeom>
            <a:avLst/>
            <a:gdLst/>
            <a:ahLst/>
            <a:cxnLst/>
            <a:rect l="l" t="t" r="r" b="b"/>
            <a:pathLst>
              <a:path w="1340" h="1238" extrusionOk="0">
                <a:moveTo>
                  <a:pt x="670" y="1"/>
                </a:moveTo>
                <a:cubicBezTo>
                  <a:pt x="648" y="1"/>
                  <a:pt x="627" y="13"/>
                  <a:pt x="618" y="38"/>
                </a:cubicBezTo>
                <a:lnTo>
                  <a:pt x="462" y="347"/>
                </a:lnTo>
                <a:cubicBezTo>
                  <a:pt x="462" y="363"/>
                  <a:pt x="445" y="384"/>
                  <a:pt x="429" y="384"/>
                </a:cubicBezTo>
                <a:lnTo>
                  <a:pt x="71" y="433"/>
                </a:lnTo>
                <a:cubicBezTo>
                  <a:pt x="17" y="433"/>
                  <a:pt x="0" y="487"/>
                  <a:pt x="33" y="520"/>
                </a:cubicBezTo>
                <a:lnTo>
                  <a:pt x="293" y="775"/>
                </a:lnTo>
                <a:cubicBezTo>
                  <a:pt x="309" y="796"/>
                  <a:pt x="309" y="812"/>
                  <a:pt x="309" y="829"/>
                </a:cubicBezTo>
                <a:lnTo>
                  <a:pt x="256" y="1171"/>
                </a:lnTo>
                <a:cubicBezTo>
                  <a:pt x="244" y="1209"/>
                  <a:pt x="269" y="1237"/>
                  <a:pt x="296" y="1237"/>
                </a:cubicBezTo>
                <a:cubicBezTo>
                  <a:pt x="306" y="1237"/>
                  <a:pt x="317" y="1233"/>
                  <a:pt x="326" y="1224"/>
                </a:cubicBezTo>
                <a:lnTo>
                  <a:pt x="651" y="1068"/>
                </a:lnTo>
                <a:cubicBezTo>
                  <a:pt x="651" y="1059"/>
                  <a:pt x="661" y="1055"/>
                  <a:pt x="672" y="1055"/>
                </a:cubicBezTo>
                <a:cubicBezTo>
                  <a:pt x="683" y="1055"/>
                  <a:pt x="697" y="1059"/>
                  <a:pt x="705" y="1068"/>
                </a:cubicBezTo>
                <a:lnTo>
                  <a:pt x="1014" y="1224"/>
                </a:lnTo>
                <a:cubicBezTo>
                  <a:pt x="1023" y="1233"/>
                  <a:pt x="1034" y="1237"/>
                  <a:pt x="1044" y="1237"/>
                </a:cubicBezTo>
                <a:cubicBezTo>
                  <a:pt x="1072" y="1237"/>
                  <a:pt x="1101" y="1209"/>
                  <a:pt x="1101" y="1171"/>
                </a:cubicBezTo>
                <a:lnTo>
                  <a:pt x="1031" y="829"/>
                </a:lnTo>
                <a:cubicBezTo>
                  <a:pt x="1031" y="812"/>
                  <a:pt x="1031" y="796"/>
                  <a:pt x="1047" y="775"/>
                </a:cubicBezTo>
                <a:lnTo>
                  <a:pt x="1307" y="520"/>
                </a:lnTo>
                <a:cubicBezTo>
                  <a:pt x="1340" y="487"/>
                  <a:pt x="1323" y="433"/>
                  <a:pt x="1269" y="433"/>
                </a:cubicBezTo>
                <a:lnTo>
                  <a:pt x="928" y="384"/>
                </a:lnTo>
                <a:cubicBezTo>
                  <a:pt x="895" y="384"/>
                  <a:pt x="895" y="363"/>
                  <a:pt x="874" y="347"/>
                </a:cubicBezTo>
                <a:lnTo>
                  <a:pt x="721" y="38"/>
                </a:lnTo>
                <a:cubicBezTo>
                  <a:pt x="713" y="13"/>
                  <a:pt x="692" y="1"/>
                  <a:pt x="67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27575" y="-1680470"/>
            <a:ext cx="6089405" cy="8015858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5068500" y="2300562"/>
            <a:ext cx="2651400" cy="7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919875" y="1518275"/>
            <a:ext cx="18003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5068500" y="2893325"/>
            <a:ext cx="26514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 flipH="1">
            <a:off x="208627" y="1855119"/>
            <a:ext cx="11043" cy="12046"/>
          </a:xfrm>
          <a:custGeom>
            <a:avLst/>
            <a:gdLst/>
            <a:ahLst/>
            <a:cxnLst/>
            <a:rect l="l" t="t" r="r" b="b"/>
            <a:pathLst>
              <a:path w="77" h="84" extrusionOk="0">
                <a:moveTo>
                  <a:pt x="51" y="1"/>
                </a:moveTo>
                <a:cubicBezTo>
                  <a:pt x="26" y="1"/>
                  <a:pt x="0" y="26"/>
                  <a:pt x="0" y="26"/>
                </a:cubicBezTo>
                <a:cubicBezTo>
                  <a:pt x="0" y="58"/>
                  <a:pt x="26" y="83"/>
                  <a:pt x="51" y="83"/>
                </a:cubicBezTo>
                <a:cubicBezTo>
                  <a:pt x="76" y="83"/>
                  <a:pt x="76" y="58"/>
                  <a:pt x="76" y="26"/>
                </a:cubicBezTo>
                <a:cubicBezTo>
                  <a:pt x="76" y="26"/>
                  <a:pt x="76" y="1"/>
                  <a:pt x="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 flipH="1">
            <a:off x="-35" y="2018168"/>
            <a:ext cx="3710228" cy="2848239"/>
            <a:chOff x="2073350" y="1829475"/>
            <a:chExt cx="489825" cy="376025"/>
          </a:xfrm>
        </p:grpSpPr>
        <p:sp>
          <p:nvSpPr>
            <p:cNvPr id="29" name="Google Shape;29;p3"/>
            <p:cNvSpPr/>
            <p:nvPr/>
          </p:nvSpPr>
          <p:spPr>
            <a:xfrm>
              <a:off x="2146475" y="1829475"/>
              <a:ext cx="416700" cy="376025"/>
            </a:xfrm>
            <a:custGeom>
              <a:avLst/>
              <a:gdLst/>
              <a:ahLst/>
              <a:cxnLst/>
              <a:rect l="l" t="t" r="r" b="b"/>
              <a:pathLst>
                <a:path w="16668" h="15041" extrusionOk="0">
                  <a:moveTo>
                    <a:pt x="16668" y="1"/>
                  </a:moveTo>
                  <a:cubicBezTo>
                    <a:pt x="16172" y="439"/>
                    <a:pt x="15532" y="715"/>
                    <a:pt x="14891" y="952"/>
                  </a:cubicBezTo>
                  <a:cubicBezTo>
                    <a:pt x="14014" y="1264"/>
                    <a:pt x="13084" y="1518"/>
                    <a:pt x="12334" y="2101"/>
                  </a:cubicBezTo>
                  <a:cubicBezTo>
                    <a:pt x="11694" y="2615"/>
                    <a:pt x="11255" y="3325"/>
                    <a:pt x="10707" y="3930"/>
                  </a:cubicBezTo>
                  <a:cubicBezTo>
                    <a:pt x="9738" y="4935"/>
                    <a:pt x="8422" y="5558"/>
                    <a:pt x="7128" y="6066"/>
                  </a:cubicBezTo>
                  <a:cubicBezTo>
                    <a:pt x="5812" y="6580"/>
                    <a:pt x="4457" y="7001"/>
                    <a:pt x="3251" y="7733"/>
                  </a:cubicBezTo>
                  <a:cubicBezTo>
                    <a:pt x="2593" y="8132"/>
                    <a:pt x="1975" y="8645"/>
                    <a:pt x="1479" y="9246"/>
                  </a:cubicBezTo>
                  <a:lnTo>
                    <a:pt x="1" y="15040"/>
                  </a:lnTo>
                  <a:lnTo>
                    <a:pt x="16668" y="15040"/>
                  </a:lnTo>
                  <a:lnTo>
                    <a:pt x="16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22025" y="1849550"/>
              <a:ext cx="925" cy="1000"/>
            </a:xfrm>
            <a:custGeom>
              <a:avLst/>
              <a:gdLst/>
              <a:ahLst/>
              <a:cxnLst/>
              <a:rect l="l" t="t" r="r" b="b"/>
              <a:pathLst>
                <a:path w="37" h="40" extrusionOk="0">
                  <a:moveTo>
                    <a:pt x="19" y="0"/>
                  </a:moveTo>
                  <a:lnTo>
                    <a:pt x="1" y="22"/>
                  </a:lnTo>
                  <a:cubicBezTo>
                    <a:pt x="1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22"/>
                  </a:cubicBezTo>
                  <a:cubicBezTo>
                    <a:pt x="36" y="22"/>
                    <a:pt x="36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354275" y="1981100"/>
              <a:ext cx="26125" cy="17600"/>
            </a:xfrm>
            <a:custGeom>
              <a:avLst/>
              <a:gdLst/>
              <a:ahLst/>
              <a:cxnLst/>
              <a:rect l="l" t="t" r="r" b="b"/>
              <a:pathLst>
                <a:path w="1045" h="704" extrusionOk="0">
                  <a:moveTo>
                    <a:pt x="874" y="1"/>
                  </a:moveTo>
                  <a:cubicBezTo>
                    <a:pt x="764" y="1"/>
                    <a:pt x="583" y="72"/>
                    <a:pt x="404" y="186"/>
                  </a:cubicBezTo>
                  <a:cubicBezTo>
                    <a:pt x="149" y="352"/>
                    <a:pt x="0" y="572"/>
                    <a:pt x="57" y="659"/>
                  </a:cubicBezTo>
                  <a:cubicBezTo>
                    <a:pt x="74" y="689"/>
                    <a:pt x="113" y="704"/>
                    <a:pt x="166" y="704"/>
                  </a:cubicBezTo>
                  <a:cubicBezTo>
                    <a:pt x="277" y="704"/>
                    <a:pt x="451" y="639"/>
                    <a:pt x="623" y="515"/>
                  </a:cubicBezTo>
                  <a:cubicBezTo>
                    <a:pt x="878" y="352"/>
                    <a:pt x="1044" y="133"/>
                    <a:pt x="970" y="41"/>
                  </a:cubicBezTo>
                  <a:cubicBezTo>
                    <a:pt x="954" y="14"/>
                    <a:pt x="920" y="1"/>
                    <a:pt x="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384975" y="1962175"/>
              <a:ext cx="27425" cy="14850"/>
            </a:xfrm>
            <a:custGeom>
              <a:avLst/>
              <a:gdLst/>
              <a:ahLst/>
              <a:cxnLst/>
              <a:rect l="l" t="t" r="r" b="b"/>
              <a:pathLst>
                <a:path w="1097" h="594" extrusionOk="0">
                  <a:moveTo>
                    <a:pt x="894" y="0"/>
                  </a:moveTo>
                  <a:cubicBezTo>
                    <a:pt x="781" y="0"/>
                    <a:pt x="618" y="44"/>
                    <a:pt x="457" y="122"/>
                  </a:cubicBezTo>
                  <a:cubicBezTo>
                    <a:pt x="180" y="250"/>
                    <a:pt x="0" y="429"/>
                    <a:pt x="36" y="522"/>
                  </a:cubicBezTo>
                  <a:cubicBezTo>
                    <a:pt x="59" y="570"/>
                    <a:pt x="123" y="594"/>
                    <a:pt x="211" y="594"/>
                  </a:cubicBezTo>
                  <a:cubicBezTo>
                    <a:pt x="321" y="594"/>
                    <a:pt x="468" y="557"/>
                    <a:pt x="619" y="486"/>
                  </a:cubicBezTo>
                  <a:cubicBezTo>
                    <a:pt x="913" y="342"/>
                    <a:pt x="1097" y="158"/>
                    <a:pt x="1040" y="65"/>
                  </a:cubicBezTo>
                  <a:cubicBezTo>
                    <a:pt x="1026" y="21"/>
                    <a:pt x="972" y="0"/>
                    <a:pt x="8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2484100" y="1924325"/>
              <a:ext cx="23700" cy="11825"/>
            </a:xfrm>
            <a:custGeom>
              <a:avLst/>
              <a:gdLst/>
              <a:ahLst/>
              <a:cxnLst/>
              <a:rect l="l" t="t" r="r" b="b"/>
              <a:pathLst>
                <a:path w="948" h="473" extrusionOk="0">
                  <a:moveTo>
                    <a:pt x="678" y="1"/>
                  </a:moveTo>
                  <a:cubicBezTo>
                    <a:pt x="597" y="1"/>
                    <a:pt x="501" y="15"/>
                    <a:pt x="400" y="44"/>
                  </a:cubicBezTo>
                  <a:cubicBezTo>
                    <a:pt x="163" y="119"/>
                    <a:pt x="0" y="264"/>
                    <a:pt x="18" y="373"/>
                  </a:cubicBezTo>
                  <a:cubicBezTo>
                    <a:pt x="39" y="440"/>
                    <a:pt x="134" y="472"/>
                    <a:pt x="259" y="472"/>
                  </a:cubicBezTo>
                  <a:cubicBezTo>
                    <a:pt x="341" y="472"/>
                    <a:pt x="436" y="458"/>
                    <a:pt x="531" y="430"/>
                  </a:cubicBezTo>
                  <a:cubicBezTo>
                    <a:pt x="768" y="338"/>
                    <a:pt x="948" y="189"/>
                    <a:pt x="913" y="101"/>
                  </a:cubicBezTo>
                  <a:cubicBezTo>
                    <a:pt x="891" y="35"/>
                    <a:pt x="802" y="1"/>
                    <a:pt x="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073350" y="1829475"/>
              <a:ext cx="489825" cy="376025"/>
            </a:xfrm>
            <a:custGeom>
              <a:avLst/>
              <a:gdLst/>
              <a:ahLst/>
              <a:cxnLst/>
              <a:rect l="l" t="t" r="r" b="b"/>
              <a:pathLst>
                <a:path w="19593" h="15041" extrusionOk="0">
                  <a:moveTo>
                    <a:pt x="16476" y="1784"/>
                  </a:moveTo>
                  <a:cubicBezTo>
                    <a:pt x="16575" y="1784"/>
                    <a:pt x="16648" y="1810"/>
                    <a:pt x="16685" y="1865"/>
                  </a:cubicBezTo>
                  <a:cubicBezTo>
                    <a:pt x="16812" y="2049"/>
                    <a:pt x="16540" y="2413"/>
                    <a:pt x="16101" y="2707"/>
                  </a:cubicBezTo>
                  <a:cubicBezTo>
                    <a:pt x="15801" y="2905"/>
                    <a:pt x="15501" y="3019"/>
                    <a:pt x="15300" y="3019"/>
                  </a:cubicBezTo>
                  <a:cubicBezTo>
                    <a:pt x="15208" y="3019"/>
                    <a:pt x="15137" y="2995"/>
                    <a:pt x="15097" y="2944"/>
                  </a:cubicBezTo>
                  <a:cubicBezTo>
                    <a:pt x="14987" y="2759"/>
                    <a:pt x="15242" y="2378"/>
                    <a:pt x="15680" y="2084"/>
                  </a:cubicBezTo>
                  <a:cubicBezTo>
                    <a:pt x="15984" y="1888"/>
                    <a:pt x="16280" y="1784"/>
                    <a:pt x="16476" y="1784"/>
                  </a:cubicBezTo>
                  <a:close/>
                  <a:moveTo>
                    <a:pt x="7135" y="7778"/>
                  </a:moveTo>
                  <a:cubicBezTo>
                    <a:pt x="7213" y="7778"/>
                    <a:pt x="7269" y="7799"/>
                    <a:pt x="7290" y="7843"/>
                  </a:cubicBezTo>
                  <a:cubicBezTo>
                    <a:pt x="7364" y="7952"/>
                    <a:pt x="7180" y="8172"/>
                    <a:pt x="6908" y="8316"/>
                  </a:cubicBezTo>
                  <a:cubicBezTo>
                    <a:pt x="6726" y="8417"/>
                    <a:pt x="6553" y="8470"/>
                    <a:pt x="6433" y="8470"/>
                  </a:cubicBezTo>
                  <a:cubicBezTo>
                    <a:pt x="6360" y="8470"/>
                    <a:pt x="6307" y="8450"/>
                    <a:pt x="6286" y="8409"/>
                  </a:cubicBezTo>
                  <a:cubicBezTo>
                    <a:pt x="6233" y="8299"/>
                    <a:pt x="6395" y="8080"/>
                    <a:pt x="6689" y="7913"/>
                  </a:cubicBezTo>
                  <a:cubicBezTo>
                    <a:pt x="6853" y="7826"/>
                    <a:pt x="7018" y="7778"/>
                    <a:pt x="7135" y="7778"/>
                  </a:cubicBezTo>
                  <a:close/>
                  <a:moveTo>
                    <a:pt x="19593" y="1"/>
                  </a:moveTo>
                  <a:cubicBezTo>
                    <a:pt x="19097" y="439"/>
                    <a:pt x="18457" y="715"/>
                    <a:pt x="17816" y="952"/>
                  </a:cubicBezTo>
                  <a:cubicBezTo>
                    <a:pt x="16939" y="1264"/>
                    <a:pt x="16009" y="1518"/>
                    <a:pt x="15259" y="2101"/>
                  </a:cubicBezTo>
                  <a:cubicBezTo>
                    <a:pt x="14619" y="2615"/>
                    <a:pt x="14180" y="3325"/>
                    <a:pt x="13632" y="3930"/>
                  </a:cubicBezTo>
                  <a:cubicBezTo>
                    <a:pt x="12663" y="4935"/>
                    <a:pt x="11347" y="5558"/>
                    <a:pt x="10053" y="6066"/>
                  </a:cubicBezTo>
                  <a:cubicBezTo>
                    <a:pt x="8737" y="6580"/>
                    <a:pt x="7382" y="7001"/>
                    <a:pt x="6176" y="7733"/>
                  </a:cubicBezTo>
                  <a:cubicBezTo>
                    <a:pt x="5518" y="8132"/>
                    <a:pt x="930" y="10821"/>
                    <a:pt x="0" y="15040"/>
                  </a:cubicBezTo>
                  <a:lnTo>
                    <a:pt x="2926" y="15040"/>
                  </a:lnTo>
                  <a:cubicBezTo>
                    <a:pt x="3014" y="14860"/>
                    <a:pt x="4110" y="13852"/>
                    <a:pt x="4110" y="13378"/>
                  </a:cubicBezTo>
                  <a:cubicBezTo>
                    <a:pt x="4132" y="13031"/>
                    <a:pt x="4825" y="12062"/>
                    <a:pt x="5062" y="11843"/>
                  </a:cubicBezTo>
                  <a:cubicBezTo>
                    <a:pt x="5189" y="11733"/>
                    <a:pt x="5281" y="11549"/>
                    <a:pt x="5408" y="11439"/>
                  </a:cubicBezTo>
                  <a:cubicBezTo>
                    <a:pt x="5557" y="11330"/>
                    <a:pt x="5702" y="11369"/>
                    <a:pt x="5794" y="11220"/>
                  </a:cubicBezTo>
                  <a:cubicBezTo>
                    <a:pt x="5886" y="11075"/>
                    <a:pt x="5847" y="10891"/>
                    <a:pt x="5957" y="10746"/>
                  </a:cubicBezTo>
                  <a:cubicBezTo>
                    <a:pt x="6049" y="10619"/>
                    <a:pt x="6193" y="10474"/>
                    <a:pt x="6303" y="10343"/>
                  </a:cubicBezTo>
                  <a:cubicBezTo>
                    <a:pt x="6452" y="10163"/>
                    <a:pt x="6707" y="9834"/>
                    <a:pt x="6891" y="9724"/>
                  </a:cubicBezTo>
                  <a:cubicBezTo>
                    <a:pt x="6983" y="9650"/>
                    <a:pt x="7110" y="9632"/>
                    <a:pt x="7220" y="9575"/>
                  </a:cubicBezTo>
                  <a:cubicBezTo>
                    <a:pt x="7400" y="9448"/>
                    <a:pt x="7566" y="9268"/>
                    <a:pt x="7750" y="9119"/>
                  </a:cubicBezTo>
                  <a:cubicBezTo>
                    <a:pt x="8114" y="8808"/>
                    <a:pt x="8386" y="8553"/>
                    <a:pt x="8807" y="8334"/>
                  </a:cubicBezTo>
                  <a:cubicBezTo>
                    <a:pt x="9176" y="8150"/>
                    <a:pt x="9557" y="8023"/>
                    <a:pt x="9922" y="7843"/>
                  </a:cubicBezTo>
                  <a:cubicBezTo>
                    <a:pt x="10308" y="7659"/>
                    <a:pt x="10821" y="7474"/>
                    <a:pt x="11000" y="7053"/>
                  </a:cubicBezTo>
                  <a:cubicBezTo>
                    <a:pt x="11058" y="6909"/>
                    <a:pt x="11058" y="6746"/>
                    <a:pt x="11128" y="6597"/>
                  </a:cubicBezTo>
                  <a:cubicBezTo>
                    <a:pt x="11294" y="6251"/>
                    <a:pt x="11786" y="6014"/>
                    <a:pt x="12097" y="5812"/>
                  </a:cubicBezTo>
                  <a:cubicBezTo>
                    <a:pt x="12391" y="5650"/>
                    <a:pt x="12628" y="5409"/>
                    <a:pt x="12939" y="5299"/>
                  </a:cubicBezTo>
                  <a:cubicBezTo>
                    <a:pt x="13066" y="5264"/>
                    <a:pt x="13268" y="5189"/>
                    <a:pt x="13413" y="5189"/>
                  </a:cubicBezTo>
                  <a:cubicBezTo>
                    <a:pt x="13540" y="5189"/>
                    <a:pt x="13597" y="5264"/>
                    <a:pt x="13707" y="5264"/>
                  </a:cubicBezTo>
                  <a:cubicBezTo>
                    <a:pt x="13816" y="5264"/>
                    <a:pt x="13979" y="5119"/>
                    <a:pt x="14088" y="5080"/>
                  </a:cubicBezTo>
                  <a:cubicBezTo>
                    <a:pt x="14255" y="5027"/>
                    <a:pt x="14417" y="5009"/>
                    <a:pt x="14584" y="4917"/>
                  </a:cubicBezTo>
                  <a:cubicBezTo>
                    <a:pt x="15058" y="4698"/>
                    <a:pt x="15426" y="4404"/>
                    <a:pt x="15952" y="4259"/>
                  </a:cubicBezTo>
                  <a:cubicBezTo>
                    <a:pt x="16281" y="4167"/>
                    <a:pt x="16338" y="3930"/>
                    <a:pt x="16667" y="3786"/>
                  </a:cubicBezTo>
                  <a:cubicBezTo>
                    <a:pt x="16939" y="3676"/>
                    <a:pt x="17251" y="3676"/>
                    <a:pt x="17527" y="3584"/>
                  </a:cubicBezTo>
                  <a:cubicBezTo>
                    <a:pt x="18036" y="3382"/>
                    <a:pt x="18496" y="3145"/>
                    <a:pt x="19062" y="3071"/>
                  </a:cubicBezTo>
                  <a:cubicBezTo>
                    <a:pt x="19172" y="3044"/>
                    <a:pt x="19315" y="3005"/>
                    <a:pt x="19433" y="3005"/>
                  </a:cubicBezTo>
                  <a:cubicBezTo>
                    <a:pt x="19470" y="3005"/>
                    <a:pt x="19505" y="3009"/>
                    <a:pt x="19536" y="3018"/>
                  </a:cubicBezTo>
                  <a:lnTo>
                    <a:pt x="19593" y="3018"/>
                  </a:lnTo>
                  <a:lnTo>
                    <a:pt x="195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443425" y="1976400"/>
              <a:ext cx="48925" cy="28775"/>
            </a:xfrm>
            <a:custGeom>
              <a:avLst/>
              <a:gdLst/>
              <a:ahLst/>
              <a:cxnLst/>
              <a:rect l="l" t="t" r="r" b="b"/>
              <a:pathLst>
                <a:path w="1957" h="1151" extrusionOk="0">
                  <a:moveTo>
                    <a:pt x="1419" y="0"/>
                  </a:moveTo>
                  <a:cubicBezTo>
                    <a:pt x="1233" y="0"/>
                    <a:pt x="1008" y="51"/>
                    <a:pt x="785" y="154"/>
                  </a:cubicBezTo>
                  <a:cubicBezTo>
                    <a:pt x="294" y="356"/>
                    <a:pt x="0" y="720"/>
                    <a:pt x="92" y="957"/>
                  </a:cubicBezTo>
                  <a:cubicBezTo>
                    <a:pt x="151" y="1085"/>
                    <a:pt x="311" y="1150"/>
                    <a:pt x="520" y="1150"/>
                  </a:cubicBezTo>
                  <a:cubicBezTo>
                    <a:pt x="705" y="1150"/>
                    <a:pt x="927" y="1099"/>
                    <a:pt x="1149" y="996"/>
                  </a:cubicBezTo>
                  <a:cubicBezTo>
                    <a:pt x="1645" y="795"/>
                    <a:pt x="1956" y="431"/>
                    <a:pt x="1847" y="189"/>
                  </a:cubicBezTo>
                  <a:cubicBezTo>
                    <a:pt x="1789" y="64"/>
                    <a:pt x="162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2230475" y="2081650"/>
              <a:ext cx="37075" cy="33725"/>
            </a:xfrm>
            <a:custGeom>
              <a:avLst/>
              <a:gdLst/>
              <a:ahLst/>
              <a:cxnLst/>
              <a:rect l="l" t="t" r="r" b="b"/>
              <a:pathLst>
                <a:path w="1483" h="1349" extrusionOk="0">
                  <a:moveTo>
                    <a:pt x="1148" y="1"/>
                  </a:moveTo>
                  <a:cubicBezTo>
                    <a:pt x="956" y="1"/>
                    <a:pt x="682" y="149"/>
                    <a:pt x="439" y="405"/>
                  </a:cubicBezTo>
                  <a:cubicBezTo>
                    <a:pt x="128" y="734"/>
                    <a:pt x="1" y="1133"/>
                    <a:pt x="167" y="1282"/>
                  </a:cubicBezTo>
                  <a:cubicBezTo>
                    <a:pt x="212" y="1327"/>
                    <a:pt x="276" y="1349"/>
                    <a:pt x="351" y="1349"/>
                  </a:cubicBezTo>
                  <a:cubicBezTo>
                    <a:pt x="546" y="1349"/>
                    <a:pt x="819" y="1204"/>
                    <a:pt x="1044" y="953"/>
                  </a:cubicBezTo>
                  <a:cubicBezTo>
                    <a:pt x="1356" y="624"/>
                    <a:pt x="1483" y="221"/>
                    <a:pt x="1316" y="58"/>
                  </a:cubicBezTo>
                  <a:cubicBezTo>
                    <a:pt x="1274" y="19"/>
                    <a:pt x="1216" y="1"/>
                    <a:pt x="1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3"/>
          <p:cNvGrpSpPr/>
          <p:nvPr/>
        </p:nvGrpSpPr>
        <p:grpSpPr>
          <a:xfrm>
            <a:off x="-13" y="2018176"/>
            <a:ext cx="4069263" cy="3125334"/>
            <a:chOff x="-13" y="2018176"/>
            <a:chExt cx="4069263" cy="3125334"/>
          </a:xfrm>
        </p:grpSpPr>
        <p:sp>
          <p:nvSpPr>
            <p:cNvPr id="38" name="Google Shape;38;p3"/>
            <p:cNvSpPr/>
            <p:nvPr/>
          </p:nvSpPr>
          <p:spPr>
            <a:xfrm flipH="1">
              <a:off x="-13" y="2018176"/>
              <a:ext cx="3462491" cy="3125334"/>
            </a:xfrm>
            <a:custGeom>
              <a:avLst/>
              <a:gdLst/>
              <a:ahLst/>
              <a:cxnLst/>
              <a:rect l="l" t="t" r="r" b="b"/>
              <a:pathLst>
                <a:path w="24144" h="21793" extrusionOk="0">
                  <a:moveTo>
                    <a:pt x="24143" y="1"/>
                  </a:moveTo>
                  <a:cubicBezTo>
                    <a:pt x="23432" y="611"/>
                    <a:pt x="22504" y="1036"/>
                    <a:pt x="21577" y="1354"/>
                  </a:cubicBezTo>
                  <a:cubicBezTo>
                    <a:pt x="20306" y="1831"/>
                    <a:pt x="18959" y="2174"/>
                    <a:pt x="17873" y="3019"/>
                  </a:cubicBezTo>
                  <a:cubicBezTo>
                    <a:pt x="16945" y="3762"/>
                    <a:pt x="16310" y="4823"/>
                    <a:pt x="15516" y="5668"/>
                  </a:cubicBezTo>
                  <a:cubicBezTo>
                    <a:pt x="14112" y="7148"/>
                    <a:pt x="12206" y="8050"/>
                    <a:pt x="10325" y="8794"/>
                  </a:cubicBezTo>
                  <a:cubicBezTo>
                    <a:pt x="8419" y="9505"/>
                    <a:pt x="6462" y="10141"/>
                    <a:pt x="4715" y="11176"/>
                  </a:cubicBezTo>
                  <a:cubicBezTo>
                    <a:pt x="3762" y="11754"/>
                    <a:pt x="2860" y="12498"/>
                    <a:pt x="2148" y="13400"/>
                  </a:cubicBezTo>
                  <a:lnTo>
                    <a:pt x="1" y="21792"/>
                  </a:lnTo>
                  <a:lnTo>
                    <a:pt x="24143" y="21792"/>
                  </a:lnTo>
                  <a:lnTo>
                    <a:pt x="24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flipH="1">
              <a:off x="333538" y="2185823"/>
              <a:ext cx="8318" cy="7457"/>
            </a:xfrm>
            <a:custGeom>
              <a:avLst/>
              <a:gdLst/>
              <a:ahLst/>
              <a:cxnLst/>
              <a:rect l="l" t="t" r="r" b="b"/>
              <a:pathLst>
                <a:path w="58" h="52" extrusionOk="0">
                  <a:moveTo>
                    <a:pt x="33" y="1"/>
                  </a:moveTo>
                  <a:cubicBezTo>
                    <a:pt x="33" y="1"/>
                    <a:pt x="1" y="1"/>
                    <a:pt x="1" y="26"/>
                  </a:cubicBezTo>
                  <a:cubicBezTo>
                    <a:pt x="1" y="52"/>
                    <a:pt x="33" y="52"/>
                    <a:pt x="33" y="52"/>
                  </a:cubicBezTo>
                  <a:cubicBezTo>
                    <a:pt x="58" y="52"/>
                    <a:pt x="58" y="52"/>
                    <a:pt x="58" y="26"/>
                  </a:cubicBezTo>
                  <a:cubicBezTo>
                    <a:pt x="58" y="1"/>
                    <a:pt x="58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1517970" y="3274596"/>
              <a:ext cx="216979" cy="149720"/>
            </a:xfrm>
            <a:custGeom>
              <a:avLst/>
              <a:gdLst/>
              <a:ahLst/>
              <a:cxnLst/>
              <a:rect l="l" t="t" r="r" b="b"/>
              <a:pathLst>
                <a:path w="1513" h="1044" extrusionOk="0">
                  <a:moveTo>
                    <a:pt x="1269" y="1"/>
                  </a:moveTo>
                  <a:cubicBezTo>
                    <a:pt x="1110" y="1"/>
                    <a:pt x="846" y="109"/>
                    <a:pt x="585" y="293"/>
                  </a:cubicBezTo>
                  <a:cubicBezTo>
                    <a:pt x="217" y="535"/>
                    <a:pt x="1" y="852"/>
                    <a:pt x="83" y="986"/>
                  </a:cubicBezTo>
                  <a:cubicBezTo>
                    <a:pt x="106" y="1025"/>
                    <a:pt x="155" y="1044"/>
                    <a:pt x="222" y="1044"/>
                  </a:cubicBezTo>
                  <a:cubicBezTo>
                    <a:pt x="381" y="1044"/>
                    <a:pt x="643" y="940"/>
                    <a:pt x="903" y="770"/>
                  </a:cubicBezTo>
                  <a:cubicBezTo>
                    <a:pt x="1271" y="509"/>
                    <a:pt x="1513" y="192"/>
                    <a:pt x="1405" y="58"/>
                  </a:cubicBezTo>
                  <a:cubicBezTo>
                    <a:pt x="1383" y="19"/>
                    <a:pt x="1335" y="1"/>
                    <a:pt x="1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1252803" y="3118995"/>
              <a:ext cx="227878" cy="124480"/>
            </a:xfrm>
            <a:custGeom>
              <a:avLst/>
              <a:gdLst/>
              <a:ahLst/>
              <a:cxnLst/>
              <a:rect l="l" t="t" r="r" b="b"/>
              <a:pathLst>
                <a:path w="1589" h="868" extrusionOk="0">
                  <a:moveTo>
                    <a:pt x="1298" y="1"/>
                  </a:moveTo>
                  <a:cubicBezTo>
                    <a:pt x="1134" y="1"/>
                    <a:pt x="900" y="56"/>
                    <a:pt x="667" y="165"/>
                  </a:cubicBezTo>
                  <a:cubicBezTo>
                    <a:pt x="267" y="349"/>
                    <a:pt x="0" y="641"/>
                    <a:pt x="57" y="775"/>
                  </a:cubicBezTo>
                  <a:cubicBezTo>
                    <a:pt x="88" y="838"/>
                    <a:pt x="166" y="867"/>
                    <a:pt x="275" y="867"/>
                  </a:cubicBezTo>
                  <a:cubicBezTo>
                    <a:pt x="437" y="867"/>
                    <a:pt x="666" y="803"/>
                    <a:pt x="902" y="692"/>
                  </a:cubicBezTo>
                  <a:cubicBezTo>
                    <a:pt x="1328" y="508"/>
                    <a:pt x="1589" y="241"/>
                    <a:pt x="1512" y="82"/>
                  </a:cubicBezTo>
                  <a:cubicBezTo>
                    <a:pt x="1491" y="27"/>
                    <a:pt x="1412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459167" y="2803922"/>
              <a:ext cx="197045" cy="99096"/>
            </a:xfrm>
            <a:custGeom>
              <a:avLst/>
              <a:gdLst/>
              <a:ahLst/>
              <a:cxnLst/>
              <a:rect l="l" t="t" r="r" b="b"/>
              <a:pathLst>
                <a:path w="1374" h="691" extrusionOk="0">
                  <a:moveTo>
                    <a:pt x="1013" y="0"/>
                  </a:moveTo>
                  <a:cubicBezTo>
                    <a:pt x="890" y="0"/>
                    <a:pt x="740" y="27"/>
                    <a:pt x="579" y="81"/>
                  </a:cubicBezTo>
                  <a:cubicBezTo>
                    <a:pt x="236" y="189"/>
                    <a:pt x="1" y="399"/>
                    <a:pt x="26" y="557"/>
                  </a:cubicBezTo>
                  <a:cubicBezTo>
                    <a:pt x="57" y="638"/>
                    <a:pt x="194" y="691"/>
                    <a:pt x="373" y="691"/>
                  </a:cubicBezTo>
                  <a:cubicBezTo>
                    <a:pt x="491" y="691"/>
                    <a:pt x="627" y="668"/>
                    <a:pt x="763" y="615"/>
                  </a:cubicBezTo>
                  <a:cubicBezTo>
                    <a:pt x="1113" y="507"/>
                    <a:pt x="1373" y="297"/>
                    <a:pt x="1322" y="138"/>
                  </a:cubicBezTo>
                  <a:cubicBezTo>
                    <a:pt x="1293" y="47"/>
                    <a:pt x="1177" y="0"/>
                    <a:pt x="1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flipH="1">
              <a:off x="-9" y="2018176"/>
              <a:ext cx="4069259" cy="3125334"/>
            </a:xfrm>
            <a:custGeom>
              <a:avLst/>
              <a:gdLst/>
              <a:ahLst/>
              <a:cxnLst/>
              <a:rect l="l" t="t" r="r" b="b"/>
              <a:pathLst>
                <a:path w="28375" h="21793" extrusionOk="0">
                  <a:moveTo>
                    <a:pt x="23870" y="2574"/>
                  </a:moveTo>
                  <a:cubicBezTo>
                    <a:pt x="24011" y="2574"/>
                    <a:pt x="24116" y="2615"/>
                    <a:pt x="24168" y="2701"/>
                  </a:cubicBezTo>
                  <a:cubicBezTo>
                    <a:pt x="24353" y="2942"/>
                    <a:pt x="23959" y="3495"/>
                    <a:pt x="23323" y="3921"/>
                  </a:cubicBezTo>
                  <a:cubicBezTo>
                    <a:pt x="22901" y="4204"/>
                    <a:pt x="22478" y="4369"/>
                    <a:pt x="22186" y="4369"/>
                  </a:cubicBezTo>
                  <a:cubicBezTo>
                    <a:pt x="22039" y="4369"/>
                    <a:pt x="21926" y="4328"/>
                    <a:pt x="21862" y="4239"/>
                  </a:cubicBezTo>
                  <a:cubicBezTo>
                    <a:pt x="21703" y="4003"/>
                    <a:pt x="22078" y="3444"/>
                    <a:pt x="22714" y="3019"/>
                  </a:cubicBezTo>
                  <a:cubicBezTo>
                    <a:pt x="23155" y="2738"/>
                    <a:pt x="23586" y="2574"/>
                    <a:pt x="23870" y="2574"/>
                  </a:cubicBezTo>
                  <a:close/>
                  <a:moveTo>
                    <a:pt x="10346" y="11244"/>
                  </a:moveTo>
                  <a:cubicBezTo>
                    <a:pt x="10453" y="11244"/>
                    <a:pt x="10530" y="11274"/>
                    <a:pt x="10560" y="11335"/>
                  </a:cubicBezTo>
                  <a:cubicBezTo>
                    <a:pt x="10668" y="11494"/>
                    <a:pt x="10401" y="11812"/>
                    <a:pt x="10007" y="12047"/>
                  </a:cubicBezTo>
                  <a:cubicBezTo>
                    <a:pt x="9750" y="12177"/>
                    <a:pt x="9504" y="12247"/>
                    <a:pt x="9332" y="12247"/>
                  </a:cubicBezTo>
                  <a:cubicBezTo>
                    <a:pt x="9219" y="12247"/>
                    <a:pt x="9138" y="12217"/>
                    <a:pt x="9105" y="12155"/>
                  </a:cubicBezTo>
                  <a:cubicBezTo>
                    <a:pt x="9029" y="11996"/>
                    <a:pt x="9264" y="11678"/>
                    <a:pt x="9689" y="11468"/>
                  </a:cubicBezTo>
                  <a:cubicBezTo>
                    <a:pt x="9931" y="11320"/>
                    <a:pt x="10176" y="11244"/>
                    <a:pt x="10346" y="11244"/>
                  </a:cubicBezTo>
                  <a:close/>
                  <a:moveTo>
                    <a:pt x="28374" y="1"/>
                  </a:moveTo>
                  <a:cubicBezTo>
                    <a:pt x="27663" y="611"/>
                    <a:pt x="26735" y="1036"/>
                    <a:pt x="25808" y="1354"/>
                  </a:cubicBezTo>
                  <a:cubicBezTo>
                    <a:pt x="24537" y="1831"/>
                    <a:pt x="23190" y="2174"/>
                    <a:pt x="22104" y="3019"/>
                  </a:cubicBezTo>
                  <a:cubicBezTo>
                    <a:pt x="21176" y="3762"/>
                    <a:pt x="20541" y="4823"/>
                    <a:pt x="19747" y="5668"/>
                  </a:cubicBezTo>
                  <a:cubicBezTo>
                    <a:pt x="18343" y="7148"/>
                    <a:pt x="16437" y="8050"/>
                    <a:pt x="14556" y="8794"/>
                  </a:cubicBezTo>
                  <a:cubicBezTo>
                    <a:pt x="12650" y="9505"/>
                    <a:pt x="10693" y="10141"/>
                    <a:pt x="8946" y="11176"/>
                  </a:cubicBezTo>
                  <a:cubicBezTo>
                    <a:pt x="7993" y="11754"/>
                    <a:pt x="1348" y="15649"/>
                    <a:pt x="1" y="21792"/>
                  </a:cubicBezTo>
                  <a:lnTo>
                    <a:pt x="4232" y="21792"/>
                  </a:lnTo>
                  <a:cubicBezTo>
                    <a:pt x="4365" y="21526"/>
                    <a:pt x="5954" y="20071"/>
                    <a:pt x="5954" y="19378"/>
                  </a:cubicBezTo>
                  <a:cubicBezTo>
                    <a:pt x="5979" y="18876"/>
                    <a:pt x="6989" y="17472"/>
                    <a:pt x="7332" y="17155"/>
                  </a:cubicBezTo>
                  <a:cubicBezTo>
                    <a:pt x="7517" y="16970"/>
                    <a:pt x="7650" y="16735"/>
                    <a:pt x="7834" y="16576"/>
                  </a:cubicBezTo>
                  <a:cubicBezTo>
                    <a:pt x="8044" y="16418"/>
                    <a:pt x="8260" y="16443"/>
                    <a:pt x="8393" y="16259"/>
                  </a:cubicBezTo>
                  <a:cubicBezTo>
                    <a:pt x="8520" y="16043"/>
                    <a:pt x="8470" y="15782"/>
                    <a:pt x="8628" y="15541"/>
                  </a:cubicBezTo>
                  <a:cubicBezTo>
                    <a:pt x="8762" y="15357"/>
                    <a:pt x="8971" y="15172"/>
                    <a:pt x="9130" y="14988"/>
                  </a:cubicBezTo>
                  <a:cubicBezTo>
                    <a:pt x="9346" y="14721"/>
                    <a:pt x="9715" y="14245"/>
                    <a:pt x="9982" y="14061"/>
                  </a:cubicBezTo>
                  <a:cubicBezTo>
                    <a:pt x="10109" y="13978"/>
                    <a:pt x="10299" y="13953"/>
                    <a:pt x="10458" y="13851"/>
                  </a:cubicBezTo>
                  <a:cubicBezTo>
                    <a:pt x="10719" y="13660"/>
                    <a:pt x="10960" y="13400"/>
                    <a:pt x="11221" y="13184"/>
                  </a:cubicBezTo>
                  <a:cubicBezTo>
                    <a:pt x="11754" y="12765"/>
                    <a:pt x="12148" y="12390"/>
                    <a:pt x="12758" y="12072"/>
                  </a:cubicBezTo>
                  <a:cubicBezTo>
                    <a:pt x="13285" y="11812"/>
                    <a:pt x="13844" y="11596"/>
                    <a:pt x="14372" y="11360"/>
                  </a:cubicBezTo>
                  <a:cubicBezTo>
                    <a:pt x="14931" y="11094"/>
                    <a:pt x="15668" y="10833"/>
                    <a:pt x="15935" y="10223"/>
                  </a:cubicBezTo>
                  <a:cubicBezTo>
                    <a:pt x="16017" y="10007"/>
                    <a:pt x="16017" y="9772"/>
                    <a:pt x="16119" y="9563"/>
                  </a:cubicBezTo>
                  <a:cubicBezTo>
                    <a:pt x="16360" y="9054"/>
                    <a:pt x="17072" y="8686"/>
                    <a:pt x="17523" y="8419"/>
                  </a:cubicBezTo>
                  <a:cubicBezTo>
                    <a:pt x="17949" y="8158"/>
                    <a:pt x="18292" y="7841"/>
                    <a:pt x="18743" y="7682"/>
                  </a:cubicBezTo>
                  <a:cubicBezTo>
                    <a:pt x="18927" y="7625"/>
                    <a:pt x="19219" y="7498"/>
                    <a:pt x="19429" y="7498"/>
                  </a:cubicBezTo>
                  <a:cubicBezTo>
                    <a:pt x="19613" y="7498"/>
                    <a:pt x="19696" y="7599"/>
                    <a:pt x="19855" y="7599"/>
                  </a:cubicBezTo>
                  <a:cubicBezTo>
                    <a:pt x="20013" y="7599"/>
                    <a:pt x="20249" y="7415"/>
                    <a:pt x="20407" y="7364"/>
                  </a:cubicBezTo>
                  <a:cubicBezTo>
                    <a:pt x="20649" y="7282"/>
                    <a:pt x="20884" y="7231"/>
                    <a:pt x="21125" y="7123"/>
                  </a:cubicBezTo>
                  <a:cubicBezTo>
                    <a:pt x="21811" y="6805"/>
                    <a:pt x="22339" y="6386"/>
                    <a:pt x="23107" y="6170"/>
                  </a:cubicBezTo>
                  <a:cubicBezTo>
                    <a:pt x="23584" y="6036"/>
                    <a:pt x="23667" y="5668"/>
                    <a:pt x="24143" y="5484"/>
                  </a:cubicBezTo>
                  <a:cubicBezTo>
                    <a:pt x="24537" y="5325"/>
                    <a:pt x="24988" y="5325"/>
                    <a:pt x="25388" y="5166"/>
                  </a:cubicBezTo>
                  <a:cubicBezTo>
                    <a:pt x="26125" y="4899"/>
                    <a:pt x="26786" y="4556"/>
                    <a:pt x="27612" y="4423"/>
                  </a:cubicBezTo>
                  <a:cubicBezTo>
                    <a:pt x="27792" y="4401"/>
                    <a:pt x="28034" y="4341"/>
                    <a:pt x="28215" y="4341"/>
                  </a:cubicBezTo>
                  <a:cubicBezTo>
                    <a:pt x="28245" y="4341"/>
                    <a:pt x="28272" y="4343"/>
                    <a:pt x="28298" y="4347"/>
                  </a:cubicBezTo>
                  <a:cubicBezTo>
                    <a:pt x="28323" y="4347"/>
                    <a:pt x="28349" y="4372"/>
                    <a:pt x="28374" y="4372"/>
                  </a:cubicBezTo>
                  <a:lnTo>
                    <a:pt x="283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flipH="1">
              <a:off x="587665" y="3238887"/>
              <a:ext cx="406567" cy="239208"/>
            </a:xfrm>
            <a:custGeom>
              <a:avLst/>
              <a:gdLst/>
              <a:ahLst/>
              <a:cxnLst/>
              <a:rect l="l" t="t" r="r" b="b"/>
              <a:pathLst>
                <a:path w="2835" h="1668" extrusionOk="0">
                  <a:moveTo>
                    <a:pt x="2028" y="0"/>
                  </a:moveTo>
                  <a:cubicBezTo>
                    <a:pt x="1764" y="0"/>
                    <a:pt x="1450" y="66"/>
                    <a:pt x="1138" y="199"/>
                  </a:cubicBezTo>
                  <a:cubicBezTo>
                    <a:pt x="420" y="517"/>
                    <a:pt x="1" y="1051"/>
                    <a:pt x="134" y="1394"/>
                  </a:cubicBezTo>
                  <a:cubicBezTo>
                    <a:pt x="218" y="1575"/>
                    <a:pt x="450" y="1668"/>
                    <a:pt x="751" y="1668"/>
                  </a:cubicBezTo>
                  <a:cubicBezTo>
                    <a:pt x="1019" y="1668"/>
                    <a:pt x="1342" y="1594"/>
                    <a:pt x="1665" y="1444"/>
                  </a:cubicBezTo>
                  <a:cubicBezTo>
                    <a:pt x="2383" y="1127"/>
                    <a:pt x="2834" y="599"/>
                    <a:pt x="2676" y="282"/>
                  </a:cubicBezTo>
                  <a:cubicBezTo>
                    <a:pt x="2589" y="95"/>
                    <a:pt x="2344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flipH="1">
              <a:off x="2455448" y="4112113"/>
              <a:ext cx="308188" cy="279506"/>
            </a:xfrm>
            <a:custGeom>
              <a:avLst/>
              <a:gdLst/>
              <a:ahLst/>
              <a:cxnLst/>
              <a:rect l="l" t="t" r="r" b="b"/>
              <a:pathLst>
                <a:path w="2149" h="1949" extrusionOk="0">
                  <a:moveTo>
                    <a:pt x="1655" y="0"/>
                  </a:moveTo>
                  <a:cubicBezTo>
                    <a:pt x="1378" y="0"/>
                    <a:pt x="985" y="223"/>
                    <a:pt x="636" y="571"/>
                  </a:cubicBezTo>
                  <a:cubicBezTo>
                    <a:pt x="185" y="1073"/>
                    <a:pt x="1" y="1658"/>
                    <a:pt x="242" y="1867"/>
                  </a:cubicBezTo>
                  <a:cubicBezTo>
                    <a:pt x="304" y="1922"/>
                    <a:pt x="390" y="1949"/>
                    <a:pt x="491" y="1949"/>
                  </a:cubicBezTo>
                  <a:cubicBezTo>
                    <a:pt x="775" y="1949"/>
                    <a:pt x="1180" y="1742"/>
                    <a:pt x="1513" y="1391"/>
                  </a:cubicBezTo>
                  <a:cubicBezTo>
                    <a:pt x="1958" y="889"/>
                    <a:pt x="2148" y="305"/>
                    <a:pt x="1907" y="95"/>
                  </a:cubicBezTo>
                  <a:cubicBezTo>
                    <a:pt x="1844" y="30"/>
                    <a:pt x="1757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>
            <a:off x="227575" y="-1680470"/>
            <a:ext cx="6089405" cy="8015858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2"/>
          <p:cNvSpPr/>
          <p:nvPr/>
        </p:nvSpPr>
        <p:spPr>
          <a:xfrm flipH="1">
            <a:off x="208627" y="1855119"/>
            <a:ext cx="11043" cy="12046"/>
          </a:xfrm>
          <a:custGeom>
            <a:avLst/>
            <a:gdLst/>
            <a:ahLst/>
            <a:cxnLst/>
            <a:rect l="l" t="t" r="r" b="b"/>
            <a:pathLst>
              <a:path w="77" h="84" extrusionOk="0">
                <a:moveTo>
                  <a:pt x="51" y="1"/>
                </a:moveTo>
                <a:cubicBezTo>
                  <a:pt x="26" y="1"/>
                  <a:pt x="0" y="26"/>
                  <a:pt x="0" y="26"/>
                </a:cubicBezTo>
                <a:cubicBezTo>
                  <a:pt x="0" y="58"/>
                  <a:pt x="26" y="83"/>
                  <a:pt x="51" y="83"/>
                </a:cubicBezTo>
                <a:cubicBezTo>
                  <a:pt x="76" y="83"/>
                  <a:pt x="76" y="58"/>
                  <a:pt x="76" y="26"/>
                </a:cubicBezTo>
                <a:cubicBezTo>
                  <a:pt x="76" y="26"/>
                  <a:pt x="76" y="1"/>
                  <a:pt x="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3609464" y="3992750"/>
            <a:ext cx="5545750" cy="2087875"/>
          </a:xfrm>
          <a:custGeom>
            <a:avLst/>
            <a:gdLst/>
            <a:ahLst/>
            <a:cxnLst/>
            <a:rect l="l" t="t" r="r" b="b"/>
            <a:pathLst>
              <a:path w="221830" h="83515" extrusionOk="0">
                <a:moveTo>
                  <a:pt x="187899" y="0"/>
                </a:moveTo>
                <a:lnTo>
                  <a:pt x="183462" y="3727"/>
                </a:lnTo>
                <a:lnTo>
                  <a:pt x="175476" y="3727"/>
                </a:lnTo>
                <a:lnTo>
                  <a:pt x="169726" y="14730"/>
                </a:lnTo>
                <a:lnTo>
                  <a:pt x="157943" y="11890"/>
                </a:lnTo>
                <a:lnTo>
                  <a:pt x="151306" y="14020"/>
                </a:lnTo>
                <a:lnTo>
                  <a:pt x="137783" y="14020"/>
                </a:lnTo>
                <a:lnTo>
                  <a:pt x="117126" y="23567"/>
                </a:lnTo>
                <a:lnTo>
                  <a:pt x="94269" y="22857"/>
                </a:lnTo>
                <a:lnTo>
                  <a:pt x="81633" y="23567"/>
                </a:lnTo>
                <a:lnTo>
                  <a:pt x="67294" y="16753"/>
                </a:lnTo>
                <a:lnTo>
                  <a:pt x="41704" y="24277"/>
                </a:lnTo>
                <a:lnTo>
                  <a:pt x="35244" y="22254"/>
                </a:lnTo>
                <a:lnTo>
                  <a:pt x="26868" y="24029"/>
                </a:lnTo>
                <a:lnTo>
                  <a:pt x="17569" y="15617"/>
                </a:lnTo>
                <a:lnTo>
                  <a:pt x="7099" y="24632"/>
                </a:lnTo>
                <a:lnTo>
                  <a:pt x="0" y="24632"/>
                </a:lnTo>
                <a:lnTo>
                  <a:pt x="0" y="28572"/>
                </a:lnTo>
                <a:lnTo>
                  <a:pt x="0" y="40178"/>
                </a:lnTo>
                <a:lnTo>
                  <a:pt x="0" y="83515"/>
                </a:lnTo>
                <a:lnTo>
                  <a:pt x="221830" y="83515"/>
                </a:lnTo>
                <a:lnTo>
                  <a:pt x="221830" y="40178"/>
                </a:lnTo>
                <a:lnTo>
                  <a:pt x="221830" y="28572"/>
                </a:lnTo>
                <a:lnTo>
                  <a:pt x="221830" y="11713"/>
                </a:lnTo>
                <a:lnTo>
                  <a:pt x="216080" y="10116"/>
                </a:lnTo>
                <a:lnTo>
                  <a:pt x="204758" y="10825"/>
                </a:lnTo>
                <a:lnTo>
                  <a:pt x="199221" y="1242"/>
                </a:lnTo>
                <a:lnTo>
                  <a:pt x="1878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7760600" y="324425"/>
            <a:ext cx="31075" cy="26700"/>
          </a:xfrm>
          <a:custGeom>
            <a:avLst/>
            <a:gdLst/>
            <a:ahLst/>
            <a:cxnLst/>
            <a:rect l="l" t="t" r="r" b="b"/>
            <a:pathLst>
              <a:path w="1243" h="1068" extrusionOk="0">
                <a:moveTo>
                  <a:pt x="710" y="1"/>
                </a:moveTo>
                <a:cubicBezTo>
                  <a:pt x="214" y="1"/>
                  <a:pt x="1" y="569"/>
                  <a:pt x="320" y="924"/>
                </a:cubicBezTo>
                <a:cubicBezTo>
                  <a:pt x="431" y="1023"/>
                  <a:pt x="562" y="1068"/>
                  <a:pt x="690" y="1068"/>
                </a:cubicBezTo>
                <a:cubicBezTo>
                  <a:pt x="974" y="1068"/>
                  <a:pt x="1243" y="851"/>
                  <a:pt x="1243" y="533"/>
                </a:cubicBezTo>
                <a:cubicBezTo>
                  <a:pt x="1243" y="249"/>
                  <a:pt x="994" y="1"/>
                  <a:pt x="710" y="1"/>
                </a:cubicBezTo>
                <a:close/>
              </a:path>
            </a:pathLst>
          </a:custGeom>
          <a:solidFill>
            <a:srgbClr val="EAF0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4423400" y="297825"/>
            <a:ext cx="30200" cy="26675"/>
          </a:xfrm>
          <a:custGeom>
            <a:avLst/>
            <a:gdLst/>
            <a:ahLst/>
            <a:cxnLst/>
            <a:rect l="l" t="t" r="r" b="b"/>
            <a:pathLst>
              <a:path w="1208" h="1067" extrusionOk="0">
                <a:moveTo>
                  <a:pt x="675" y="0"/>
                </a:moveTo>
                <a:cubicBezTo>
                  <a:pt x="213" y="0"/>
                  <a:pt x="0" y="568"/>
                  <a:pt x="320" y="923"/>
                </a:cubicBezTo>
                <a:cubicBezTo>
                  <a:pt x="419" y="1023"/>
                  <a:pt x="543" y="1067"/>
                  <a:pt x="666" y="1067"/>
                </a:cubicBezTo>
                <a:cubicBezTo>
                  <a:pt x="938" y="1067"/>
                  <a:pt x="1207" y="850"/>
                  <a:pt x="1207" y="533"/>
                </a:cubicBezTo>
                <a:cubicBezTo>
                  <a:pt x="1207" y="249"/>
                  <a:pt x="994" y="0"/>
                  <a:pt x="675" y="0"/>
                </a:cubicBezTo>
                <a:close/>
              </a:path>
            </a:pathLst>
          </a:custGeom>
          <a:solidFill>
            <a:srgbClr val="EAF0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/>
          <p:nvPr/>
        </p:nvSpPr>
        <p:spPr>
          <a:xfrm>
            <a:off x="6566275" y="-55325"/>
            <a:ext cx="31075" cy="26675"/>
          </a:xfrm>
          <a:custGeom>
            <a:avLst/>
            <a:gdLst/>
            <a:ahLst/>
            <a:cxnLst/>
            <a:rect l="l" t="t" r="r" b="b"/>
            <a:pathLst>
              <a:path w="1243" h="1067" extrusionOk="0">
                <a:moveTo>
                  <a:pt x="710" y="0"/>
                </a:moveTo>
                <a:cubicBezTo>
                  <a:pt x="213" y="0"/>
                  <a:pt x="0" y="568"/>
                  <a:pt x="320" y="923"/>
                </a:cubicBezTo>
                <a:cubicBezTo>
                  <a:pt x="430" y="1022"/>
                  <a:pt x="562" y="1067"/>
                  <a:pt x="690" y="1067"/>
                </a:cubicBezTo>
                <a:cubicBezTo>
                  <a:pt x="973" y="1067"/>
                  <a:pt x="1243" y="850"/>
                  <a:pt x="1243" y="532"/>
                </a:cubicBezTo>
                <a:cubicBezTo>
                  <a:pt x="1243" y="248"/>
                  <a:pt x="994" y="0"/>
                  <a:pt x="710" y="0"/>
                </a:cubicBezTo>
                <a:close/>
              </a:path>
            </a:pathLst>
          </a:custGeom>
          <a:solidFill>
            <a:srgbClr val="EAF0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>
            <a:off x="6246825" y="461050"/>
            <a:ext cx="87000" cy="73950"/>
          </a:xfrm>
          <a:custGeom>
            <a:avLst/>
            <a:gdLst/>
            <a:ahLst/>
            <a:cxnLst/>
            <a:rect l="l" t="t" r="r" b="b"/>
            <a:pathLst>
              <a:path w="3480" h="2958" extrusionOk="0">
                <a:moveTo>
                  <a:pt x="2050" y="1"/>
                </a:moveTo>
                <a:cubicBezTo>
                  <a:pt x="2030" y="1"/>
                  <a:pt x="2009" y="1"/>
                  <a:pt x="1989" y="2"/>
                </a:cubicBezTo>
                <a:cubicBezTo>
                  <a:pt x="675" y="2"/>
                  <a:pt x="1" y="1599"/>
                  <a:pt x="924" y="2522"/>
                </a:cubicBezTo>
                <a:cubicBezTo>
                  <a:pt x="1236" y="2822"/>
                  <a:pt x="1615" y="2957"/>
                  <a:pt x="1986" y="2957"/>
                </a:cubicBezTo>
                <a:cubicBezTo>
                  <a:pt x="2753" y="2957"/>
                  <a:pt x="3479" y="2378"/>
                  <a:pt x="3479" y="1493"/>
                </a:cubicBezTo>
                <a:cubicBezTo>
                  <a:pt x="3479" y="662"/>
                  <a:pt x="2838" y="1"/>
                  <a:pt x="2050" y="1"/>
                </a:cubicBezTo>
                <a:close/>
              </a:path>
            </a:pathLst>
          </a:custGeom>
          <a:solidFill>
            <a:srgbClr val="5F67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/>
          <p:nvPr/>
        </p:nvSpPr>
        <p:spPr>
          <a:xfrm flipH="1">
            <a:off x="-1061087" y="3992750"/>
            <a:ext cx="5545750" cy="2087875"/>
          </a:xfrm>
          <a:custGeom>
            <a:avLst/>
            <a:gdLst/>
            <a:ahLst/>
            <a:cxnLst/>
            <a:rect l="l" t="t" r="r" b="b"/>
            <a:pathLst>
              <a:path w="221830" h="83515" extrusionOk="0">
                <a:moveTo>
                  <a:pt x="187899" y="0"/>
                </a:moveTo>
                <a:lnTo>
                  <a:pt x="183462" y="3727"/>
                </a:lnTo>
                <a:lnTo>
                  <a:pt x="175476" y="3727"/>
                </a:lnTo>
                <a:lnTo>
                  <a:pt x="169726" y="14730"/>
                </a:lnTo>
                <a:lnTo>
                  <a:pt x="157943" y="11890"/>
                </a:lnTo>
                <a:lnTo>
                  <a:pt x="151306" y="14020"/>
                </a:lnTo>
                <a:lnTo>
                  <a:pt x="137783" y="14020"/>
                </a:lnTo>
                <a:lnTo>
                  <a:pt x="117126" y="23567"/>
                </a:lnTo>
                <a:lnTo>
                  <a:pt x="94269" y="22857"/>
                </a:lnTo>
                <a:lnTo>
                  <a:pt x="81633" y="23567"/>
                </a:lnTo>
                <a:lnTo>
                  <a:pt x="67294" y="16753"/>
                </a:lnTo>
                <a:lnTo>
                  <a:pt x="41704" y="24277"/>
                </a:lnTo>
                <a:lnTo>
                  <a:pt x="35244" y="22254"/>
                </a:lnTo>
                <a:lnTo>
                  <a:pt x="26868" y="24029"/>
                </a:lnTo>
                <a:lnTo>
                  <a:pt x="17569" y="15617"/>
                </a:lnTo>
                <a:lnTo>
                  <a:pt x="7099" y="24632"/>
                </a:lnTo>
                <a:lnTo>
                  <a:pt x="0" y="24632"/>
                </a:lnTo>
                <a:lnTo>
                  <a:pt x="0" y="28572"/>
                </a:lnTo>
                <a:lnTo>
                  <a:pt x="0" y="40178"/>
                </a:lnTo>
                <a:lnTo>
                  <a:pt x="0" y="83515"/>
                </a:lnTo>
                <a:lnTo>
                  <a:pt x="221830" y="83515"/>
                </a:lnTo>
                <a:lnTo>
                  <a:pt x="221830" y="40178"/>
                </a:lnTo>
                <a:lnTo>
                  <a:pt x="221830" y="28572"/>
                </a:lnTo>
                <a:lnTo>
                  <a:pt x="221830" y="11713"/>
                </a:lnTo>
                <a:lnTo>
                  <a:pt x="216080" y="10116"/>
                </a:lnTo>
                <a:lnTo>
                  <a:pt x="204758" y="10825"/>
                </a:lnTo>
                <a:lnTo>
                  <a:pt x="199221" y="1242"/>
                </a:lnTo>
                <a:lnTo>
                  <a:pt x="1878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/>
          <p:nvPr/>
        </p:nvSpPr>
        <p:spPr>
          <a:xfrm>
            <a:off x="-51549" y="-604549"/>
            <a:ext cx="4918253" cy="3482127"/>
          </a:xfrm>
          <a:custGeom>
            <a:avLst/>
            <a:gdLst/>
            <a:ahLst/>
            <a:cxnLst/>
            <a:rect l="l" t="t" r="r" b="b"/>
            <a:pathLst>
              <a:path w="89942" h="63679" extrusionOk="0">
                <a:moveTo>
                  <a:pt x="89942" y="13222"/>
                </a:moveTo>
                <a:cubicBezTo>
                  <a:pt x="89942" y="10152"/>
                  <a:pt x="88179" y="7386"/>
                  <a:pt x="85443" y="6079"/>
                </a:cubicBezTo>
                <a:cubicBezTo>
                  <a:pt x="86325" y="4164"/>
                  <a:pt x="86385" y="1976"/>
                  <a:pt x="85625" y="0"/>
                </a:cubicBezTo>
                <a:lnTo>
                  <a:pt x="153" y="0"/>
                </a:lnTo>
                <a:lnTo>
                  <a:pt x="153" y="51672"/>
                </a:lnTo>
                <a:lnTo>
                  <a:pt x="1" y="51733"/>
                </a:lnTo>
                <a:lnTo>
                  <a:pt x="1" y="63375"/>
                </a:lnTo>
                <a:cubicBezTo>
                  <a:pt x="609" y="63557"/>
                  <a:pt x="1217" y="63679"/>
                  <a:pt x="1855" y="63679"/>
                </a:cubicBezTo>
                <a:cubicBezTo>
                  <a:pt x="5229" y="63679"/>
                  <a:pt x="7964" y="60913"/>
                  <a:pt x="7964" y="57539"/>
                </a:cubicBezTo>
                <a:cubicBezTo>
                  <a:pt x="7964" y="56779"/>
                  <a:pt x="7812" y="55989"/>
                  <a:pt x="7539" y="55259"/>
                </a:cubicBezTo>
                <a:cubicBezTo>
                  <a:pt x="11156" y="56049"/>
                  <a:pt x="14834" y="54226"/>
                  <a:pt x="16384" y="50821"/>
                </a:cubicBezTo>
                <a:cubicBezTo>
                  <a:pt x="20123" y="54195"/>
                  <a:pt x="25685" y="54651"/>
                  <a:pt x="29941" y="51916"/>
                </a:cubicBezTo>
                <a:cubicBezTo>
                  <a:pt x="30214" y="57204"/>
                  <a:pt x="36658" y="59636"/>
                  <a:pt x="40397" y="55837"/>
                </a:cubicBezTo>
                <a:cubicBezTo>
                  <a:pt x="42585" y="59697"/>
                  <a:pt x="47570" y="60974"/>
                  <a:pt x="51339" y="58633"/>
                </a:cubicBezTo>
                <a:cubicBezTo>
                  <a:pt x="55139" y="56293"/>
                  <a:pt x="56233" y="51308"/>
                  <a:pt x="53801" y="47599"/>
                </a:cubicBezTo>
                <a:cubicBezTo>
                  <a:pt x="56263" y="46505"/>
                  <a:pt x="58026" y="44226"/>
                  <a:pt x="58421" y="41551"/>
                </a:cubicBezTo>
                <a:cubicBezTo>
                  <a:pt x="63649" y="43952"/>
                  <a:pt x="69607" y="40153"/>
                  <a:pt x="69607" y="34408"/>
                </a:cubicBezTo>
                <a:cubicBezTo>
                  <a:pt x="69607" y="34104"/>
                  <a:pt x="69577" y="33830"/>
                  <a:pt x="69546" y="33526"/>
                </a:cubicBezTo>
                <a:cubicBezTo>
                  <a:pt x="76932" y="36627"/>
                  <a:pt x="85078" y="31186"/>
                  <a:pt x="85109" y="23192"/>
                </a:cubicBezTo>
                <a:cubicBezTo>
                  <a:pt x="85109" y="22310"/>
                  <a:pt x="84987" y="21429"/>
                  <a:pt x="84774" y="20547"/>
                </a:cubicBezTo>
                <a:cubicBezTo>
                  <a:pt x="87875" y="19423"/>
                  <a:pt x="89911" y="16505"/>
                  <a:pt x="89942" y="13222"/>
                </a:cubicBezTo>
                <a:close/>
              </a:path>
            </a:pathLst>
          </a:custGeom>
          <a:solidFill>
            <a:schemeClr val="lt2">
              <a:alpha val="276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3"/>
          <p:cNvSpPr/>
          <p:nvPr/>
        </p:nvSpPr>
        <p:spPr>
          <a:xfrm rot="5400000">
            <a:off x="686290" y="-3015601"/>
            <a:ext cx="7655784" cy="10618836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 rot="1245156">
            <a:off x="720025" y="-1545827"/>
            <a:ext cx="7301916" cy="6952264"/>
          </a:xfrm>
          <a:custGeom>
            <a:avLst/>
            <a:gdLst/>
            <a:ahLst/>
            <a:cxnLst/>
            <a:rect l="l" t="t" r="r" b="b"/>
            <a:pathLst>
              <a:path w="36901" h="35134" extrusionOk="0">
                <a:moveTo>
                  <a:pt x="16413" y="0"/>
                </a:moveTo>
                <a:cubicBezTo>
                  <a:pt x="14194" y="0"/>
                  <a:pt x="12234" y="1225"/>
                  <a:pt x="12441" y="3892"/>
                </a:cubicBezTo>
                <a:cubicBezTo>
                  <a:pt x="12866" y="9400"/>
                  <a:pt x="14772" y="8130"/>
                  <a:pt x="21335" y="13002"/>
                </a:cubicBezTo>
                <a:cubicBezTo>
                  <a:pt x="27898" y="17869"/>
                  <a:pt x="27161" y="24121"/>
                  <a:pt x="24829" y="28536"/>
                </a:cubicBezTo>
                <a:cubicBezTo>
                  <a:pt x="23929" y="30233"/>
                  <a:pt x="22682" y="30988"/>
                  <a:pt x="21192" y="30988"/>
                </a:cubicBezTo>
                <a:cubicBezTo>
                  <a:pt x="18822" y="30988"/>
                  <a:pt x="15837" y="29081"/>
                  <a:pt x="12650" y="26027"/>
                </a:cubicBezTo>
                <a:cubicBezTo>
                  <a:pt x="7466" y="21046"/>
                  <a:pt x="10744" y="16706"/>
                  <a:pt x="8101" y="11624"/>
                </a:cubicBezTo>
                <a:cubicBezTo>
                  <a:pt x="7069" y="9644"/>
                  <a:pt x="5878" y="8962"/>
                  <a:pt x="4769" y="8962"/>
                </a:cubicBezTo>
                <a:cubicBezTo>
                  <a:pt x="3032" y="8962"/>
                  <a:pt x="1501" y="10639"/>
                  <a:pt x="1113" y="11624"/>
                </a:cubicBezTo>
                <a:cubicBezTo>
                  <a:pt x="1" y="14508"/>
                  <a:pt x="2275" y="15963"/>
                  <a:pt x="4073" y="19565"/>
                </a:cubicBezTo>
                <a:cubicBezTo>
                  <a:pt x="5862" y="23137"/>
                  <a:pt x="14933" y="35133"/>
                  <a:pt x="24165" y="35133"/>
                </a:cubicBezTo>
                <a:cubicBezTo>
                  <a:pt x="24245" y="35133"/>
                  <a:pt x="24324" y="35132"/>
                  <a:pt x="24404" y="35131"/>
                </a:cubicBezTo>
                <a:cubicBezTo>
                  <a:pt x="33724" y="34921"/>
                  <a:pt x="36901" y="24121"/>
                  <a:pt x="36265" y="22107"/>
                </a:cubicBezTo>
                <a:cubicBezTo>
                  <a:pt x="35630" y="20093"/>
                  <a:pt x="32453" y="19248"/>
                  <a:pt x="27479" y="16598"/>
                </a:cubicBezTo>
                <a:cubicBezTo>
                  <a:pt x="22498" y="13955"/>
                  <a:pt x="23349" y="8765"/>
                  <a:pt x="22078" y="3892"/>
                </a:cubicBezTo>
                <a:cubicBezTo>
                  <a:pt x="21424" y="1384"/>
                  <a:pt x="18772" y="0"/>
                  <a:pt x="16413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subTitle" idx="1"/>
          </p:nvPr>
        </p:nvSpPr>
        <p:spPr>
          <a:xfrm>
            <a:off x="720000" y="1113025"/>
            <a:ext cx="7704000" cy="32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 rot="-4500008">
            <a:off x="642925" y="-3201101"/>
            <a:ext cx="7655765" cy="10077753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150" y="540000"/>
            <a:ext cx="7704000" cy="6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1"/>
          </p:nvPr>
        </p:nvSpPr>
        <p:spPr>
          <a:xfrm>
            <a:off x="1787350" y="2175588"/>
            <a:ext cx="2574000" cy="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"/>
          </p:nvPr>
        </p:nvSpPr>
        <p:spPr>
          <a:xfrm>
            <a:off x="4818647" y="2175588"/>
            <a:ext cx="2574000" cy="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2F2F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3"/>
          </p:nvPr>
        </p:nvSpPr>
        <p:spPr>
          <a:xfrm>
            <a:off x="1783080" y="2551176"/>
            <a:ext cx="25695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4"/>
          </p:nvPr>
        </p:nvSpPr>
        <p:spPr>
          <a:xfrm>
            <a:off x="4809744" y="2551176"/>
            <a:ext cx="2569500" cy="7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664075" y="1635750"/>
            <a:ext cx="3852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 rot="5400000">
            <a:off x="913465" y="-3204926"/>
            <a:ext cx="7655784" cy="10618836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2295144" y="2798064"/>
            <a:ext cx="45537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0" y="-988150"/>
            <a:ext cx="8924511" cy="6766414"/>
          </a:xfrm>
          <a:custGeom>
            <a:avLst/>
            <a:gdLst/>
            <a:ahLst/>
            <a:cxnLst/>
            <a:rect l="l" t="t" r="r" b="b"/>
            <a:pathLst>
              <a:path w="34919" h="26475" extrusionOk="0">
                <a:moveTo>
                  <a:pt x="7046" y="0"/>
                </a:moveTo>
                <a:cubicBezTo>
                  <a:pt x="6964" y="0"/>
                  <a:pt x="6862" y="0"/>
                  <a:pt x="6754" y="26"/>
                </a:cubicBezTo>
                <a:cubicBezTo>
                  <a:pt x="4823" y="210"/>
                  <a:pt x="2148" y="1271"/>
                  <a:pt x="1112" y="2885"/>
                </a:cubicBezTo>
                <a:cubicBezTo>
                  <a:pt x="1" y="4657"/>
                  <a:pt x="1589" y="6303"/>
                  <a:pt x="2675" y="7599"/>
                </a:cubicBezTo>
                <a:cubicBezTo>
                  <a:pt x="4289" y="9505"/>
                  <a:pt x="4982" y="12021"/>
                  <a:pt x="5299" y="14403"/>
                </a:cubicBezTo>
                <a:cubicBezTo>
                  <a:pt x="5668" y="17497"/>
                  <a:pt x="5115" y="21309"/>
                  <a:pt x="6938" y="24009"/>
                </a:cubicBezTo>
                <a:cubicBezTo>
                  <a:pt x="7758" y="25280"/>
                  <a:pt x="9531" y="25731"/>
                  <a:pt x="11093" y="25731"/>
                </a:cubicBezTo>
                <a:cubicBezTo>
                  <a:pt x="11386" y="25731"/>
                  <a:pt x="11703" y="25705"/>
                  <a:pt x="11996" y="25680"/>
                </a:cubicBezTo>
                <a:cubicBezTo>
                  <a:pt x="14645" y="25362"/>
                  <a:pt x="17078" y="24009"/>
                  <a:pt x="19353" y="22764"/>
                </a:cubicBezTo>
                <a:cubicBezTo>
                  <a:pt x="20941" y="21868"/>
                  <a:pt x="23063" y="20121"/>
                  <a:pt x="25096" y="20121"/>
                </a:cubicBezTo>
                <a:cubicBezTo>
                  <a:pt x="25445" y="20121"/>
                  <a:pt x="25814" y="20172"/>
                  <a:pt x="26157" y="20305"/>
                </a:cubicBezTo>
                <a:cubicBezTo>
                  <a:pt x="27294" y="20674"/>
                  <a:pt x="27987" y="21785"/>
                  <a:pt x="28381" y="22872"/>
                </a:cubicBezTo>
                <a:cubicBezTo>
                  <a:pt x="28673" y="23641"/>
                  <a:pt x="28883" y="24435"/>
                  <a:pt x="28991" y="25229"/>
                </a:cubicBezTo>
                <a:cubicBezTo>
                  <a:pt x="29016" y="25439"/>
                  <a:pt x="29041" y="25623"/>
                  <a:pt x="29124" y="25807"/>
                </a:cubicBezTo>
                <a:cubicBezTo>
                  <a:pt x="29384" y="26283"/>
                  <a:pt x="30020" y="26474"/>
                  <a:pt x="30630" y="26474"/>
                </a:cubicBezTo>
                <a:cubicBezTo>
                  <a:pt x="30973" y="26474"/>
                  <a:pt x="31290" y="26391"/>
                  <a:pt x="31557" y="26315"/>
                </a:cubicBezTo>
                <a:cubicBezTo>
                  <a:pt x="33038" y="25807"/>
                  <a:pt x="34149" y="24352"/>
                  <a:pt x="34524" y="22738"/>
                </a:cubicBezTo>
                <a:cubicBezTo>
                  <a:pt x="34918" y="21125"/>
                  <a:pt x="34683" y="19352"/>
                  <a:pt x="34124" y="17764"/>
                </a:cubicBezTo>
                <a:cubicBezTo>
                  <a:pt x="33755" y="16703"/>
                  <a:pt x="33228" y="15674"/>
                  <a:pt x="32402" y="14905"/>
                </a:cubicBezTo>
                <a:cubicBezTo>
                  <a:pt x="31240" y="13768"/>
                  <a:pt x="29759" y="13367"/>
                  <a:pt x="28196" y="13367"/>
                </a:cubicBezTo>
                <a:cubicBezTo>
                  <a:pt x="25445" y="13367"/>
                  <a:pt x="22428" y="14613"/>
                  <a:pt x="20147" y="15381"/>
                </a:cubicBezTo>
                <a:cubicBezTo>
                  <a:pt x="18374" y="15960"/>
                  <a:pt x="15884" y="16811"/>
                  <a:pt x="13635" y="16811"/>
                </a:cubicBezTo>
                <a:cubicBezTo>
                  <a:pt x="12205" y="16811"/>
                  <a:pt x="10884" y="16468"/>
                  <a:pt x="9880" y="15566"/>
                </a:cubicBezTo>
                <a:cubicBezTo>
                  <a:pt x="8870" y="14638"/>
                  <a:pt x="8419" y="13291"/>
                  <a:pt x="8234" y="11913"/>
                </a:cubicBezTo>
                <a:cubicBezTo>
                  <a:pt x="8076" y="11010"/>
                  <a:pt x="8050" y="10083"/>
                  <a:pt x="8025" y="9263"/>
                </a:cubicBezTo>
                <a:cubicBezTo>
                  <a:pt x="7917" y="6697"/>
                  <a:pt x="8158" y="4104"/>
                  <a:pt x="8476" y="1538"/>
                </a:cubicBezTo>
                <a:cubicBezTo>
                  <a:pt x="8609" y="451"/>
                  <a:pt x="7974" y="0"/>
                  <a:pt x="7046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720000" y="1577450"/>
            <a:ext cx="46533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720000" y="3171850"/>
            <a:ext cx="38700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8"/>
          <p:cNvGrpSpPr/>
          <p:nvPr/>
        </p:nvGrpSpPr>
        <p:grpSpPr>
          <a:xfrm>
            <a:off x="5198307" y="2495490"/>
            <a:ext cx="4038901" cy="3100627"/>
            <a:chOff x="2073350" y="1829475"/>
            <a:chExt cx="489825" cy="376025"/>
          </a:xfrm>
        </p:grpSpPr>
        <p:sp>
          <p:nvSpPr>
            <p:cNvPr id="69" name="Google Shape;69;p8"/>
            <p:cNvSpPr/>
            <p:nvPr/>
          </p:nvSpPr>
          <p:spPr>
            <a:xfrm>
              <a:off x="2146475" y="1829475"/>
              <a:ext cx="416700" cy="376025"/>
            </a:xfrm>
            <a:custGeom>
              <a:avLst/>
              <a:gdLst/>
              <a:ahLst/>
              <a:cxnLst/>
              <a:rect l="l" t="t" r="r" b="b"/>
              <a:pathLst>
                <a:path w="16668" h="15041" extrusionOk="0">
                  <a:moveTo>
                    <a:pt x="16668" y="1"/>
                  </a:moveTo>
                  <a:cubicBezTo>
                    <a:pt x="16172" y="439"/>
                    <a:pt x="15532" y="715"/>
                    <a:pt x="14891" y="952"/>
                  </a:cubicBezTo>
                  <a:cubicBezTo>
                    <a:pt x="14014" y="1264"/>
                    <a:pt x="13084" y="1518"/>
                    <a:pt x="12334" y="2101"/>
                  </a:cubicBezTo>
                  <a:cubicBezTo>
                    <a:pt x="11694" y="2615"/>
                    <a:pt x="11255" y="3325"/>
                    <a:pt x="10707" y="3930"/>
                  </a:cubicBezTo>
                  <a:cubicBezTo>
                    <a:pt x="9738" y="4935"/>
                    <a:pt x="8422" y="5558"/>
                    <a:pt x="7128" y="6066"/>
                  </a:cubicBezTo>
                  <a:cubicBezTo>
                    <a:pt x="5812" y="6580"/>
                    <a:pt x="4457" y="7001"/>
                    <a:pt x="3251" y="7733"/>
                  </a:cubicBezTo>
                  <a:cubicBezTo>
                    <a:pt x="2593" y="8132"/>
                    <a:pt x="1975" y="8645"/>
                    <a:pt x="1479" y="9246"/>
                  </a:cubicBezTo>
                  <a:lnTo>
                    <a:pt x="1" y="15040"/>
                  </a:lnTo>
                  <a:lnTo>
                    <a:pt x="16668" y="15040"/>
                  </a:lnTo>
                  <a:lnTo>
                    <a:pt x="166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2522025" y="1849550"/>
              <a:ext cx="925" cy="1000"/>
            </a:xfrm>
            <a:custGeom>
              <a:avLst/>
              <a:gdLst/>
              <a:ahLst/>
              <a:cxnLst/>
              <a:rect l="l" t="t" r="r" b="b"/>
              <a:pathLst>
                <a:path w="37" h="40" extrusionOk="0">
                  <a:moveTo>
                    <a:pt x="19" y="0"/>
                  </a:moveTo>
                  <a:lnTo>
                    <a:pt x="1" y="22"/>
                  </a:lnTo>
                  <a:cubicBezTo>
                    <a:pt x="1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22"/>
                  </a:cubicBezTo>
                  <a:cubicBezTo>
                    <a:pt x="36" y="22"/>
                    <a:pt x="36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354275" y="1981100"/>
              <a:ext cx="26125" cy="17600"/>
            </a:xfrm>
            <a:custGeom>
              <a:avLst/>
              <a:gdLst/>
              <a:ahLst/>
              <a:cxnLst/>
              <a:rect l="l" t="t" r="r" b="b"/>
              <a:pathLst>
                <a:path w="1045" h="704" extrusionOk="0">
                  <a:moveTo>
                    <a:pt x="874" y="1"/>
                  </a:moveTo>
                  <a:cubicBezTo>
                    <a:pt x="764" y="1"/>
                    <a:pt x="583" y="72"/>
                    <a:pt x="404" y="186"/>
                  </a:cubicBezTo>
                  <a:cubicBezTo>
                    <a:pt x="149" y="352"/>
                    <a:pt x="0" y="572"/>
                    <a:pt x="57" y="659"/>
                  </a:cubicBezTo>
                  <a:cubicBezTo>
                    <a:pt x="74" y="689"/>
                    <a:pt x="113" y="704"/>
                    <a:pt x="166" y="704"/>
                  </a:cubicBezTo>
                  <a:cubicBezTo>
                    <a:pt x="277" y="704"/>
                    <a:pt x="451" y="639"/>
                    <a:pt x="623" y="515"/>
                  </a:cubicBezTo>
                  <a:cubicBezTo>
                    <a:pt x="878" y="352"/>
                    <a:pt x="1044" y="133"/>
                    <a:pt x="970" y="41"/>
                  </a:cubicBezTo>
                  <a:cubicBezTo>
                    <a:pt x="954" y="14"/>
                    <a:pt x="920" y="1"/>
                    <a:pt x="8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2384975" y="1962175"/>
              <a:ext cx="27425" cy="14850"/>
            </a:xfrm>
            <a:custGeom>
              <a:avLst/>
              <a:gdLst/>
              <a:ahLst/>
              <a:cxnLst/>
              <a:rect l="l" t="t" r="r" b="b"/>
              <a:pathLst>
                <a:path w="1097" h="594" extrusionOk="0">
                  <a:moveTo>
                    <a:pt x="894" y="0"/>
                  </a:moveTo>
                  <a:cubicBezTo>
                    <a:pt x="781" y="0"/>
                    <a:pt x="618" y="44"/>
                    <a:pt x="457" y="122"/>
                  </a:cubicBezTo>
                  <a:cubicBezTo>
                    <a:pt x="180" y="250"/>
                    <a:pt x="0" y="429"/>
                    <a:pt x="36" y="522"/>
                  </a:cubicBezTo>
                  <a:cubicBezTo>
                    <a:pt x="59" y="570"/>
                    <a:pt x="123" y="594"/>
                    <a:pt x="211" y="594"/>
                  </a:cubicBezTo>
                  <a:cubicBezTo>
                    <a:pt x="321" y="594"/>
                    <a:pt x="468" y="557"/>
                    <a:pt x="619" y="486"/>
                  </a:cubicBezTo>
                  <a:cubicBezTo>
                    <a:pt x="913" y="342"/>
                    <a:pt x="1097" y="158"/>
                    <a:pt x="1040" y="65"/>
                  </a:cubicBezTo>
                  <a:cubicBezTo>
                    <a:pt x="1026" y="21"/>
                    <a:pt x="972" y="0"/>
                    <a:pt x="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2484100" y="1924325"/>
              <a:ext cx="23700" cy="11825"/>
            </a:xfrm>
            <a:custGeom>
              <a:avLst/>
              <a:gdLst/>
              <a:ahLst/>
              <a:cxnLst/>
              <a:rect l="l" t="t" r="r" b="b"/>
              <a:pathLst>
                <a:path w="948" h="473" extrusionOk="0">
                  <a:moveTo>
                    <a:pt x="678" y="1"/>
                  </a:moveTo>
                  <a:cubicBezTo>
                    <a:pt x="597" y="1"/>
                    <a:pt x="501" y="15"/>
                    <a:pt x="400" y="44"/>
                  </a:cubicBezTo>
                  <a:cubicBezTo>
                    <a:pt x="163" y="119"/>
                    <a:pt x="0" y="264"/>
                    <a:pt x="18" y="373"/>
                  </a:cubicBezTo>
                  <a:cubicBezTo>
                    <a:pt x="39" y="440"/>
                    <a:pt x="134" y="472"/>
                    <a:pt x="259" y="472"/>
                  </a:cubicBezTo>
                  <a:cubicBezTo>
                    <a:pt x="341" y="472"/>
                    <a:pt x="436" y="458"/>
                    <a:pt x="531" y="430"/>
                  </a:cubicBezTo>
                  <a:cubicBezTo>
                    <a:pt x="768" y="338"/>
                    <a:pt x="948" y="189"/>
                    <a:pt x="913" y="101"/>
                  </a:cubicBezTo>
                  <a:cubicBezTo>
                    <a:pt x="891" y="35"/>
                    <a:pt x="802" y="1"/>
                    <a:pt x="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2073350" y="1829475"/>
              <a:ext cx="489825" cy="376025"/>
            </a:xfrm>
            <a:custGeom>
              <a:avLst/>
              <a:gdLst/>
              <a:ahLst/>
              <a:cxnLst/>
              <a:rect l="l" t="t" r="r" b="b"/>
              <a:pathLst>
                <a:path w="19593" h="15041" extrusionOk="0">
                  <a:moveTo>
                    <a:pt x="16476" y="1784"/>
                  </a:moveTo>
                  <a:cubicBezTo>
                    <a:pt x="16575" y="1784"/>
                    <a:pt x="16648" y="1810"/>
                    <a:pt x="16685" y="1865"/>
                  </a:cubicBezTo>
                  <a:cubicBezTo>
                    <a:pt x="16812" y="2049"/>
                    <a:pt x="16540" y="2413"/>
                    <a:pt x="16101" y="2707"/>
                  </a:cubicBezTo>
                  <a:cubicBezTo>
                    <a:pt x="15801" y="2905"/>
                    <a:pt x="15501" y="3019"/>
                    <a:pt x="15300" y="3019"/>
                  </a:cubicBezTo>
                  <a:cubicBezTo>
                    <a:pt x="15208" y="3019"/>
                    <a:pt x="15137" y="2995"/>
                    <a:pt x="15097" y="2944"/>
                  </a:cubicBezTo>
                  <a:cubicBezTo>
                    <a:pt x="14987" y="2759"/>
                    <a:pt x="15242" y="2378"/>
                    <a:pt x="15680" y="2084"/>
                  </a:cubicBezTo>
                  <a:cubicBezTo>
                    <a:pt x="15984" y="1888"/>
                    <a:pt x="16280" y="1784"/>
                    <a:pt x="16476" y="1784"/>
                  </a:cubicBezTo>
                  <a:close/>
                  <a:moveTo>
                    <a:pt x="7135" y="7778"/>
                  </a:moveTo>
                  <a:cubicBezTo>
                    <a:pt x="7213" y="7778"/>
                    <a:pt x="7269" y="7799"/>
                    <a:pt x="7290" y="7843"/>
                  </a:cubicBezTo>
                  <a:cubicBezTo>
                    <a:pt x="7364" y="7952"/>
                    <a:pt x="7180" y="8172"/>
                    <a:pt x="6908" y="8316"/>
                  </a:cubicBezTo>
                  <a:cubicBezTo>
                    <a:pt x="6726" y="8417"/>
                    <a:pt x="6553" y="8470"/>
                    <a:pt x="6433" y="8470"/>
                  </a:cubicBezTo>
                  <a:cubicBezTo>
                    <a:pt x="6360" y="8470"/>
                    <a:pt x="6307" y="8450"/>
                    <a:pt x="6286" y="8409"/>
                  </a:cubicBezTo>
                  <a:cubicBezTo>
                    <a:pt x="6233" y="8299"/>
                    <a:pt x="6395" y="8080"/>
                    <a:pt x="6689" y="7913"/>
                  </a:cubicBezTo>
                  <a:cubicBezTo>
                    <a:pt x="6853" y="7826"/>
                    <a:pt x="7018" y="7778"/>
                    <a:pt x="7135" y="7778"/>
                  </a:cubicBezTo>
                  <a:close/>
                  <a:moveTo>
                    <a:pt x="19593" y="1"/>
                  </a:moveTo>
                  <a:cubicBezTo>
                    <a:pt x="19097" y="439"/>
                    <a:pt x="18457" y="715"/>
                    <a:pt x="17816" y="952"/>
                  </a:cubicBezTo>
                  <a:cubicBezTo>
                    <a:pt x="16939" y="1264"/>
                    <a:pt x="16009" y="1518"/>
                    <a:pt x="15259" y="2101"/>
                  </a:cubicBezTo>
                  <a:cubicBezTo>
                    <a:pt x="14619" y="2615"/>
                    <a:pt x="14180" y="3325"/>
                    <a:pt x="13632" y="3930"/>
                  </a:cubicBezTo>
                  <a:cubicBezTo>
                    <a:pt x="12663" y="4935"/>
                    <a:pt x="11347" y="5558"/>
                    <a:pt x="10053" y="6066"/>
                  </a:cubicBezTo>
                  <a:cubicBezTo>
                    <a:pt x="8737" y="6580"/>
                    <a:pt x="7382" y="7001"/>
                    <a:pt x="6176" y="7733"/>
                  </a:cubicBezTo>
                  <a:cubicBezTo>
                    <a:pt x="5518" y="8132"/>
                    <a:pt x="930" y="10821"/>
                    <a:pt x="0" y="15040"/>
                  </a:cubicBezTo>
                  <a:lnTo>
                    <a:pt x="2926" y="15040"/>
                  </a:lnTo>
                  <a:cubicBezTo>
                    <a:pt x="3014" y="14860"/>
                    <a:pt x="4110" y="13852"/>
                    <a:pt x="4110" y="13378"/>
                  </a:cubicBezTo>
                  <a:cubicBezTo>
                    <a:pt x="4132" y="13031"/>
                    <a:pt x="4825" y="12062"/>
                    <a:pt x="5062" y="11843"/>
                  </a:cubicBezTo>
                  <a:cubicBezTo>
                    <a:pt x="5189" y="11733"/>
                    <a:pt x="5281" y="11549"/>
                    <a:pt x="5408" y="11439"/>
                  </a:cubicBezTo>
                  <a:cubicBezTo>
                    <a:pt x="5557" y="11330"/>
                    <a:pt x="5702" y="11369"/>
                    <a:pt x="5794" y="11220"/>
                  </a:cubicBezTo>
                  <a:cubicBezTo>
                    <a:pt x="5886" y="11075"/>
                    <a:pt x="5847" y="10891"/>
                    <a:pt x="5957" y="10746"/>
                  </a:cubicBezTo>
                  <a:cubicBezTo>
                    <a:pt x="6049" y="10619"/>
                    <a:pt x="6193" y="10474"/>
                    <a:pt x="6303" y="10343"/>
                  </a:cubicBezTo>
                  <a:cubicBezTo>
                    <a:pt x="6452" y="10163"/>
                    <a:pt x="6707" y="9834"/>
                    <a:pt x="6891" y="9724"/>
                  </a:cubicBezTo>
                  <a:cubicBezTo>
                    <a:pt x="6983" y="9650"/>
                    <a:pt x="7110" y="9632"/>
                    <a:pt x="7220" y="9575"/>
                  </a:cubicBezTo>
                  <a:cubicBezTo>
                    <a:pt x="7400" y="9448"/>
                    <a:pt x="7566" y="9268"/>
                    <a:pt x="7750" y="9119"/>
                  </a:cubicBezTo>
                  <a:cubicBezTo>
                    <a:pt x="8114" y="8808"/>
                    <a:pt x="8386" y="8553"/>
                    <a:pt x="8807" y="8334"/>
                  </a:cubicBezTo>
                  <a:cubicBezTo>
                    <a:pt x="9176" y="8150"/>
                    <a:pt x="9557" y="8023"/>
                    <a:pt x="9922" y="7843"/>
                  </a:cubicBezTo>
                  <a:cubicBezTo>
                    <a:pt x="10308" y="7659"/>
                    <a:pt x="10821" y="7474"/>
                    <a:pt x="11000" y="7053"/>
                  </a:cubicBezTo>
                  <a:cubicBezTo>
                    <a:pt x="11058" y="6909"/>
                    <a:pt x="11058" y="6746"/>
                    <a:pt x="11128" y="6597"/>
                  </a:cubicBezTo>
                  <a:cubicBezTo>
                    <a:pt x="11294" y="6251"/>
                    <a:pt x="11786" y="6014"/>
                    <a:pt x="12097" y="5812"/>
                  </a:cubicBezTo>
                  <a:cubicBezTo>
                    <a:pt x="12391" y="5650"/>
                    <a:pt x="12628" y="5409"/>
                    <a:pt x="12939" y="5299"/>
                  </a:cubicBezTo>
                  <a:cubicBezTo>
                    <a:pt x="13066" y="5264"/>
                    <a:pt x="13268" y="5189"/>
                    <a:pt x="13413" y="5189"/>
                  </a:cubicBezTo>
                  <a:cubicBezTo>
                    <a:pt x="13540" y="5189"/>
                    <a:pt x="13597" y="5264"/>
                    <a:pt x="13707" y="5264"/>
                  </a:cubicBezTo>
                  <a:cubicBezTo>
                    <a:pt x="13816" y="5264"/>
                    <a:pt x="13979" y="5119"/>
                    <a:pt x="14088" y="5080"/>
                  </a:cubicBezTo>
                  <a:cubicBezTo>
                    <a:pt x="14255" y="5027"/>
                    <a:pt x="14417" y="5009"/>
                    <a:pt x="14584" y="4917"/>
                  </a:cubicBezTo>
                  <a:cubicBezTo>
                    <a:pt x="15058" y="4698"/>
                    <a:pt x="15426" y="4404"/>
                    <a:pt x="15952" y="4259"/>
                  </a:cubicBezTo>
                  <a:cubicBezTo>
                    <a:pt x="16281" y="4167"/>
                    <a:pt x="16338" y="3930"/>
                    <a:pt x="16667" y="3786"/>
                  </a:cubicBezTo>
                  <a:cubicBezTo>
                    <a:pt x="16939" y="3676"/>
                    <a:pt x="17251" y="3676"/>
                    <a:pt x="17527" y="3584"/>
                  </a:cubicBezTo>
                  <a:cubicBezTo>
                    <a:pt x="18036" y="3382"/>
                    <a:pt x="18496" y="3145"/>
                    <a:pt x="19062" y="3071"/>
                  </a:cubicBezTo>
                  <a:cubicBezTo>
                    <a:pt x="19172" y="3044"/>
                    <a:pt x="19315" y="3005"/>
                    <a:pt x="19433" y="3005"/>
                  </a:cubicBezTo>
                  <a:cubicBezTo>
                    <a:pt x="19470" y="3005"/>
                    <a:pt x="19505" y="3009"/>
                    <a:pt x="19536" y="3018"/>
                  </a:cubicBezTo>
                  <a:lnTo>
                    <a:pt x="19593" y="3018"/>
                  </a:lnTo>
                  <a:lnTo>
                    <a:pt x="19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2443425" y="1976400"/>
              <a:ext cx="48925" cy="28775"/>
            </a:xfrm>
            <a:custGeom>
              <a:avLst/>
              <a:gdLst/>
              <a:ahLst/>
              <a:cxnLst/>
              <a:rect l="l" t="t" r="r" b="b"/>
              <a:pathLst>
                <a:path w="1957" h="1151" extrusionOk="0">
                  <a:moveTo>
                    <a:pt x="1419" y="0"/>
                  </a:moveTo>
                  <a:cubicBezTo>
                    <a:pt x="1233" y="0"/>
                    <a:pt x="1008" y="51"/>
                    <a:pt x="785" y="154"/>
                  </a:cubicBezTo>
                  <a:cubicBezTo>
                    <a:pt x="294" y="356"/>
                    <a:pt x="0" y="720"/>
                    <a:pt x="92" y="957"/>
                  </a:cubicBezTo>
                  <a:cubicBezTo>
                    <a:pt x="151" y="1085"/>
                    <a:pt x="311" y="1150"/>
                    <a:pt x="520" y="1150"/>
                  </a:cubicBezTo>
                  <a:cubicBezTo>
                    <a:pt x="705" y="1150"/>
                    <a:pt x="927" y="1099"/>
                    <a:pt x="1149" y="996"/>
                  </a:cubicBezTo>
                  <a:cubicBezTo>
                    <a:pt x="1645" y="795"/>
                    <a:pt x="1956" y="431"/>
                    <a:pt x="1847" y="189"/>
                  </a:cubicBezTo>
                  <a:cubicBezTo>
                    <a:pt x="1789" y="64"/>
                    <a:pt x="1628" y="0"/>
                    <a:pt x="14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2230475" y="2081650"/>
              <a:ext cx="37075" cy="33725"/>
            </a:xfrm>
            <a:custGeom>
              <a:avLst/>
              <a:gdLst/>
              <a:ahLst/>
              <a:cxnLst/>
              <a:rect l="l" t="t" r="r" b="b"/>
              <a:pathLst>
                <a:path w="1483" h="1349" extrusionOk="0">
                  <a:moveTo>
                    <a:pt x="1148" y="1"/>
                  </a:moveTo>
                  <a:cubicBezTo>
                    <a:pt x="956" y="1"/>
                    <a:pt x="682" y="149"/>
                    <a:pt x="439" y="405"/>
                  </a:cubicBezTo>
                  <a:cubicBezTo>
                    <a:pt x="128" y="734"/>
                    <a:pt x="1" y="1133"/>
                    <a:pt x="167" y="1282"/>
                  </a:cubicBezTo>
                  <a:cubicBezTo>
                    <a:pt x="212" y="1327"/>
                    <a:pt x="276" y="1349"/>
                    <a:pt x="351" y="1349"/>
                  </a:cubicBezTo>
                  <a:cubicBezTo>
                    <a:pt x="546" y="1349"/>
                    <a:pt x="819" y="1204"/>
                    <a:pt x="1044" y="953"/>
                  </a:cubicBezTo>
                  <a:cubicBezTo>
                    <a:pt x="1356" y="624"/>
                    <a:pt x="1483" y="221"/>
                    <a:pt x="1316" y="58"/>
                  </a:cubicBezTo>
                  <a:cubicBezTo>
                    <a:pt x="1274" y="19"/>
                    <a:pt x="1216" y="1"/>
                    <a:pt x="1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/>
          <p:nvPr/>
        </p:nvSpPr>
        <p:spPr>
          <a:xfrm rot="4179254">
            <a:off x="913437" y="-3204933"/>
            <a:ext cx="7655828" cy="10618874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2505456" y="1517904"/>
            <a:ext cx="38679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2633472" y="2706624"/>
            <a:ext cx="38679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ubTitle" idx="2"/>
          </p:nvPr>
        </p:nvSpPr>
        <p:spPr>
          <a:xfrm>
            <a:off x="2121408" y="2148840"/>
            <a:ext cx="46359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 rot="-5400000">
            <a:off x="472652" y="-2618719"/>
            <a:ext cx="7973967" cy="10496622"/>
          </a:xfrm>
          <a:custGeom>
            <a:avLst/>
            <a:gdLst/>
            <a:ahLst/>
            <a:cxnLst/>
            <a:rect l="l" t="t" r="r" b="b"/>
            <a:pathLst>
              <a:path w="31660" h="41676" extrusionOk="0">
                <a:moveTo>
                  <a:pt x="6647" y="0"/>
                </a:moveTo>
                <a:cubicBezTo>
                  <a:pt x="3941" y="0"/>
                  <a:pt x="2068" y="1372"/>
                  <a:pt x="3914" y="4848"/>
                </a:cubicBezTo>
                <a:cubicBezTo>
                  <a:pt x="5210" y="7281"/>
                  <a:pt x="9632" y="10667"/>
                  <a:pt x="8260" y="14905"/>
                </a:cubicBezTo>
                <a:cubicBezTo>
                  <a:pt x="6881" y="19143"/>
                  <a:pt x="1" y="30394"/>
                  <a:pt x="2224" y="35661"/>
                </a:cubicBezTo>
                <a:cubicBezTo>
                  <a:pt x="2653" y="36685"/>
                  <a:pt x="3619" y="37710"/>
                  <a:pt x="5292" y="37710"/>
                </a:cubicBezTo>
                <a:cubicBezTo>
                  <a:pt x="6816" y="37710"/>
                  <a:pt x="8927" y="36861"/>
                  <a:pt x="11754" y="34390"/>
                </a:cubicBezTo>
                <a:cubicBezTo>
                  <a:pt x="15422" y="31179"/>
                  <a:pt x="18360" y="30239"/>
                  <a:pt x="20368" y="30239"/>
                </a:cubicBezTo>
                <a:cubicBezTo>
                  <a:pt x="21605" y="30239"/>
                  <a:pt x="22490" y="30596"/>
                  <a:pt x="22974" y="30998"/>
                </a:cubicBezTo>
                <a:cubicBezTo>
                  <a:pt x="24245" y="32059"/>
                  <a:pt x="21386" y="37669"/>
                  <a:pt x="23717" y="40426"/>
                </a:cubicBezTo>
                <a:cubicBezTo>
                  <a:pt x="24431" y="41267"/>
                  <a:pt x="25292" y="41675"/>
                  <a:pt x="26137" y="41675"/>
                </a:cubicBezTo>
                <a:cubicBezTo>
                  <a:pt x="28057" y="41675"/>
                  <a:pt x="29899" y="39573"/>
                  <a:pt x="29753" y="35661"/>
                </a:cubicBezTo>
                <a:cubicBezTo>
                  <a:pt x="29558" y="30434"/>
                  <a:pt x="28075" y="27486"/>
                  <a:pt x="22325" y="27486"/>
                </a:cubicBezTo>
                <a:cubicBezTo>
                  <a:pt x="21896" y="27486"/>
                  <a:pt x="21444" y="27502"/>
                  <a:pt x="20967" y="27535"/>
                </a:cubicBezTo>
                <a:cubicBezTo>
                  <a:pt x="20625" y="27560"/>
                  <a:pt x="20311" y="27572"/>
                  <a:pt x="20024" y="27572"/>
                </a:cubicBezTo>
                <a:cubicBezTo>
                  <a:pt x="14530" y="27572"/>
                  <a:pt x="18834" y="23193"/>
                  <a:pt x="22656" y="21684"/>
                </a:cubicBezTo>
                <a:cubicBezTo>
                  <a:pt x="26684" y="20096"/>
                  <a:pt x="31659" y="14378"/>
                  <a:pt x="31024" y="8978"/>
                </a:cubicBezTo>
                <a:cubicBezTo>
                  <a:pt x="30584" y="5237"/>
                  <a:pt x="29433" y="1801"/>
                  <a:pt x="27535" y="1801"/>
                </a:cubicBezTo>
                <a:cubicBezTo>
                  <a:pt x="26693" y="1801"/>
                  <a:pt x="25703" y="2478"/>
                  <a:pt x="24562" y="4105"/>
                </a:cubicBezTo>
                <a:cubicBezTo>
                  <a:pt x="20859" y="9397"/>
                  <a:pt x="20541" y="13844"/>
                  <a:pt x="16411" y="20515"/>
                </a:cubicBezTo>
                <a:cubicBezTo>
                  <a:pt x="12282" y="27186"/>
                  <a:pt x="11754" y="31849"/>
                  <a:pt x="8997" y="32167"/>
                </a:cubicBezTo>
                <a:cubicBezTo>
                  <a:pt x="8785" y="32191"/>
                  <a:pt x="8576" y="32205"/>
                  <a:pt x="8372" y="32205"/>
                </a:cubicBezTo>
                <a:cubicBezTo>
                  <a:pt x="5919" y="32205"/>
                  <a:pt x="4244" y="30265"/>
                  <a:pt x="9423" y="22078"/>
                </a:cubicBezTo>
                <a:cubicBezTo>
                  <a:pt x="15033" y="13209"/>
                  <a:pt x="16519" y="9187"/>
                  <a:pt x="14931" y="4422"/>
                </a:cubicBezTo>
                <a:cubicBezTo>
                  <a:pt x="14077" y="1859"/>
                  <a:pt x="9797" y="0"/>
                  <a:pt x="6647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hasCustomPrompt="1"/>
          </p:nvPr>
        </p:nvSpPr>
        <p:spPr>
          <a:xfrm>
            <a:off x="1032275" y="1959300"/>
            <a:ext cx="7079400" cy="122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722376" y="3182112"/>
            <a:ext cx="77040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 rot="-5400000">
            <a:off x="-256668" y="-1861002"/>
            <a:ext cx="9657334" cy="9612390"/>
          </a:xfrm>
          <a:custGeom>
            <a:avLst/>
            <a:gdLst/>
            <a:ahLst/>
            <a:cxnLst/>
            <a:rect l="l" t="t" r="r" b="b"/>
            <a:pathLst>
              <a:path w="36744" h="36573" extrusionOk="0">
                <a:moveTo>
                  <a:pt x="12947" y="1"/>
                </a:moveTo>
                <a:cubicBezTo>
                  <a:pt x="12328" y="1"/>
                  <a:pt x="11544" y="231"/>
                  <a:pt x="10566" y="754"/>
                </a:cubicBezTo>
                <a:cubicBezTo>
                  <a:pt x="4423" y="4039"/>
                  <a:pt x="2517" y="5227"/>
                  <a:pt x="1246" y="8378"/>
                </a:cubicBezTo>
                <a:cubicBezTo>
                  <a:pt x="1" y="11554"/>
                  <a:pt x="2942" y="18759"/>
                  <a:pt x="2942" y="18759"/>
                </a:cubicBezTo>
                <a:cubicBezTo>
                  <a:pt x="3362" y="19922"/>
                  <a:pt x="5693" y="23416"/>
                  <a:pt x="6538" y="30455"/>
                </a:cubicBezTo>
                <a:cubicBezTo>
                  <a:pt x="7036" y="34573"/>
                  <a:pt x="9556" y="36573"/>
                  <a:pt x="12537" y="36573"/>
                </a:cubicBezTo>
                <a:cubicBezTo>
                  <a:pt x="14657" y="36573"/>
                  <a:pt x="17010" y="35561"/>
                  <a:pt x="19035" y="33581"/>
                </a:cubicBezTo>
                <a:cubicBezTo>
                  <a:pt x="20434" y="32214"/>
                  <a:pt x="21928" y="31790"/>
                  <a:pt x="23425" y="31790"/>
                </a:cubicBezTo>
                <a:cubicBezTo>
                  <a:pt x="25862" y="31790"/>
                  <a:pt x="28306" y="32911"/>
                  <a:pt x="30360" y="32911"/>
                </a:cubicBezTo>
                <a:cubicBezTo>
                  <a:pt x="31442" y="32911"/>
                  <a:pt x="32415" y="32600"/>
                  <a:pt x="33222" y="31650"/>
                </a:cubicBezTo>
                <a:cubicBezTo>
                  <a:pt x="36021" y="28330"/>
                  <a:pt x="36744" y="22533"/>
                  <a:pt x="31649" y="22533"/>
                </a:cubicBezTo>
                <a:cubicBezTo>
                  <a:pt x="30766" y="22533"/>
                  <a:pt x="29709" y="22707"/>
                  <a:pt x="28457" y="23098"/>
                </a:cubicBezTo>
                <a:cubicBezTo>
                  <a:pt x="25665" y="23972"/>
                  <a:pt x="23056" y="24488"/>
                  <a:pt x="21015" y="24488"/>
                </a:cubicBezTo>
                <a:cubicBezTo>
                  <a:pt x="16865" y="24488"/>
                  <a:pt x="15061" y="22354"/>
                  <a:pt x="18825" y="16745"/>
                </a:cubicBezTo>
                <a:cubicBezTo>
                  <a:pt x="24435" y="8378"/>
                  <a:pt x="32167" y="12088"/>
                  <a:pt x="32167" y="7959"/>
                </a:cubicBezTo>
                <a:cubicBezTo>
                  <a:pt x="32167" y="5403"/>
                  <a:pt x="30058" y="3869"/>
                  <a:pt x="27596" y="3869"/>
                </a:cubicBezTo>
                <a:cubicBezTo>
                  <a:pt x="26080" y="3869"/>
                  <a:pt x="24430" y="4451"/>
                  <a:pt x="23057" y="5735"/>
                </a:cubicBezTo>
                <a:cubicBezTo>
                  <a:pt x="16945" y="11478"/>
                  <a:pt x="10884" y="16745"/>
                  <a:pt x="12999" y="22253"/>
                </a:cubicBezTo>
                <a:cubicBezTo>
                  <a:pt x="14708" y="26696"/>
                  <a:pt x="16694" y="30451"/>
                  <a:pt x="14050" y="30451"/>
                </a:cubicBezTo>
                <a:cubicBezTo>
                  <a:pt x="13420" y="30451"/>
                  <a:pt x="12526" y="30238"/>
                  <a:pt x="11303" y="29769"/>
                </a:cubicBezTo>
                <a:cubicBezTo>
                  <a:pt x="4950" y="27336"/>
                  <a:pt x="10776" y="14204"/>
                  <a:pt x="12999" y="9966"/>
                </a:cubicBezTo>
                <a:cubicBezTo>
                  <a:pt x="14869" y="6409"/>
                  <a:pt x="16213" y="1"/>
                  <a:pt x="12947" y="1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1426050" y="2413325"/>
            <a:ext cx="1923300" cy="2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2"/>
          </p:nvPr>
        </p:nvSpPr>
        <p:spPr>
          <a:xfrm>
            <a:off x="1423950" y="2754875"/>
            <a:ext cx="19275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hasCustomPrompt="1"/>
          </p:nvPr>
        </p:nvSpPr>
        <p:spPr>
          <a:xfrm>
            <a:off x="1423950" y="2058574"/>
            <a:ext cx="1927500" cy="4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4"/>
          </p:nvPr>
        </p:nvSpPr>
        <p:spPr>
          <a:xfrm>
            <a:off x="3610350" y="2916975"/>
            <a:ext cx="1923300" cy="2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3610350" y="3258525"/>
            <a:ext cx="19233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title" idx="6" hasCustomPrompt="1"/>
          </p:nvPr>
        </p:nvSpPr>
        <p:spPr>
          <a:xfrm>
            <a:off x="3608250" y="2562224"/>
            <a:ext cx="1927500" cy="4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7"/>
          </p:nvPr>
        </p:nvSpPr>
        <p:spPr>
          <a:xfrm>
            <a:off x="5794650" y="2413325"/>
            <a:ext cx="1923300" cy="2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5792550" y="2754875"/>
            <a:ext cx="19275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title" idx="9" hasCustomPrompt="1"/>
          </p:nvPr>
        </p:nvSpPr>
        <p:spPr>
          <a:xfrm>
            <a:off x="5792550" y="2058574"/>
            <a:ext cx="1927500" cy="4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84900"/>
            <a:ext cx="77040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9" r:id="rId8"/>
    <p:sldLayoutId id="2147483661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6"/>
          <p:cNvGrpSpPr/>
          <p:nvPr/>
        </p:nvGrpSpPr>
        <p:grpSpPr>
          <a:xfrm>
            <a:off x="4418550" y="1229900"/>
            <a:ext cx="2988799" cy="2823344"/>
            <a:chOff x="4590000" y="1390625"/>
            <a:chExt cx="2988799" cy="2823344"/>
          </a:xfrm>
        </p:grpSpPr>
        <p:sp>
          <p:nvSpPr>
            <p:cNvPr id="271" name="Google Shape;271;p36"/>
            <p:cNvSpPr/>
            <p:nvPr/>
          </p:nvSpPr>
          <p:spPr>
            <a:xfrm>
              <a:off x="5227816" y="1945025"/>
              <a:ext cx="23805" cy="19674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17" y="1"/>
                  </a:moveTo>
                  <a:cubicBezTo>
                    <a:pt x="13" y="1"/>
                    <a:pt x="9" y="5"/>
                    <a:pt x="1" y="13"/>
                  </a:cubicBezTo>
                  <a:lnTo>
                    <a:pt x="1" y="50"/>
                  </a:lnTo>
                  <a:cubicBezTo>
                    <a:pt x="34" y="67"/>
                    <a:pt x="54" y="83"/>
                    <a:pt x="87" y="100"/>
                  </a:cubicBezTo>
                  <a:lnTo>
                    <a:pt x="104" y="100"/>
                  </a:lnTo>
                  <a:cubicBezTo>
                    <a:pt x="120" y="83"/>
                    <a:pt x="120" y="83"/>
                    <a:pt x="104" y="67"/>
                  </a:cubicBezTo>
                  <a:cubicBezTo>
                    <a:pt x="87" y="50"/>
                    <a:pt x="54" y="30"/>
                    <a:pt x="34" y="13"/>
                  </a:cubicBezTo>
                  <a:cubicBezTo>
                    <a:pt x="26" y="5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4866413" y="1484665"/>
              <a:ext cx="2712385" cy="2729305"/>
            </a:xfrm>
            <a:custGeom>
              <a:avLst/>
              <a:gdLst/>
              <a:ahLst/>
              <a:cxnLst/>
              <a:rect l="l" t="t" r="r" b="b"/>
              <a:pathLst>
                <a:path w="13787" h="13873" extrusionOk="0">
                  <a:moveTo>
                    <a:pt x="9991" y="1"/>
                  </a:moveTo>
                  <a:cubicBezTo>
                    <a:pt x="9991" y="1"/>
                    <a:pt x="9975" y="1"/>
                    <a:pt x="9975" y="21"/>
                  </a:cubicBezTo>
                  <a:cubicBezTo>
                    <a:pt x="9975" y="38"/>
                    <a:pt x="9991" y="38"/>
                    <a:pt x="9991" y="38"/>
                  </a:cubicBezTo>
                  <a:lnTo>
                    <a:pt x="10197" y="38"/>
                  </a:lnTo>
                  <a:cubicBezTo>
                    <a:pt x="10197" y="38"/>
                    <a:pt x="10214" y="38"/>
                    <a:pt x="10214" y="21"/>
                  </a:cubicBezTo>
                  <a:cubicBezTo>
                    <a:pt x="10214" y="1"/>
                    <a:pt x="10197" y="1"/>
                    <a:pt x="10197" y="1"/>
                  </a:cubicBezTo>
                  <a:close/>
                  <a:moveTo>
                    <a:pt x="9769" y="1"/>
                  </a:moveTo>
                  <a:cubicBezTo>
                    <a:pt x="9699" y="1"/>
                    <a:pt x="9633" y="1"/>
                    <a:pt x="9579" y="21"/>
                  </a:cubicBezTo>
                  <a:cubicBezTo>
                    <a:pt x="9563" y="21"/>
                    <a:pt x="9563" y="21"/>
                    <a:pt x="9563" y="38"/>
                  </a:cubicBezTo>
                  <a:cubicBezTo>
                    <a:pt x="9563" y="54"/>
                    <a:pt x="9563" y="54"/>
                    <a:pt x="9579" y="54"/>
                  </a:cubicBezTo>
                  <a:cubicBezTo>
                    <a:pt x="9633" y="54"/>
                    <a:pt x="9699" y="54"/>
                    <a:pt x="9769" y="38"/>
                  </a:cubicBezTo>
                  <a:cubicBezTo>
                    <a:pt x="9785" y="38"/>
                    <a:pt x="9785" y="38"/>
                    <a:pt x="9785" y="21"/>
                  </a:cubicBezTo>
                  <a:cubicBezTo>
                    <a:pt x="9785" y="21"/>
                    <a:pt x="9785" y="1"/>
                    <a:pt x="9769" y="1"/>
                  </a:cubicBezTo>
                  <a:close/>
                  <a:moveTo>
                    <a:pt x="10420" y="1"/>
                  </a:moveTo>
                  <a:lnTo>
                    <a:pt x="10403" y="21"/>
                  </a:lnTo>
                  <a:cubicBezTo>
                    <a:pt x="10403" y="38"/>
                    <a:pt x="10420" y="54"/>
                    <a:pt x="10420" y="54"/>
                  </a:cubicBezTo>
                  <a:lnTo>
                    <a:pt x="10609" y="54"/>
                  </a:lnTo>
                  <a:cubicBezTo>
                    <a:pt x="10626" y="54"/>
                    <a:pt x="10647" y="54"/>
                    <a:pt x="10647" y="38"/>
                  </a:cubicBezTo>
                  <a:lnTo>
                    <a:pt x="10626" y="21"/>
                  </a:lnTo>
                  <a:cubicBezTo>
                    <a:pt x="10560" y="21"/>
                    <a:pt x="10490" y="21"/>
                    <a:pt x="10420" y="1"/>
                  </a:cubicBezTo>
                  <a:close/>
                  <a:moveTo>
                    <a:pt x="9341" y="38"/>
                  </a:moveTo>
                  <a:cubicBezTo>
                    <a:pt x="9270" y="38"/>
                    <a:pt x="9221" y="54"/>
                    <a:pt x="9151" y="71"/>
                  </a:cubicBezTo>
                  <a:cubicBezTo>
                    <a:pt x="9134" y="71"/>
                    <a:pt x="9134" y="71"/>
                    <a:pt x="9134" y="87"/>
                  </a:cubicBezTo>
                  <a:lnTo>
                    <a:pt x="9151" y="104"/>
                  </a:lnTo>
                  <a:cubicBezTo>
                    <a:pt x="9221" y="87"/>
                    <a:pt x="9287" y="87"/>
                    <a:pt x="9341" y="71"/>
                  </a:cubicBezTo>
                  <a:cubicBezTo>
                    <a:pt x="9357" y="71"/>
                    <a:pt x="9357" y="71"/>
                    <a:pt x="9357" y="54"/>
                  </a:cubicBezTo>
                  <a:cubicBezTo>
                    <a:pt x="9357" y="38"/>
                    <a:pt x="9357" y="38"/>
                    <a:pt x="9341" y="38"/>
                  </a:cubicBezTo>
                  <a:close/>
                  <a:moveTo>
                    <a:pt x="10853" y="38"/>
                  </a:moveTo>
                  <a:lnTo>
                    <a:pt x="10832" y="54"/>
                  </a:lnTo>
                  <a:cubicBezTo>
                    <a:pt x="10832" y="71"/>
                    <a:pt x="10832" y="71"/>
                    <a:pt x="10853" y="87"/>
                  </a:cubicBezTo>
                  <a:cubicBezTo>
                    <a:pt x="10919" y="87"/>
                    <a:pt x="10972" y="87"/>
                    <a:pt x="11038" y="104"/>
                  </a:cubicBezTo>
                  <a:cubicBezTo>
                    <a:pt x="11059" y="104"/>
                    <a:pt x="11059" y="104"/>
                    <a:pt x="11059" y="87"/>
                  </a:cubicBezTo>
                  <a:cubicBezTo>
                    <a:pt x="11059" y="71"/>
                    <a:pt x="11059" y="71"/>
                    <a:pt x="11038" y="71"/>
                  </a:cubicBezTo>
                  <a:cubicBezTo>
                    <a:pt x="10989" y="54"/>
                    <a:pt x="10919" y="54"/>
                    <a:pt x="10853" y="38"/>
                  </a:cubicBezTo>
                  <a:close/>
                  <a:moveTo>
                    <a:pt x="8928" y="104"/>
                  </a:moveTo>
                  <a:cubicBezTo>
                    <a:pt x="8858" y="124"/>
                    <a:pt x="8793" y="124"/>
                    <a:pt x="8739" y="141"/>
                  </a:cubicBezTo>
                  <a:cubicBezTo>
                    <a:pt x="8722" y="157"/>
                    <a:pt x="8722" y="157"/>
                    <a:pt x="8722" y="174"/>
                  </a:cubicBezTo>
                  <a:cubicBezTo>
                    <a:pt x="8722" y="174"/>
                    <a:pt x="8722" y="190"/>
                    <a:pt x="8739" y="190"/>
                  </a:cubicBezTo>
                  <a:cubicBezTo>
                    <a:pt x="8809" y="174"/>
                    <a:pt x="8858" y="157"/>
                    <a:pt x="8928" y="141"/>
                  </a:cubicBezTo>
                  <a:cubicBezTo>
                    <a:pt x="8945" y="141"/>
                    <a:pt x="8945" y="124"/>
                    <a:pt x="8945" y="124"/>
                  </a:cubicBezTo>
                  <a:cubicBezTo>
                    <a:pt x="8945" y="104"/>
                    <a:pt x="8928" y="104"/>
                    <a:pt x="8928" y="104"/>
                  </a:cubicBezTo>
                  <a:close/>
                  <a:moveTo>
                    <a:pt x="11281" y="104"/>
                  </a:moveTo>
                  <a:cubicBezTo>
                    <a:pt x="11265" y="104"/>
                    <a:pt x="11265" y="104"/>
                    <a:pt x="11244" y="124"/>
                  </a:cubicBezTo>
                  <a:cubicBezTo>
                    <a:pt x="11244" y="141"/>
                    <a:pt x="11265" y="141"/>
                    <a:pt x="11265" y="141"/>
                  </a:cubicBezTo>
                  <a:cubicBezTo>
                    <a:pt x="11331" y="157"/>
                    <a:pt x="11401" y="174"/>
                    <a:pt x="11450" y="190"/>
                  </a:cubicBezTo>
                  <a:cubicBezTo>
                    <a:pt x="11471" y="190"/>
                    <a:pt x="11471" y="174"/>
                    <a:pt x="11487" y="174"/>
                  </a:cubicBezTo>
                  <a:cubicBezTo>
                    <a:pt x="11487" y="157"/>
                    <a:pt x="11471" y="157"/>
                    <a:pt x="11471" y="141"/>
                  </a:cubicBezTo>
                  <a:cubicBezTo>
                    <a:pt x="11401" y="141"/>
                    <a:pt x="11331" y="124"/>
                    <a:pt x="11281" y="104"/>
                  </a:cubicBezTo>
                  <a:close/>
                  <a:moveTo>
                    <a:pt x="8500" y="207"/>
                  </a:moveTo>
                  <a:cubicBezTo>
                    <a:pt x="8446" y="227"/>
                    <a:pt x="8381" y="244"/>
                    <a:pt x="8327" y="260"/>
                  </a:cubicBezTo>
                  <a:cubicBezTo>
                    <a:pt x="8310" y="277"/>
                    <a:pt x="8310" y="277"/>
                    <a:pt x="8310" y="293"/>
                  </a:cubicBezTo>
                  <a:lnTo>
                    <a:pt x="8327" y="310"/>
                  </a:lnTo>
                  <a:cubicBezTo>
                    <a:pt x="8397" y="277"/>
                    <a:pt x="8446" y="260"/>
                    <a:pt x="8516" y="244"/>
                  </a:cubicBezTo>
                  <a:cubicBezTo>
                    <a:pt x="8533" y="244"/>
                    <a:pt x="8533" y="227"/>
                    <a:pt x="8533" y="227"/>
                  </a:cubicBezTo>
                  <a:cubicBezTo>
                    <a:pt x="8533" y="207"/>
                    <a:pt x="8516" y="207"/>
                    <a:pt x="8500" y="207"/>
                  </a:cubicBezTo>
                  <a:close/>
                  <a:moveTo>
                    <a:pt x="11693" y="207"/>
                  </a:moveTo>
                  <a:cubicBezTo>
                    <a:pt x="11677" y="207"/>
                    <a:pt x="11677" y="207"/>
                    <a:pt x="11656" y="227"/>
                  </a:cubicBezTo>
                  <a:lnTo>
                    <a:pt x="11677" y="244"/>
                  </a:lnTo>
                  <a:cubicBezTo>
                    <a:pt x="11743" y="260"/>
                    <a:pt x="11796" y="277"/>
                    <a:pt x="11862" y="310"/>
                  </a:cubicBezTo>
                  <a:cubicBezTo>
                    <a:pt x="11883" y="310"/>
                    <a:pt x="11883" y="293"/>
                    <a:pt x="11883" y="293"/>
                  </a:cubicBezTo>
                  <a:cubicBezTo>
                    <a:pt x="11899" y="277"/>
                    <a:pt x="11883" y="277"/>
                    <a:pt x="11883" y="277"/>
                  </a:cubicBezTo>
                  <a:cubicBezTo>
                    <a:pt x="11813" y="244"/>
                    <a:pt x="11759" y="227"/>
                    <a:pt x="11693" y="207"/>
                  </a:cubicBezTo>
                  <a:close/>
                  <a:moveTo>
                    <a:pt x="8104" y="347"/>
                  </a:moveTo>
                  <a:cubicBezTo>
                    <a:pt x="8034" y="380"/>
                    <a:pt x="7985" y="396"/>
                    <a:pt x="7931" y="433"/>
                  </a:cubicBezTo>
                  <a:cubicBezTo>
                    <a:pt x="7915" y="433"/>
                    <a:pt x="7915" y="450"/>
                    <a:pt x="7915" y="466"/>
                  </a:cubicBezTo>
                  <a:lnTo>
                    <a:pt x="7948" y="466"/>
                  </a:lnTo>
                  <a:cubicBezTo>
                    <a:pt x="8001" y="433"/>
                    <a:pt x="8051" y="413"/>
                    <a:pt x="8121" y="380"/>
                  </a:cubicBezTo>
                  <a:cubicBezTo>
                    <a:pt x="8121" y="380"/>
                    <a:pt x="8137" y="380"/>
                    <a:pt x="8121" y="363"/>
                  </a:cubicBezTo>
                  <a:cubicBezTo>
                    <a:pt x="8121" y="347"/>
                    <a:pt x="8121" y="347"/>
                    <a:pt x="8104" y="347"/>
                  </a:cubicBezTo>
                  <a:close/>
                  <a:moveTo>
                    <a:pt x="12089" y="347"/>
                  </a:moveTo>
                  <a:cubicBezTo>
                    <a:pt x="12089" y="347"/>
                    <a:pt x="12068" y="347"/>
                    <a:pt x="12068" y="363"/>
                  </a:cubicBezTo>
                  <a:lnTo>
                    <a:pt x="12068" y="380"/>
                  </a:lnTo>
                  <a:cubicBezTo>
                    <a:pt x="12138" y="413"/>
                    <a:pt x="12192" y="433"/>
                    <a:pt x="12258" y="466"/>
                  </a:cubicBezTo>
                  <a:cubicBezTo>
                    <a:pt x="12274" y="466"/>
                    <a:pt x="12274" y="466"/>
                    <a:pt x="12274" y="450"/>
                  </a:cubicBezTo>
                  <a:cubicBezTo>
                    <a:pt x="12295" y="450"/>
                    <a:pt x="12274" y="433"/>
                    <a:pt x="12274" y="433"/>
                  </a:cubicBezTo>
                  <a:cubicBezTo>
                    <a:pt x="12208" y="396"/>
                    <a:pt x="12155" y="380"/>
                    <a:pt x="12089" y="347"/>
                  </a:cubicBezTo>
                  <a:close/>
                  <a:moveTo>
                    <a:pt x="7725" y="536"/>
                  </a:moveTo>
                  <a:cubicBezTo>
                    <a:pt x="7659" y="569"/>
                    <a:pt x="7606" y="602"/>
                    <a:pt x="7556" y="639"/>
                  </a:cubicBezTo>
                  <a:cubicBezTo>
                    <a:pt x="7536" y="639"/>
                    <a:pt x="7536" y="656"/>
                    <a:pt x="7536" y="672"/>
                  </a:cubicBezTo>
                  <a:lnTo>
                    <a:pt x="7573" y="672"/>
                  </a:lnTo>
                  <a:cubicBezTo>
                    <a:pt x="7622" y="639"/>
                    <a:pt x="7676" y="602"/>
                    <a:pt x="7742" y="569"/>
                  </a:cubicBezTo>
                  <a:lnTo>
                    <a:pt x="7742" y="553"/>
                  </a:lnTo>
                  <a:cubicBezTo>
                    <a:pt x="7742" y="536"/>
                    <a:pt x="7725" y="536"/>
                    <a:pt x="7725" y="536"/>
                  </a:cubicBezTo>
                  <a:close/>
                  <a:moveTo>
                    <a:pt x="12480" y="536"/>
                  </a:moveTo>
                  <a:cubicBezTo>
                    <a:pt x="12464" y="536"/>
                    <a:pt x="12464" y="536"/>
                    <a:pt x="12447" y="553"/>
                  </a:cubicBezTo>
                  <a:cubicBezTo>
                    <a:pt x="12447" y="553"/>
                    <a:pt x="12447" y="569"/>
                    <a:pt x="12464" y="569"/>
                  </a:cubicBezTo>
                  <a:cubicBezTo>
                    <a:pt x="12517" y="602"/>
                    <a:pt x="12567" y="639"/>
                    <a:pt x="12620" y="672"/>
                  </a:cubicBezTo>
                  <a:lnTo>
                    <a:pt x="12653" y="672"/>
                  </a:lnTo>
                  <a:lnTo>
                    <a:pt x="12653" y="639"/>
                  </a:lnTo>
                  <a:cubicBezTo>
                    <a:pt x="12583" y="602"/>
                    <a:pt x="12534" y="569"/>
                    <a:pt x="12480" y="536"/>
                  </a:cubicBezTo>
                  <a:close/>
                  <a:moveTo>
                    <a:pt x="7350" y="759"/>
                  </a:moveTo>
                  <a:cubicBezTo>
                    <a:pt x="7297" y="808"/>
                    <a:pt x="7247" y="845"/>
                    <a:pt x="7194" y="878"/>
                  </a:cubicBezTo>
                  <a:lnTo>
                    <a:pt x="7194" y="911"/>
                  </a:lnTo>
                  <a:lnTo>
                    <a:pt x="7227" y="911"/>
                  </a:lnTo>
                  <a:cubicBezTo>
                    <a:pt x="7280" y="878"/>
                    <a:pt x="7330" y="825"/>
                    <a:pt x="7383" y="792"/>
                  </a:cubicBezTo>
                  <a:lnTo>
                    <a:pt x="7383" y="775"/>
                  </a:lnTo>
                  <a:cubicBezTo>
                    <a:pt x="7383" y="759"/>
                    <a:pt x="7367" y="759"/>
                    <a:pt x="7350" y="759"/>
                  </a:cubicBezTo>
                  <a:close/>
                  <a:moveTo>
                    <a:pt x="12810" y="775"/>
                  </a:moveTo>
                  <a:lnTo>
                    <a:pt x="12810" y="808"/>
                  </a:lnTo>
                  <a:cubicBezTo>
                    <a:pt x="12859" y="845"/>
                    <a:pt x="12913" y="878"/>
                    <a:pt x="12962" y="928"/>
                  </a:cubicBezTo>
                  <a:lnTo>
                    <a:pt x="12995" y="928"/>
                  </a:lnTo>
                  <a:cubicBezTo>
                    <a:pt x="12995" y="911"/>
                    <a:pt x="12995" y="911"/>
                    <a:pt x="12979" y="895"/>
                  </a:cubicBezTo>
                  <a:cubicBezTo>
                    <a:pt x="12946" y="862"/>
                    <a:pt x="12892" y="808"/>
                    <a:pt x="12843" y="775"/>
                  </a:cubicBezTo>
                  <a:close/>
                  <a:moveTo>
                    <a:pt x="7031" y="1018"/>
                  </a:moveTo>
                  <a:cubicBezTo>
                    <a:pt x="7026" y="1018"/>
                    <a:pt x="7021" y="1022"/>
                    <a:pt x="7021" y="1031"/>
                  </a:cubicBezTo>
                  <a:cubicBezTo>
                    <a:pt x="6971" y="1068"/>
                    <a:pt x="6918" y="1117"/>
                    <a:pt x="6885" y="1171"/>
                  </a:cubicBezTo>
                  <a:cubicBezTo>
                    <a:pt x="6868" y="1171"/>
                    <a:pt x="6868" y="1187"/>
                    <a:pt x="6885" y="1187"/>
                  </a:cubicBezTo>
                  <a:lnTo>
                    <a:pt x="6901" y="1187"/>
                  </a:lnTo>
                  <a:cubicBezTo>
                    <a:pt x="6955" y="1154"/>
                    <a:pt x="7004" y="1101"/>
                    <a:pt x="7041" y="1068"/>
                  </a:cubicBezTo>
                  <a:cubicBezTo>
                    <a:pt x="7058" y="1051"/>
                    <a:pt x="7058" y="1031"/>
                    <a:pt x="7041" y="1031"/>
                  </a:cubicBezTo>
                  <a:cubicBezTo>
                    <a:pt x="7041" y="1022"/>
                    <a:pt x="7036" y="1018"/>
                    <a:pt x="7031" y="1018"/>
                  </a:cubicBezTo>
                  <a:close/>
                  <a:moveTo>
                    <a:pt x="13143" y="1055"/>
                  </a:moveTo>
                  <a:cubicBezTo>
                    <a:pt x="13139" y="1055"/>
                    <a:pt x="13135" y="1059"/>
                    <a:pt x="13135" y="1068"/>
                  </a:cubicBezTo>
                  <a:cubicBezTo>
                    <a:pt x="13119" y="1068"/>
                    <a:pt x="13119" y="1084"/>
                    <a:pt x="13135" y="1084"/>
                  </a:cubicBezTo>
                  <a:cubicBezTo>
                    <a:pt x="13168" y="1134"/>
                    <a:pt x="13201" y="1187"/>
                    <a:pt x="13255" y="1237"/>
                  </a:cubicBezTo>
                  <a:lnTo>
                    <a:pt x="13271" y="1237"/>
                  </a:lnTo>
                  <a:cubicBezTo>
                    <a:pt x="13288" y="1237"/>
                    <a:pt x="13288" y="1220"/>
                    <a:pt x="13288" y="1204"/>
                  </a:cubicBezTo>
                  <a:cubicBezTo>
                    <a:pt x="13238" y="1154"/>
                    <a:pt x="13201" y="1101"/>
                    <a:pt x="13152" y="1068"/>
                  </a:cubicBezTo>
                  <a:cubicBezTo>
                    <a:pt x="13152" y="1059"/>
                    <a:pt x="13147" y="1055"/>
                    <a:pt x="13143" y="1055"/>
                  </a:cubicBezTo>
                  <a:close/>
                  <a:moveTo>
                    <a:pt x="6712" y="1323"/>
                  </a:moveTo>
                  <a:cubicBezTo>
                    <a:pt x="6662" y="1377"/>
                    <a:pt x="6629" y="1426"/>
                    <a:pt x="6592" y="1480"/>
                  </a:cubicBezTo>
                  <a:cubicBezTo>
                    <a:pt x="6576" y="1480"/>
                    <a:pt x="6576" y="1496"/>
                    <a:pt x="6592" y="1496"/>
                  </a:cubicBezTo>
                  <a:lnTo>
                    <a:pt x="6592" y="1513"/>
                  </a:lnTo>
                  <a:lnTo>
                    <a:pt x="6609" y="1496"/>
                  </a:lnTo>
                  <a:cubicBezTo>
                    <a:pt x="6662" y="1443"/>
                    <a:pt x="6695" y="1393"/>
                    <a:pt x="6749" y="1360"/>
                  </a:cubicBezTo>
                  <a:lnTo>
                    <a:pt x="6749" y="1323"/>
                  </a:lnTo>
                  <a:close/>
                  <a:moveTo>
                    <a:pt x="13391" y="1393"/>
                  </a:moveTo>
                  <a:cubicBezTo>
                    <a:pt x="13374" y="1393"/>
                    <a:pt x="13374" y="1410"/>
                    <a:pt x="13374" y="1426"/>
                  </a:cubicBezTo>
                  <a:cubicBezTo>
                    <a:pt x="13407" y="1480"/>
                    <a:pt x="13444" y="1529"/>
                    <a:pt x="13477" y="1583"/>
                  </a:cubicBezTo>
                  <a:cubicBezTo>
                    <a:pt x="13477" y="1599"/>
                    <a:pt x="13494" y="1599"/>
                    <a:pt x="13494" y="1599"/>
                  </a:cubicBezTo>
                  <a:cubicBezTo>
                    <a:pt x="13510" y="1599"/>
                    <a:pt x="13510" y="1583"/>
                    <a:pt x="13510" y="1566"/>
                  </a:cubicBezTo>
                  <a:cubicBezTo>
                    <a:pt x="13477" y="1513"/>
                    <a:pt x="13444" y="1463"/>
                    <a:pt x="13407" y="1393"/>
                  </a:cubicBezTo>
                  <a:close/>
                  <a:moveTo>
                    <a:pt x="6440" y="1649"/>
                  </a:moveTo>
                  <a:cubicBezTo>
                    <a:pt x="6403" y="1702"/>
                    <a:pt x="6370" y="1752"/>
                    <a:pt x="6320" y="1805"/>
                  </a:cubicBezTo>
                  <a:cubicBezTo>
                    <a:pt x="6320" y="1822"/>
                    <a:pt x="6320" y="1838"/>
                    <a:pt x="6337" y="1838"/>
                  </a:cubicBezTo>
                  <a:lnTo>
                    <a:pt x="6353" y="1838"/>
                  </a:lnTo>
                  <a:cubicBezTo>
                    <a:pt x="6386" y="1789"/>
                    <a:pt x="6440" y="1735"/>
                    <a:pt x="6473" y="1686"/>
                  </a:cubicBezTo>
                  <a:lnTo>
                    <a:pt x="6473" y="1649"/>
                  </a:lnTo>
                  <a:close/>
                  <a:moveTo>
                    <a:pt x="13580" y="1772"/>
                  </a:moveTo>
                  <a:cubicBezTo>
                    <a:pt x="13580" y="1772"/>
                    <a:pt x="13564" y="1789"/>
                    <a:pt x="13564" y="1805"/>
                  </a:cubicBezTo>
                  <a:cubicBezTo>
                    <a:pt x="13597" y="1855"/>
                    <a:pt x="13613" y="1925"/>
                    <a:pt x="13634" y="1978"/>
                  </a:cubicBezTo>
                  <a:cubicBezTo>
                    <a:pt x="13634" y="1995"/>
                    <a:pt x="13650" y="1995"/>
                    <a:pt x="13650" y="1995"/>
                  </a:cubicBezTo>
                  <a:lnTo>
                    <a:pt x="13667" y="1995"/>
                  </a:lnTo>
                  <a:cubicBezTo>
                    <a:pt x="13667" y="1995"/>
                    <a:pt x="13683" y="1978"/>
                    <a:pt x="13667" y="1978"/>
                  </a:cubicBezTo>
                  <a:cubicBezTo>
                    <a:pt x="13650" y="1908"/>
                    <a:pt x="13634" y="1838"/>
                    <a:pt x="13613" y="1789"/>
                  </a:cubicBezTo>
                  <a:cubicBezTo>
                    <a:pt x="13597" y="1772"/>
                    <a:pt x="13597" y="1772"/>
                    <a:pt x="13580" y="1772"/>
                  </a:cubicBezTo>
                  <a:close/>
                  <a:moveTo>
                    <a:pt x="6217" y="1995"/>
                  </a:moveTo>
                  <a:cubicBezTo>
                    <a:pt x="6217" y="1995"/>
                    <a:pt x="6197" y="1995"/>
                    <a:pt x="6197" y="2011"/>
                  </a:cubicBezTo>
                  <a:cubicBezTo>
                    <a:pt x="6164" y="2061"/>
                    <a:pt x="6131" y="2114"/>
                    <a:pt x="6094" y="2164"/>
                  </a:cubicBezTo>
                  <a:cubicBezTo>
                    <a:pt x="6094" y="2184"/>
                    <a:pt x="6094" y="2201"/>
                    <a:pt x="6114" y="2201"/>
                  </a:cubicBezTo>
                  <a:lnTo>
                    <a:pt x="6131" y="2201"/>
                  </a:lnTo>
                  <a:cubicBezTo>
                    <a:pt x="6164" y="2131"/>
                    <a:pt x="6197" y="2081"/>
                    <a:pt x="6234" y="2028"/>
                  </a:cubicBezTo>
                  <a:cubicBezTo>
                    <a:pt x="6234" y="2011"/>
                    <a:pt x="6234" y="2011"/>
                    <a:pt x="6217" y="1995"/>
                  </a:cubicBezTo>
                  <a:close/>
                  <a:moveTo>
                    <a:pt x="13700" y="2184"/>
                  </a:moveTo>
                  <a:cubicBezTo>
                    <a:pt x="13700" y="2184"/>
                    <a:pt x="13683" y="2201"/>
                    <a:pt x="13700" y="2201"/>
                  </a:cubicBezTo>
                  <a:cubicBezTo>
                    <a:pt x="13700" y="2267"/>
                    <a:pt x="13716" y="2320"/>
                    <a:pt x="13716" y="2390"/>
                  </a:cubicBezTo>
                  <a:cubicBezTo>
                    <a:pt x="13737" y="2407"/>
                    <a:pt x="13737" y="2407"/>
                    <a:pt x="13753" y="2407"/>
                  </a:cubicBezTo>
                  <a:lnTo>
                    <a:pt x="13770" y="2390"/>
                  </a:lnTo>
                  <a:cubicBezTo>
                    <a:pt x="13753" y="2320"/>
                    <a:pt x="13753" y="2250"/>
                    <a:pt x="13737" y="2201"/>
                  </a:cubicBezTo>
                  <a:cubicBezTo>
                    <a:pt x="13737" y="2184"/>
                    <a:pt x="13716" y="2184"/>
                    <a:pt x="13700" y="2184"/>
                  </a:cubicBezTo>
                  <a:close/>
                  <a:moveTo>
                    <a:pt x="5991" y="2370"/>
                  </a:moveTo>
                  <a:cubicBezTo>
                    <a:pt x="5958" y="2440"/>
                    <a:pt x="5925" y="2493"/>
                    <a:pt x="5908" y="2559"/>
                  </a:cubicBezTo>
                  <a:lnTo>
                    <a:pt x="5908" y="2576"/>
                  </a:lnTo>
                  <a:lnTo>
                    <a:pt x="5941" y="2576"/>
                  </a:lnTo>
                  <a:cubicBezTo>
                    <a:pt x="5958" y="2510"/>
                    <a:pt x="5991" y="2456"/>
                    <a:pt x="6028" y="2390"/>
                  </a:cubicBezTo>
                  <a:cubicBezTo>
                    <a:pt x="6028" y="2390"/>
                    <a:pt x="6028" y="2370"/>
                    <a:pt x="6011" y="2370"/>
                  </a:cubicBezTo>
                  <a:close/>
                  <a:moveTo>
                    <a:pt x="2097" y="2559"/>
                  </a:moveTo>
                  <a:lnTo>
                    <a:pt x="2097" y="2596"/>
                  </a:lnTo>
                  <a:cubicBezTo>
                    <a:pt x="2147" y="2629"/>
                    <a:pt x="2200" y="2679"/>
                    <a:pt x="2233" y="2716"/>
                  </a:cubicBezTo>
                  <a:lnTo>
                    <a:pt x="2250" y="2732"/>
                  </a:lnTo>
                  <a:lnTo>
                    <a:pt x="2266" y="2716"/>
                  </a:lnTo>
                  <a:lnTo>
                    <a:pt x="2266" y="2699"/>
                  </a:lnTo>
                  <a:cubicBezTo>
                    <a:pt x="2217" y="2646"/>
                    <a:pt x="2163" y="2613"/>
                    <a:pt x="2130" y="2559"/>
                  </a:cubicBezTo>
                  <a:close/>
                  <a:moveTo>
                    <a:pt x="13770" y="2596"/>
                  </a:moveTo>
                  <a:cubicBezTo>
                    <a:pt x="13753" y="2596"/>
                    <a:pt x="13753" y="2613"/>
                    <a:pt x="13753" y="2629"/>
                  </a:cubicBezTo>
                  <a:lnTo>
                    <a:pt x="13753" y="2819"/>
                  </a:lnTo>
                  <a:lnTo>
                    <a:pt x="13770" y="2835"/>
                  </a:lnTo>
                  <a:cubicBezTo>
                    <a:pt x="13786" y="2835"/>
                    <a:pt x="13786" y="2819"/>
                    <a:pt x="13786" y="2819"/>
                  </a:cubicBezTo>
                  <a:lnTo>
                    <a:pt x="13786" y="2613"/>
                  </a:lnTo>
                  <a:cubicBezTo>
                    <a:pt x="13786" y="2613"/>
                    <a:pt x="13786" y="2596"/>
                    <a:pt x="13770" y="2596"/>
                  </a:cubicBezTo>
                  <a:close/>
                  <a:moveTo>
                    <a:pt x="5838" y="2749"/>
                  </a:moveTo>
                  <a:cubicBezTo>
                    <a:pt x="5822" y="2749"/>
                    <a:pt x="5822" y="2765"/>
                    <a:pt x="5805" y="2765"/>
                  </a:cubicBezTo>
                  <a:cubicBezTo>
                    <a:pt x="5785" y="2835"/>
                    <a:pt x="5768" y="2885"/>
                    <a:pt x="5735" y="2955"/>
                  </a:cubicBezTo>
                  <a:cubicBezTo>
                    <a:pt x="5735" y="2955"/>
                    <a:pt x="5735" y="2971"/>
                    <a:pt x="5752" y="2971"/>
                  </a:cubicBezTo>
                  <a:cubicBezTo>
                    <a:pt x="5768" y="2971"/>
                    <a:pt x="5768" y="2971"/>
                    <a:pt x="5768" y="2955"/>
                  </a:cubicBezTo>
                  <a:cubicBezTo>
                    <a:pt x="5805" y="2905"/>
                    <a:pt x="5822" y="2835"/>
                    <a:pt x="5838" y="2782"/>
                  </a:cubicBezTo>
                  <a:cubicBezTo>
                    <a:pt x="5855" y="2765"/>
                    <a:pt x="5838" y="2765"/>
                    <a:pt x="5838" y="2749"/>
                  </a:cubicBezTo>
                  <a:close/>
                  <a:moveTo>
                    <a:pt x="2415" y="2856"/>
                  </a:moveTo>
                  <a:cubicBezTo>
                    <a:pt x="2410" y="2856"/>
                    <a:pt x="2406" y="2860"/>
                    <a:pt x="2406" y="2868"/>
                  </a:cubicBezTo>
                  <a:cubicBezTo>
                    <a:pt x="2386" y="2868"/>
                    <a:pt x="2386" y="2885"/>
                    <a:pt x="2406" y="2885"/>
                  </a:cubicBezTo>
                  <a:cubicBezTo>
                    <a:pt x="2439" y="2938"/>
                    <a:pt x="2489" y="2988"/>
                    <a:pt x="2526" y="3025"/>
                  </a:cubicBezTo>
                  <a:lnTo>
                    <a:pt x="2542" y="3041"/>
                  </a:lnTo>
                  <a:lnTo>
                    <a:pt x="2559" y="3041"/>
                  </a:lnTo>
                  <a:lnTo>
                    <a:pt x="2559" y="3008"/>
                  </a:lnTo>
                  <a:cubicBezTo>
                    <a:pt x="2509" y="2955"/>
                    <a:pt x="2472" y="2905"/>
                    <a:pt x="2423" y="2868"/>
                  </a:cubicBezTo>
                  <a:cubicBezTo>
                    <a:pt x="2423" y="2860"/>
                    <a:pt x="2419" y="2856"/>
                    <a:pt x="2415" y="2856"/>
                  </a:cubicBezTo>
                  <a:close/>
                  <a:moveTo>
                    <a:pt x="13770" y="3025"/>
                  </a:moveTo>
                  <a:cubicBezTo>
                    <a:pt x="13753" y="3025"/>
                    <a:pt x="13753" y="3041"/>
                    <a:pt x="13753" y="3041"/>
                  </a:cubicBezTo>
                  <a:cubicBezTo>
                    <a:pt x="13737" y="3111"/>
                    <a:pt x="13737" y="3177"/>
                    <a:pt x="13716" y="3231"/>
                  </a:cubicBezTo>
                  <a:cubicBezTo>
                    <a:pt x="13716" y="3247"/>
                    <a:pt x="13737" y="3264"/>
                    <a:pt x="13737" y="3264"/>
                  </a:cubicBezTo>
                  <a:lnTo>
                    <a:pt x="13753" y="3264"/>
                  </a:lnTo>
                  <a:lnTo>
                    <a:pt x="13770" y="3247"/>
                  </a:lnTo>
                  <a:cubicBezTo>
                    <a:pt x="13770" y="3177"/>
                    <a:pt x="13786" y="3111"/>
                    <a:pt x="13786" y="3041"/>
                  </a:cubicBezTo>
                  <a:lnTo>
                    <a:pt x="13770" y="3025"/>
                  </a:lnTo>
                  <a:close/>
                  <a:moveTo>
                    <a:pt x="2678" y="3177"/>
                  </a:moveTo>
                  <a:lnTo>
                    <a:pt x="2678" y="3214"/>
                  </a:lnTo>
                  <a:cubicBezTo>
                    <a:pt x="2715" y="3247"/>
                    <a:pt x="2765" y="3297"/>
                    <a:pt x="2798" y="3350"/>
                  </a:cubicBezTo>
                  <a:lnTo>
                    <a:pt x="2818" y="3367"/>
                  </a:lnTo>
                  <a:lnTo>
                    <a:pt x="2835" y="3350"/>
                  </a:lnTo>
                  <a:lnTo>
                    <a:pt x="2835" y="3334"/>
                  </a:lnTo>
                  <a:cubicBezTo>
                    <a:pt x="2798" y="3280"/>
                    <a:pt x="2748" y="3231"/>
                    <a:pt x="2715" y="3177"/>
                  </a:cubicBezTo>
                  <a:close/>
                  <a:moveTo>
                    <a:pt x="5665" y="3161"/>
                  </a:moveTo>
                  <a:cubicBezTo>
                    <a:pt x="5649" y="3231"/>
                    <a:pt x="5632" y="3297"/>
                    <a:pt x="5599" y="3350"/>
                  </a:cubicBezTo>
                  <a:cubicBezTo>
                    <a:pt x="5599" y="3367"/>
                    <a:pt x="5616" y="3367"/>
                    <a:pt x="5616" y="3383"/>
                  </a:cubicBezTo>
                  <a:lnTo>
                    <a:pt x="5632" y="3383"/>
                  </a:lnTo>
                  <a:lnTo>
                    <a:pt x="5649" y="3367"/>
                  </a:lnTo>
                  <a:cubicBezTo>
                    <a:pt x="5665" y="3297"/>
                    <a:pt x="5682" y="3247"/>
                    <a:pt x="5702" y="3177"/>
                  </a:cubicBezTo>
                  <a:cubicBezTo>
                    <a:pt x="5702" y="3177"/>
                    <a:pt x="5702" y="3161"/>
                    <a:pt x="5682" y="3161"/>
                  </a:cubicBezTo>
                  <a:close/>
                  <a:moveTo>
                    <a:pt x="13716" y="3453"/>
                  </a:moveTo>
                  <a:cubicBezTo>
                    <a:pt x="13700" y="3453"/>
                    <a:pt x="13683" y="3453"/>
                    <a:pt x="13683" y="3470"/>
                  </a:cubicBezTo>
                  <a:cubicBezTo>
                    <a:pt x="13667" y="3523"/>
                    <a:pt x="13667" y="3589"/>
                    <a:pt x="13650" y="3643"/>
                  </a:cubicBezTo>
                  <a:cubicBezTo>
                    <a:pt x="13634" y="3659"/>
                    <a:pt x="13650" y="3676"/>
                    <a:pt x="13650" y="3676"/>
                  </a:cubicBezTo>
                  <a:lnTo>
                    <a:pt x="13667" y="3676"/>
                  </a:lnTo>
                  <a:cubicBezTo>
                    <a:pt x="13667" y="3676"/>
                    <a:pt x="13683" y="3676"/>
                    <a:pt x="13683" y="3659"/>
                  </a:cubicBezTo>
                  <a:cubicBezTo>
                    <a:pt x="13700" y="3589"/>
                    <a:pt x="13716" y="3540"/>
                    <a:pt x="13716" y="3470"/>
                  </a:cubicBezTo>
                  <a:cubicBezTo>
                    <a:pt x="13737" y="3453"/>
                    <a:pt x="13716" y="3453"/>
                    <a:pt x="13716" y="3453"/>
                  </a:cubicBezTo>
                  <a:close/>
                  <a:moveTo>
                    <a:pt x="2954" y="3503"/>
                  </a:moveTo>
                  <a:cubicBezTo>
                    <a:pt x="2938" y="3523"/>
                    <a:pt x="2938" y="3523"/>
                    <a:pt x="2954" y="3540"/>
                  </a:cubicBezTo>
                  <a:cubicBezTo>
                    <a:pt x="2987" y="3589"/>
                    <a:pt x="3024" y="3643"/>
                    <a:pt x="3074" y="3692"/>
                  </a:cubicBezTo>
                  <a:lnTo>
                    <a:pt x="3090" y="3692"/>
                  </a:lnTo>
                  <a:cubicBezTo>
                    <a:pt x="3107" y="3692"/>
                    <a:pt x="3107" y="3676"/>
                    <a:pt x="3090" y="3659"/>
                  </a:cubicBezTo>
                  <a:cubicBezTo>
                    <a:pt x="3057" y="3606"/>
                    <a:pt x="3024" y="3556"/>
                    <a:pt x="2971" y="3503"/>
                  </a:cubicBezTo>
                  <a:close/>
                  <a:moveTo>
                    <a:pt x="5558" y="3565"/>
                  </a:moveTo>
                  <a:cubicBezTo>
                    <a:pt x="5553" y="3565"/>
                    <a:pt x="5546" y="3573"/>
                    <a:pt x="5546" y="3573"/>
                  </a:cubicBezTo>
                  <a:cubicBezTo>
                    <a:pt x="5529" y="3643"/>
                    <a:pt x="5513" y="3709"/>
                    <a:pt x="5496" y="3762"/>
                  </a:cubicBezTo>
                  <a:cubicBezTo>
                    <a:pt x="5496" y="3779"/>
                    <a:pt x="5513" y="3795"/>
                    <a:pt x="5513" y="3795"/>
                  </a:cubicBezTo>
                  <a:lnTo>
                    <a:pt x="5529" y="3795"/>
                  </a:lnTo>
                  <a:lnTo>
                    <a:pt x="5546" y="3779"/>
                  </a:lnTo>
                  <a:cubicBezTo>
                    <a:pt x="5546" y="3709"/>
                    <a:pt x="5562" y="3659"/>
                    <a:pt x="5579" y="3589"/>
                  </a:cubicBezTo>
                  <a:cubicBezTo>
                    <a:pt x="5579" y="3573"/>
                    <a:pt x="5579" y="3573"/>
                    <a:pt x="5562" y="3573"/>
                  </a:cubicBezTo>
                  <a:cubicBezTo>
                    <a:pt x="5562" y="3567"/>
                    <a:pt x="5561" y="3565"/>
                    <a:pt x="5558" y="3565"/>
                  </a:cubicBezTo>
                  <a:close/>
                  <a:moveTo>
                    <a:pt x="3210" y="3849"/>
                  </a:moveTo>
                  <a:cubicBezTo>
                    <a:pt x="3193" y="3849"/>
                    <a:pt x="3193" y="3865"/>
                    <a:pt x="3210" y="3882"/>
                  </a:cubicBezTo>
                  <a:cubicBezTo>
                    <a:pt x="3247" y="3935"/>
                    <a:pt x="3280" y="3985"/>
                    <a:pt x="3313" y="4038"/>
                  </a:cubicBezTo>
                  <a:lnTo>
                    <a:pt x="3350" y="4038"/>
                  </a:lnTo>
                  <a:lnTo>
                    <a:pt x="3350" y="4018"/>
                  </a:lnTo>
                  <a:cubicBezTo>
                    <a:pt x="3313" y="3968"/>
                    <a:pt x="3280" y="3898"/>
                    <a:pt x="3247" y="3849"/>
                  </a:cubicBezTo>
                  <a:close/>
                  <a:moveTo>
                    <a:pt x="13592" y="3858"/>
                  </a:moveTo>
                  <a:cubicBezTo>
                    <a:pt x="13587" y="3858"/>
                    <a:pt x="13580" y="3865"/>
                    <a:pt x="13580" y="3865"/>
                  </a:cubicBezTo>
                  <a:cubicBezTo>
                    <a:pt x="13564" y="3935"/>
                    <a:pt x="13531" y="3985"/>
                    <a:pt x="13510" y="4055"/>
                  </a:cubicBezTo>
                  <a:lnTo>
                    <a:pt x="13510" y="4071"/>
                  </a:lnTo>
                  <a:lnTo>
                    <a:pt x="13547" y="4071"/>
                  </a:lnTo>
                  <a:cubicBezTo>
                    <a:pt x="13564" y="4001"/>
                    <a:pt x="13597" y="3952"/>
                    <a:pt x="13613" y="3882"/>
                  </a:cubicBezTo>
                  <a:cubicBezTo>
                    <a:pt x="13613" y="3865"/>
                    <a:pt x="13613" y="3865"/>
                    <a:pt x="13597" y="3865"/>
                  </a:cubicBezTo>
                  <a:cubicBezTo>
                    <a:pt x="13597" y="3860"/>
                    <a:pt x="13595" y="3858"/>
                    <a:pt x="13592" y="3858"/>
                  </a:cubicBezTo>
                  <a:close/>
                  <a:moveTo>
                    <a:pt x="5476" y="3985"/>
                  </a:moveTo>
                  <a:cubicBezTo>
                    <a:pt x="5476" y="3985"/>
                    <a:pt x="5459" y="3985"/>
                    <a:pt x="5459" y="4001"/>
                  </a:cubicBezTo>
                  <a:cubicBezTo>
                    <a:pt x="5443" y="4055"/>
                    <a:pt x="5443" y="4121"/>
                    <a:pt x="5426" y="4191"/>
                  </a:cubicBezTo>
                  <a:cubicBezTo>
                    <a:pt x="5426" y="4191"/>
                    <a:pt x="5426" y="4207"/>
                    <a:pt x="5443" y="4207"/>
                  </a:cubicBezTo>
                  <a:cubicBezTo>
                    <a:pt x="5459" y="4207"/>
                    <a:pt x="5459" y="4207"/>
                    <a:pt x="5459" y="4191"/>
                  </a:cubicBezTo>
                  <a:cubicBezTo>
                    <a:pt x="5476" y="4141"/>
                    <a:pt x="5476" y="4071"/>
                    <a:pt x="5496" y="4001"/>
                  </a:cubicBezTo>
                  <a:cubicBezTo>
                    <a:pt x="5496" y="3985"/>
                    <a:pt x="5496" y="3985"/>
                    <a:pt x="5476" y="3985"/>
                  </a:cubicBezTo>
                  <a:close/>
                  <a:moveTo>
                    <a:pt x="3436" y="4207"/>
                  </a:moveTo>
                  <a:lnTo>
                    <a:pt x="3436" y="4224"/>
                  </a:lnTo>
                  <a:cubicBezTo>
                    <a:pt x="3469" y="4294"/>
                    <a:pt x="3486" y="4347"/>
                    <a:pt x="3519" y="4397"/>
                  </a:cubicBezTo>
                  <a:cubicBezTo>
                    <a:pt x="3519" y="4413"/>
                    <a:pt x="3539" y="4413"/>
                    <a:pt x="3539" y="4413"/>
                  </a:cubicBezTo>
                  <a:lnTo>
                    <a:pt x="3556" y="4413"/>
                  </a:lnTo>
                  <a:lnTo>
                    <a:pt x="3556" y="4380"/>
                  </a:lnTo>
                  <a:cubicBezTo>
                    <a:pt x="3519" y="4327"/>
                    <a:pt x="3502" y="4277"/>
                    <a:pt x="3469" y="4207"/>
                  </a:cubicBezTo>
                  <a:close/>
                  <a:moveTo>
                    <a:pt x="13432" y="4253"/>
                  </a:moveTo>
                  <a:cubicBezTo>
                    <a:pt x="13425" y="4253"/>
                    <a:pt x="13421" y="4261"/>
                    <a:pt x="13407" y="4261"/>
                  </a:cubicBezTo>
                  <a:cubicBezTo>
                    <a:pt x="13391" y="4310"/>
                    <a:pt x="13358" y="4380"/>
                    <a:pt x="13325" y="4430"/>
                  </a:cubicBezTo>
                  <a:cubicBezTo>
                    <a:pt x="13325" y="4450"/>
                    <a:pt x="13325" y="4450"/>
                    <a:pt x="13341" y="4467"/>
                  </a:cubicBezTo>
                  <a:cubicBezTo>
                    <a:pt x="13358" y="4467"/>
                    <a:pt x="13358" y="4467"/>
                    <a:pt x="13358" y="4450"/>
                  </a:cubicBezTo>
                  <a:cubicBezTo>
                    <a:pt x="13391" y="4397"/>
                    <a:pt x="13428" y="4327"/>
                    <a:pt x="13444" y="4277"/>
                  </a:cubicBezTo>
                  <a:cubicBezTo>
                    <a:pt x="13461" y="4277"/>
                    <a:pt x="13444" y="4261"/>
                    <a:pt x="13444" y="4261"/>
                  </a:cubicBezTo>
                  <a:cubicBezTo>
                    <a:pt x="13439" y="4255"/>
                    <a:pt x="13435" y="4253"/>
                    <a:pt x="13432" y="4253"/>
                  </a:cubicBezTo>
                  <a:close/>
                  <a:moveTo>
                    <a:pt x="5426" y="4397"/>
                  </a:moveTo>
                  <a:cubicBezTo>
                    <a:pt x="5410" y="4397"/>
                    <a:pt x="5393" y="4413"/>
                    <a:pt x="5393" y="4413"/>
                  </a:cubicBezTo>
                  <a:cubicBezTo>
                    <a:pt x="5393" y="4483"/>
                    <a:pt x="5393" y="4553"/>
                    <a:pt x="5373" y="4619"/>
                  </a:cubicBezTo>
                  <a:lnTo>
                    <a:pt x="5393" y="4636"/>
                  </a:lnTo>
                  <a:cubicBezTo>
                    <a:pt x="5410" y="4636"/>
                    <a:pt x="5410" y="4619"/>
                    <a:pt x="5410" y="4619"/>
                  </a:cubicBezTo>
                  <a:cubicBezTo>
                    <a:pt x="5426" y="4553"/>
                    <a:pt x="5426" y="4483"/>
                    <a:pt x="5443" y="4430"/>
                  </a:cubicBezTo>
                  <a:cubicBezTo>
                    <a:pt x="5443" y="4413"/>
                    <a:pt x="5426" y="4397"/>
                    <a:pt x="5426" y="4397"/>
                  </a:cubicBezTo>
                  <a:close/>
                  <a:moveTo>
                    <a:pt x="3622" y="4586"/>
                  </a:moveTo>
                  <a:cubicBezTo>
                    <a:pt x="3605" y="4586"/>
                    <a:pt x="3605" y="4603"/>
                    <a:pt x="3605" y="4619"/>
                  </a:cubicBezTo>
                  <a:cubicBezTo>
                    <a:pt x="3642" y="4673"/>
                    <a:pt x="3659" y="4739"/>
                    <a:pt x="3675" y="4792"/>
                  </a:cubicBezTo>
                  <a:cubicBezTo>
                    <a:pt x="3675" y="4809"/>
                    <a:pt x="3692" y="4809"/>
                    <a:pt x="3692" y="4809"/>
                  </a:cubicBezTo>
                  <a:cubicBezTo>
                    <a:pt x="3708" y="4809"/>
                    <a:pt x="3708" y="4792"/>
                    <a:pt x="3708" y="4792"/>
                  </a:cubicBezTo>
                  <a:cubicBezTo>
                    <a:pt x="3692" y="4722"/>
                    <a:pt x="3675" y="4656"/>
                    <a:pt x="3642" y="4603"/>
                  </a:cubicBezTo>
                  <a:cubicBezTo>
                    <a:pt x="3642" y="4586"/>
                    <a:pt x="3642" y="4586"/>
                    <a:pt x="3622" y="4586"/>
                  </a:cubicBezTo>
                  <a:close/>
                  <a:moveTo>
                    <a:pt x="13238" y="4619"/>
                  </a:moveTo>
                  <a:cubicBezTo>
                    <a:pt x="13222" y="4619"/>
                    <a:pt x="13222" y="4619"/>
                    <a:pt x="13201" y="4636"/>
                  </a:cubicBezTo>
                  <a:cubicBezTo>
                    <a:pt x="13185" y="4689"/>
                    <a:pt x="13135" y="4739"/>
                    <a:pt x="13098" y="4792"/>
                  </a:cubicBezTo>
                  <a:cubicBezTo>
                    <a:pt x="13098" y="4809"/>
                    <a:pt x="13098" y="4809"/>
                    <a:pt x="13119" y="4825"/>
                  </a:cubicBezTo>
                  <a:cubicBezTo>
                    <a:pt x="13135" y="4825"/>
                    <a:pt x="13135" y="4825"/>
                    <a:pt x="13135" y="4809"/>
                  </a:cubicBezTo>
                  <a:cubicBezTo>
                    <a:pt x="13168" y="4759"/>
                    <a:pt x="13201" y="4706"/>
                    <a:pt x="13238" y="4656"/>
                  </a:cubicBezTo>
                  <a:cubicBezTo>
                    <a:pt x="13255" y="4636"/>
                    <a:pt x="13255" y="4636"/>
                    <a:pt x="13238" y="4619"/>
                  </a:cubicBezTo>
                  <a:close/>
                  <a:moveTo>
                    <a:pt x="5393" y="4825"/>
                  </a:moveTo>
                  <a:cubicBezTo>
                    <a:pt x="5373" y="4825"/>
                    <a:pt x="5356" y="4825"/>
                    <a:pt x="5356" y="4842"/>
                  </a:cubicBezTo>
                  <a:lnTo>
                    <a:pt x="5356" y="4965"/>
                  </a:lnTo>
                  <a:lnTo>
                    <a:pt x="5356" y="5031"/>
                  </a:lnTo>
                  <a:cubicBezTo>
                    <a:pt x="5356" y="5048"/>
                    <a:pt x="5356" y="5068"/>
                    <a:pt x="5373" y="5068"/>
                  </a:cubicBezTo>
                  <a:cubicBezTo>
                    <a:pt x="5393" y="5068"/>
                    <a:pt x="5393" y="5048"/>
                    <a:pt x="5393" y="5031"/>
                  </a:cubicBezTo>
                  <a:lnTo>
                    <a:pt x="5393" y="4965"/>
                  </a:lnTo>
                  <a:cubicBezTo>
                    <a:pt x="5393" y="4928"/>
                    <a:pt x="5393" y="4895"/>
                    <a:pt x="5410" y="4842"/>
                  </a:cubicBezTo>
                  <a:lnTo>
                    <a:pt x="5393" y="4825"/>
                  </a:lnTo>
                  <a:close/>
                  <a:moveTo>
                    <a:pt x="12990" y="4974"/>
                  </a:moveTo>
                  <a:cubicBezTo>
                    <a:pt x="12984" y="4974"/>
                    <a:pt x="12973" y="4982"/>
                    <a:pt x="12962" y="4982"/>
                  </a:cubicBezTo>
                  <a:cubicBezTo>
                    <a:pt x="12929" y="5031"/>
                    <a:pt x="12892" y="5085"/>
                    <a:pt x="12843" y="5134"/>
                  </a:cubicBezTo>
                  <a:cubicBezTo>
                    <a:pt x="12843" y="5134"/>
                    <a:pt x="12843" y="5151"/>
                    <a:pt x="12859" y="5151"/>
                  </a:cubicBezTo>
                  <a:lnTo>
                    <a:pt x="12859" y="5171"/>
                  </a:lnTo>
                  <a:lnTo>
                    <a:pt x="12876" y="5151"/>
                  </a:lnTo>
                  <a:cubicBezTo>
                    <a:pt x="12929" y="5101"/>
                    <a:pt x="12962" y="5048"/>
                    <a:pt x="12995" y="4998"/>
                  </a:cubicBezTo>
                  <a:cubicBezTo>
                    <a:pt x="13016" y="4998"/>
                    <a:pt x="13016" y="4982"/>
                    <a:pt x="12995" y="4982"/>
                  </a:cubicBezTo>
                  <a:cubicBezTo>
                    <a:pt x="12995" y="4976"/>
                    <a:pt x="12993" y="4974"/>
                    <a:pt x="12990" y="4974"/>
                  </a:cubicBezTo>
                  <a:close/>
                  <a:moveTo>
                    <a:pt x="3745" y="4998"/>
                  </a:moveTo>
                  <a:cubicBezTo>
                    <a:pt x="3725" y="4998"/>
                    <a:pt x="3725" y="5015"/>
                    <a:pt x="3725" y="5015"/>
                  </a:cubicBezTo>
                  <a:cubicBezTo>
                    <a:pt x="3745" y="5085"/>
                    <a:pt x="3745" y="5151"/>
                    <a:pt x="3762" y="5204"/>
                  </a:cubicBezTo>
                  <a:cubicBezTo>
                    <a:pt x="3762" y="5221"/>
                    <a:pt x="3762" y="5221"/>
                    <a:pt x="3778" y="5221"/>
                  </a:cubicBezTo>
                  <a:cubicBezTo>
                    <a:pt x="3795" y="5221"/>
                    <a:pt x="3795" y="5221"/>
                    <a:pt x="3795" y="5204"/>
                  </a:cubicBezTo>
                  <a:cubicBezTo>
                    <a:pt x="3795" y="5134"/>
                    <a:pt x="3778" y="5085"/>
                    <a:pt x="3762" y="5015"/>
                  </a:cubicBezTo>
                  <a:cubicBezTo>
                    <a:pt x="3762" y="4998"/>
                    <a:pt x="3762" y="4998"/>
                    <a:pt x="3745" y="4998"/>
                  </a:cubicBezTo>
                  <a:close/>
                  <a:moveTo>
                    <a:pt x="5373" y="5254"/>
                  </a:moveTo>
                  <a:cubicBezTo>
                    <a:pt x="5356" y="5254"/>
                    <a:pt x="5356" y="5254"/>
                    <a:pt x="5356" y="5274"/>
                  </a:cubicBezTo>
                  <a:lnTo>
                    <a:pt x="5356" y="5460"/>
                  </a:lnTo>
                  <a:cubicBezTo>
                    <a:pt x="5356" y="5480"/>
                    <a:pt x="5356" y="5480"/>
                    <a:pt x="5373" y="5480"/>
                  </a:cubicBezTo>
                  <a:cubicBezTo>
                    <a:pt x="5373" y="5480"/>
                    <a:pt x="5393" y="5480"/>
                    <a:pt x="5393" y="5460"/>
                  </a:cubicBezTo>
                  <a:lnTo>
                    <a:pt x="5393" y="5274"/>
                  </a:lnTo>
                  <a:cubicBezTo>
                    <a:pt x="5393" y="5254"/>
                    <a:pt x="5373" y="5254"/>
                    <a:pt x="5373" y="5254"/>
                  </a:cubicBezTo>
                  <a:close/>
                  <a:moveTo>
                    <a:pt x="12715" y="5295"/>
                  </a:moveTo>
                  <a:cubicBezTo>
                    <a:pt x="12711" y="5295"/>
                    <a:pt x="12707" y="5299"/>
                    <a:pt x="12707" y="5307"/>
                  </a:cubicBezTo>
                  <a:cubicBezTo>
                    <a:pt x="12653" y="5357"/>
                    <a:pt x="12604" y="5394"/>
                    <a:pt x="12567" y="5443"/>
                  </a:cubicBezTo>
                  <a:cubicBezTo>
                    <a:pt x="12550" y="5443"/>
                    <a:pt x="12550" y="5460"/>
                    <a:pt x="12567" y="5480"/>
                  </a:cubicBezTo>
                  <a:lnTo>
                    <a:pt x="12583" y="5480"/>
                  </a:lnTo>
                  <a:cubicBezTo>
                    <a:pt x="12637" y="5427"/>
                    <a:pt x="12686" y="5377"/>
                    <a:pt x="12723" y="5324"/>
                  </a:cubicBezTo>
                  <a:cubicBezTo>
                    <a:pt x="12740" y="5324"/>
                    <a:pt x="12740" y="5307"/>
                    <a:pt x="12723" y="5307"/>
                  </a:cubicBezTo>
                  <a:cubicBezTo>
                    <a:pt x="12723" y="5299"/>
                    <a:pt x="12719" y="5295"/>
                    <a:pt x="12715" y="5295"/>
                  </a:cubicBezTo>
                  <a:close/>
                  <a:moveTo>
                    <a:pt x="3778" y="5427"/>
                  </a:moveTo>
                  <a:cubicBezTo>
                    <a:pt x="3778" y="5427"/>
                    <a:pt x="3762" y="5427"/>
                    <a:pt x="3762" y="5443"/>
                  </a:cubicBezTo>
                  <a:lnTo>
                    <a:pt x="3762" y="5460"/>
                  </a:lnTo>
                  <a:cubicBezTo>
                    <a:pt x="3762" y="5513"/>
                    <a:pt x="3762" y="5583"/>
                    <a:pt x="3745" y="5633"/>
                  </a:cubicBezTo>
                  <a:lnTo>
                    <a:pt x="3762" y="5649"/>
                  </a:lnTo>
                  <a:cubicBezTo>
                    <a:pt x="3778" y="5649"/>
                    <a:pt x="3778" y="5649"/>
                    <a:pt x="3778" y="5633"/>
                  </a:cubicBezTo>
                  <a:cubicBezTo>
                    <a:pt x="3795" y="5583"/>
                    <a:pt x="3795" y="5513"/>
                    <a:pt x="3795" y="5460"/>
                  </a:cubicBezTo>
                  <a:lnTo>
                    <a:pt x="3795" y="5443"/>
                  </a:lnTo>
                  <a:cubicBezTo>
                    <a:pt x="3795" y="5427"/>
                    <a:pt x="3795" y="5427"/>
                    <a:pt x="3778" y="5427"/>
                  </a:cubicBezTo>
                  <a:close/>
                  <a:moveTo>
                    <a:pt x="12398" y="5600"/>
                  </a:moveTo>
                  <a:cubicBezTo>
                    <a:pt x="12344" y="5649"/>
                    <a:pt x="12295" y="5686"/>
                    <a:pt x="12258" y="5736"/>
                  </a:cubicBezTo>
                  <a:cubicBezTo>
                    <a:pt x="12241" y="5736"/>
                    <a:pt x="12241" y="5752"/>
                    <a:pt x="12241" y="5752"/>
                  </a:cubicBezTo>
                  <a:lnTo>
                    <a:pt x="12258" y="5769"/>
                  </a:lnTo>
                  <a:lnTo>
                    <a:pt x="12274" y="5752"/>
                  </a:lnTo>
                  <a:cubicBezTo>
                    <a:pt x="12328" y="5719"/>
                    <a:pt x="12377" y="5666"/>
                    <a:pt x="12431" y="5633"/>
                  </a:cubicBezTo>
                  <a:lnTo>
                    <a:pt x="12431" y="5600"/>
                  </a:lnTo>
                  <a:close/>
                  <a:moveTo>
                    <a:pt x="5373" y="5686"/>
                  </a:moveTo>
                  <a:cubicBezTo>
                    <a:pt x="5356" y="5686"/>
                    <a:pt x="5356" y="5686"/>
                    <a:pt x="5356" y="5703"/>
                  </a:cubicBezTo>
                  <a:lnTo>
                    <a:pt x="5356" y="5892"/>
                  </a:lnTo>
                  <a:cubicBezTo>
                    <a:pt x="5356" y="5909"/>
                    <a:pt x="5356" y="5909"/>
                    <a:pt x="5373" y="5909"/>
                  </a:cubicBezTo>
                  <a:cubicBezTo>
                    <a:pt x="5393" y="5909"/>
                    <a:pt x="5393" y="5909"/>
                    <a:pt x="5393" y="5892"/>
                  </a:cubicBezTo>
                  <a:lnTo>
                    <a:pt x="5393" y="5703"/>
                  </a:lnTo>
                  <a:cubicBezTo>
                    <a:pt x="5393" y="5686"/>
                    <a:pt x="5373" y="5686"/>
                    <a:pt x="5373" y="5686"/>
                  </a:cubicBezTo>
                  <a:close/>
                  <a:moveTo>
                    <a:pt x="12068" y="5872"/>
                  </a:moveTo>
                  <a:cubicBezTo>
                    <a:pt x="12019" y="5925"/>
                    <a:pt x="11965" y="5958"/>
                    <a:pt x="11916" y="5995"/>
                  </a:cubicBezTo>
                  <a:lnTo>
                    <a:pt x="11916" y="6028"/>
                  </a:lnTo>
                  <a:lnTo>
                    <a:pt x="11949" y="6028"/>
                  </a:lnTo>
                  <a:cubicBezTo>
                    <a:pt x="12002" y="5995"/>
                    <a:pt x="12052" y="5942"/>
                    <a:pt x="12105" y="5909"/>
                  </a:cubicBezTo>
                  <a:lnTo>
                    <a:pt x="12105" y="5892"/>
                  </a:lnTo>
                  <a:cubicBezTo>
                    <a:pt x="12089" y="5872"/>
                    <a:pt x="12089" y="5872"/>
                    <a:pt x="12068" y="5872"/>
                  </a:cubicBezTo>
                  <a:close/>
                  <a:moveTo>
                    <a:pt x="3725" y="5839"/>
                  </a:moveTo>
                  <a:cubicBezTo>
                    <a:pt x="3708" y="5839"/>
                    <a:pt x="3692" y="5839"/>
                    <a:pt x="3692" y="5855"/>
                  </a:cubicBezTo>
                  <a:cubicBezTo>
                    <a:pt x="3675" y="5909"/>
                    <a:pt x="3659" y="5975"/>
                    <a:pt x="3622" y="6028"/>
                  </a:cubicBezTo>
                  <a:cubicBezTo>
                    <a:pt x="3622" y="6045"/>
                    <a:pt x="3622" y="6045"/>
                    <a:pt x="3642" y="6045"/>
                  </a:cubicBezTo>
                  <a:lnTo>
                    <a:pt x="3642" y="6061"/>
                  </a:lnTo>
                  <a:cubicBezTo>
                    <a:pt x="3659" y="6061"/>
                    <a:pt x="3659" y="6045"/>
                    <a:pt x="3659" y="6045"/>
                  </a:cubicBezTo>
                  <a:cubicBezTo>
                    <a:pt x="3692" y="5995"/>
                    <a:pt x="3708" y="5925"/>
                    <a:pt x="3725" y="5855"/>
                  </a:cubicBezTo>
                  <a:cubicBezTo>
                    <a:pt x="3745" y="5855"/>
                    <a:pt x="3725" y="5839"/>
                    <a:pt x="3725" y="5839"/>
                  </a:cubicBezTo>
                  <a:close/>
                  <a:moveTo>
                    <a:pt x="11726" y="6131"/>
                  </a:moveTo>
                  <a:cubicBezTo>
                    <a:pt x="11677" y="6164"/>
                    <a:pt x="11623" y="6201"/>
                    <a:pt x="11574" y="6234"/>
                  </a:cubicBezTo>
                  <a:cubicBezTo>
                    <a:pt x="11574" y="6251"/>
                    <a:pt x="11553" y="6251"/>
                    <a:pt x="11574" y="6267"/>
                  </a:cubicBezTo>
                  <a:lnTo>
                    <a:pt x="11590" y="6267"/>
                  </a:lnTo>
                  <a:cubicBezTo>
                    <a:pt x="11640" y="6234"/>
                    <a:pt x="11710" y="6201"/>
                    <a:pt x="11759" y="6164"/>
                  </a:cubicBezTo>
                  <a:lnTo>
                    <a:pt x="11759" y="6131"/>
                  </a:lnTo>
                  <a:close/>
                  <a:moveTo>
                    <a:pt x="5373" y="6098"/>
                  </a:moveTo>
                  <a:cubicBezTo>
                    <a:pt x="5373" y="6098"/>
                    <a:pt x="5356" y="6115"/>
                    <a:pt x="5356" y="6131"/>
                  </a:cubicBezTo>
                  <a:cubicBezTo>
                    <a:pt x="5356" y="6181"/>
                    <a:pt x="5373" y="6251"/>
                    <a:pt x="5373" y="6321"/>
                  </a:cubicBezTo>
                  <a:cubicBezTo>
                    <a:pt x="5373" y="6321"/>
                    <a:pt x="5373" y="6337"/>
                    <a:pt x="5393" y="6337"/>
                  </a:cubicBezTo>
                  <a:lnTo>
                    <a:pt x="5410" y="6321"/>
                  </a:lnTo>
                  <a:lnTo>
                    <a:pt x="5410" y="6131"/>
                  </a:lnTo>
                  <a:cubicBezTo>
                    <a:pt x="5410" y="6115"/>
                    <a:pt x="5393" y="6098"/>
                    <a:pt x="5373" y="6098"/>
                  </a:cubicBezTo>
                  <a:close/>
                  <a:moveTo>
                    <a:pt x="3539" y="6218"/>
                  </a:moveTo>
                  <a:cubicBezTo>
                    <a:pt x="3539" y="6218"/>
                    <a:pt x="3519" y="6218"/>
                    <a:pt x="3502" y="6234"/>
                  </a:cubicBezTo>
                  <a:cubicBezTo>
                    <a:pt x="3469" y="6284"/>
                    <a:pt x="3436" y="6321"/>
                    <a:pt x="3399" y="6370"/>
                  </a:cubicBezTo>
                  <a:cubicBezTo>
                    <a:pt x="3383" y="6387"/>
                    <a:pt x="3383" y="6407"/>
                    <a:pt x="3399" y="6407"/>
                  </a:cubicBezTo>
                  <a:lnTo>
                    <a:pt x="3416" y="6407"/>
                  </a:lnTo>
                  <a:cubicBezTo>
                    <a:pt x="3469" y="6354"/>
                    <a:pt x="3502" y="6304"/>
                    <a:pt x="3539" y="6251"/>
                  </a:cubicBezTo>
                  <a:cubicBezTo>
                    <a:pt x="3556" y="6234"/>
                    <a:pt x="3556" y="6234"/>
                    <a:pt x="3539" y="6218"/>
                  </a:cubicBezTo>
                  <a:close/>
                  <a:moveTo>
                    <a:pt x="11388" y="6363"/>
                  </a:moveTo>
                  <a:cubicBezTo>
                    <a:pt x="11386" y="6363"/>
                    <a:pt x="11384" y="6365"/>
                    <a:pt x="11384" y="6370"/>
                  </a:cubicBezTo>
                  <a:cubicBezTo>
                    <a:pt x="11331" y="6407"/>
                    <a:pt x="11265" y="6440"/>
                    <a:pt x="11211" y="6473"/>
                  </a:cubicBezTo>
                  <a:cubicBezTo>
                    <a:pt x="11211" y="6473"/>
                    <a:pt x="11195" y="6490"/>
                    <a:pt x="11211" y="6490"/>
                  </a:cubicBezTo>
                  <a:cubicBezTo>
                    <a:pt x="11211" y="6490"/>
                    <a:pt x="11211" y="6510"/>
                    <a:pt x="11228" y="6510"/>
                  </a:cubicBezTo>
                  <a:cubicBezTo>
                    <a:pt x="11298" y="6473"/>
                    <a:pt x="11347" y="6440"/>
                    <a:pt x="11401" y="6407"/>
                  </a:cubicBezTo>
                  <a:cubicBezTo>
                    <a:pt x="11401" y="6387"/>
                    <a:pt x="11417" y="6387"/>
                    <a:pt x="11401" y="6370"/>
                  </a:cubicBezTo>
                  <a:cubicBezTo>
                    <a:pt x="11401" y="6370"/>
                    <a:pt x="11393" y="6363"/>
                    <a:pt x="11388" y="6363"/>
                  </a:cubicBezTo>
                  <a:close/>
                  <a:moveTo>
                    <a:pt x="3230" y="6543"/>
                  </a:moveTo>
                  <a:cubicBezTo>
                    <a:pt x="3193" y="6576"/>
                    <a:pt x="3144" y="6630"/>
                    <a:pt x="3090" y="6663"/>
                  </a:cubicBezTo>
                  <a:cubicBezTo>
                    <a:pt x="3090" y="6679"/>
                    <a:pt x="3074" y="6679"/>
                    <a:pt x="3090" y="6696"/>
                  </a:cubicBezTo>
                  <a:lnTo>
                    <a:pt x="3107" y="6696"/>
                  </a:lnTo>
                  <a:cubicBezTo>
                    <a:pt x="3160" y="6663"/>
                    <a:pt x="3210" y="6613"/>
                    <a:pt x="3263" y="6576"/>
                  </a:cubicBezTo>
                  <a:lnTo>
                    <a:pt x="3263" y="6543"/>
                  </a:lnTo>
                  <a:close/>
                  <a:moveTo>
                    <a:pt x="11005" y="6576"/>
                  </a:moveTo>
                  <a:cubicBezTo>
                    <a:pt x="10956" y="6613"/>
                    <a:pt x="10902" y="6646"/>
                    <a:pt x="10853" y="6679"/>
                  </a:cubicBezTo>
                  <a:cubicBezTo>
                    <a:pt x="10832" y="6679"/>
                    <a:pt x="10832" y="6696"/>
                    <a:pt x="10832" y="6696"/>
                  </a:cubicBezTo>
                  <a:cubicBezTo>
                    <a:pt x="10832" y="6716"/>
                    <a:pt x="10853" y="6716"/>
                    <a:pt x="10853" y="6716"/>
                  </a:cubicBezTo>
                  <a:lnTo>
                    <a:pt x="10869" y="6716"/>
                  </a:lnTo>
                  <a:cubicBezTo>
                    <a:pt x="10919" y="6679"/>
                    <a:pt x="10972" y="6646"/>
                    <a:pt x="11038" y="6613"/>
                  </a:cubicBezTo>
                  <a:lnTo>
                    <a:pt x="11038" y="6593"/>
                  </a:lnTo>
                  <a:cubicBezTo>
                    <a:pt x="11038" y="6576"/>
                    <a:pt x="11022" y="6576"/>
                    <a:pt x="11005" y="6576"/>
                  </a:cubicBezTo>
                  <a:close/>
                  <a:moveTo>
                    <a:pt x="5393" y="6527"/>
                  </a:moveTo>
                  <a:lnTo>
                    <a:pt x="5373" y="6543"/>
                  </a:lnTo>
                  <a:cubicBezTo>
                    <a:pt x="5373" y="6613"/>
                    <a:pt x="5373" y="6679"/>
                    <a:pt x="5393" y="6749"/>
                  </a:cubicBezTo>
                  <a:cubicBezTo>
                    <a:pt x="5393" y="6749"/>
                    <a:pt x="5393" y="6766"/>
                    <a:pt x="5410" y="6766"/>
                  </a:cubicBezTo>
                  <a:lnTo>
                    <a:pt x="5426" y="6749"/>
                  </a:lnTo>
                  <a:cubicBezTo>
                    <a:pt x="5426" y="6679"/>
                    <a:pt x="5426" y="6613"/>
                    <a:pt x="5410" y="6543"/>
                  </a:cubicBezTo>
                  <a:cubicBezTo>
                    <a:pt x="5410" y="6543"/>
                    <a:pt x="5410" y="6527"/>
                    <a:pt x="5393" y="6527"/>
                  </a:cubicBezTo>
                  <a:close/>
                  <a:moveTo>
                    <a:pt x="10647" y="6782"/>
                  </a:moveTo>
                  <a:cubicBezTo>
                    <a:pt x="10593" y="6819"/>
                    <a:pt x="10523" y="6852"/>
                    <a:pt x="10474" y="6869"/>
                  </a:cubicBezTo>
                  <a:cubicBezTo>
                    <a:pt x="10457" y="6885"/>
                    <a:pt x="10457" y="6885"/>
                    <a:pt x="10457" y="6902"/>
                  </a:cubicBezTo>
                  <a:lnTo>
                    <a:pt x="10474" y="6922"/>
                  </a:lnTo>
                  <a:lnTo>
                    <a:pt x="10490" y="6902"/>
                  </a:lnTo>
                  <a:cubicBezTo>
                    <a:pt x="10544" y="6885"/>
                    <a:pt x="10609" y="6852"/>
                    <a:pt x="10663" y="6819"/>
                  </a:cubicBezTo>
                  <a:cubicBezTo>
                    <a:pt x="10663" y="6819"/>
                    <a:pt x="10680" y="6799"/>
                    <a:pt x="10663" y="6799"/>
                  </a:cubicBezTo>
                  <a:cubicBezTo>
                    <a:pt x="10663" y="6782"/>
                    <a:pt x="10647" y="6782"/>
                    <a:pt x="10647" y="6782"/>
                  </a:cubicBezTo>
                  <a:close/>
                  <a:moveTo>
                    <a:pt x="2901" y="6799"/>
                  </a:moveTo>
                  <a:cubicBezTo>
                    <a:pt x="2851" y="6852"/>
                    <a:pt x="2798" y="6885"/>
                    <a:pt x="2748" y="6922"/>
                  </a:cubicBezTo>
                  <a:cubicBezTo>
                    <a:pt x="2732" y="6922"/>
                    <a:pt x="2732" y="6939"/>
                    <a:pt x="2748" y="6939"/>
                  </a:cubicBezTo>
                  <a:lnTo>
                    <a:pt x="2748" y="6955"/>
                  </a:lnTo>
                  <a:lnTo>
                    <a:pt x="2765" y="6955"/>
                  </a:lnTo>
                  <a:cubicBezTo>
                    <a:pt x="2818" y="6902"/>
                    <a:pt x="2884" y="6869"/>
                    <a:pt x="2938" y="6836"/>
                  </a:cubicBezTo>
                  <a:lnTo>
                    <a:pt x="2938" y="6819"/>
                  </a:lnTo>
                  <a:cubicBezTo>
                    <a:pt x="2921" y="6799"/>
                    <a:pt x="2921" y="6799"/>
                    <a:pt x="2901" y="6799"/>
                  </a:cubicBezTo>
                  <a:close/>
                  <a:moveTo>
                    <a:pt x="10268" y="6972"/>
                  </a:moveTo>
                  <a:cubicBezTo>
                    <a:pt x="10197" y="7005"/>
                    <a:pt x="10148" y="7042"/>
                    <a:pt x="10078" y="7058"/>
                  </a:cubicBezTo>
                  <a:lnTo>
                    <a:pt x="10078" y="7091"/>
                  </a:lnTo>
                  <a:lnTo>
                    <a:pt x="10094" y="7091"/>
                  </a:lnTo>
                  <a:cubicBezTo>
                    <a:pt x="10165" y="7075"/>
                    <a:pt x="10214" y="7042"/>
                    <a:pt x="10284" y="7005"/>
                  </a:cubicBezTo>
                  <a:lnTo>
                    <a:pt x="10284" y="6988"/>
                  </a:lnTo>
                  <a:cubicBezTo>
                    <a:pt x="10284" y="6972"/>
                    <a:pt x="10268" y="6972"/>
                    <a:pt x="10268" y="6972"/>
                  </a:cubicBezTo>
                  <a:close/>
                  <a:moveTo>
                    <a:pt x="2558" y="7035"/>
                  </a:moveTo>
                  <a:cubicBezTo>
                    <a:pt x="2553" y="7035"/>
                    <a:pt x="2548" y="7036"/>
                    <a:pt x="2542" y="7042"/>
                  </a:cubicBezTo>
                  <a:cubicBezTo>
                    <a:pt x="2489" y="7058"/>
                    <a:pt x="2439" y="7091"/>
                    <a:pt x="2386" y="7128"/>
                  </a:cubicBezTo>
                  <a:cubicBezTo>
                    <a:pt x="2369" y="7145"/>
                    <a:pt x="2369" y="7145"/>
                    <a:pt x="2369" y="7161"/>
                  </a:cubicBezTo>
                  <a:lnTo>
                    <a:pt x="2406" y="7161"/>
                  </a:lnTo>
                  <a:cubicBezTo>
                    <a:pt x="2456" y="7128"/>
                    <a:pt x="2509" y="7091"/>
                    <a:pt x="2575" y="7075"/>
                  </a:cubicBezTo>
                  <a:lnTo>
                    <a:pt x="2575" y="7042"/>
                  </a:lnTo>
                  <a:cubicBezTo>
                    <a:pt x="2575" y="7042"/>
                    <a:pt x="2568" y="7035"/>
                    <a:pt x="2558" y="7035"/>
                  </a:cubicBezTo>
                  <a:close/>
                  <a:moveTo>
                    <a:pt x="5410" y="6955"/>
                  </a:moveTo>
                  <a:cubicBezTo>
                    <a:pt x="5393" y="6955"/>
                    <a:pt x="5393" y="6972"/>
                    <a:pt x="5393" y="6972"/>
                  </a:cubicBezTo>
                  <a:lnTo>
                    <a:pt x="5393" y="7161"/>
                  </a:lnTo>
                  <a:cubicBezTo>
                    <a:pt x="5393" y="7178"/>
                    <a:pt x="5410" y="7178"/>
                    <a:pt x="5410" y="7194"/>
                  </a:cubicBezTo>
                  <a:cubicBezTo>
                    <a:pt x="5426" y="7194"/>
                    <a:pt x="5426" y="7178"/>
                    <a:pt x="5426" y="7161"/>
                  </a:cubicBezTo>
                  <a:lnTo>
                    <a:pt x="5426" y="6972"/>
                  </a:lnTo>
                  <a:cubicBezTo>
                    <a:pt x="5426" y="6955"/>
                    <a:pt x="5426" y="6955"/>
                    <a:pt x="5410" y="6955"/>
                  </a:cubicBezTo>
                  <a:close/>
                  <a:moveTo>
                    <a:pt x="9872" y="7161"/>
                  </a:moveTo>
                  <a:cubicBezTo>
                    <a:pt x="9823" y="7194"/>
                    <a:pt x="9753" y="7211"/>
                    <a:pt x="9699" y="7248"/>
                  </a:cubicBezTo>
                  <a:cubicBezTo>
                    <a:pt x="9682" y="7248"/>
                    <a:pt x="9682" y="7264"/>
                    <a:pt x="9682" y="7264"/>
                  </a:cubicBezTo>
                  <a:lnTo>
                    <a:pt x="9699" y="7281"/>
                  </a:lnTo>
                  <a:lnTo>
                    <a:pt x="9720" y="7281"/>
                  </a:lnTo>
                  <a:cubicBezTo>
                    <a:pt x="9769" y="7248"/>
                    <a:pt x="9839" y="7231"/>
                    <a:pt x="9888" y="7194"/>
                  </a:cubicBezTo>
                  <a:cubicBezTo>
                    <a:pt x="9905" y="7194"/>
                    <a:pt x="9905" y="7178"/>
                    <a:pt x="9905" y="7178"/>
                  </a:cubicBezTo>
                  <a:cubicBezTo>
                    <a:pt x="9888" y="7161"/>
                    <a:pt x="9888" y="7161"/>
                    <a:pt x="9872" y="7161"/>
                  </a:cubicBezTo>
                  <a:close/>
                  <a:moveTo>
                    <a:pt x="2185" y="7241"/>
                  </a:moveTo>
                  <a:cubicBezTo>
                    <a:pt x="2182" y="7241"/>
                    <a:pt x="2180" y="7242"/>
                    <a:pt x="2180" y="7248"/>
                  </a:cubicBezTo>
                  <a:cubicBezTo>
                    <a:pt x="2114" y="7264"/>
                    <a:pt x="2060" y="7297"/>
                    <a:pt x="2011" y="7334"/>
                  </a:cubicBezTo>
                  <a:cubicBezTo>
                    <a:pt x="1994" y="7334"/>
                    <a:pt x="1994" y="7351"/>
                    <a:pt x="1994" y="7367"/>
                  </a:cubicBezTo>
                  <a:lnTo>
                    <a:pt x="2027" y="7367"/>
                  </a:lnTo>
                  <a:cubicBezTo>
                    <a:pt x="2077" y="7334"/>
                    <a:pt x="2130" y="7297"/>
                    <a:pt x="2200" y="7281"/>
                  </a:cubicBezTo>
                  <a:cubicBezTo>
                    <a:pt x="2200" y="7264"/>
                    <a:pt x="2217" y="7264"/>
                    <a:pt x="2200" y="7248"/>
                  </a:cubicBezTo>
                  <a:cubicBezTo>
                    <a:pt x="2200" y="7248"/>
                    <a:pt x="2191" y="7241"/>
                    <a:pt x="2185" y="7241"/>
                  </a:cubicBezTo>
                  <a:close/>
                  <a:moveTo>
                    <a:pt x="9493" y="7334"/>
                  </a:moveTo>
                  <a:cubicBezTo>
                    <a:pt x="9427" y="7367"/>
                    <a:pt x="9373" y="7384"/>
                    <a:pt x="9308" y="7417"/>
                  </a:cubicBezTo>
                  <a:lnTo>
                    <a:pt x="9308" y="7437"/>
                  </a:lnTo>
                  <a:cubicBezTo>
                    <a:pt x="9308" y="7454"/>
                    <a:pt x="9308" y="7454"/>
                    <a:pt x="9324" y="7454"/>
                  </a:cubicBezTo>
                  <a:cubicBezTo>
                    <a:pt x="9390" y="7417"/>
                    <a:pt x="9444" y="7400"/>
                    <a:pt x="9514" y="7367"/>
                  </a:cubicBezTo>
                  <a:lnTo>
                    <a:pt x="9514" y="7351"/>
                  </a:lnTo>
                  <a:cubicBezTo>
                    <a:pt x="9514" y="7334"/>
                    <a:pt x="9493" y="7334"/>
                    <a:pt x="9493" y="7334"/>
                  </a:cubicBezTo>
                  <a:close/>
                  <a:moveTo>
                    <a:pt x="1805" y="7437"/>
                  </a:moveTo>
                  <a:cubicBezTo>
                    <a:pt x="1735" y="7470"/>
                    <a:pt x="1685" y="7503"/>
                    <a:pt x="1632" y="7540"/>
                  </a:cubicBezTo>
                  <a:cubicBezTo>
                    <a:pt x="1615" y="7540"/>
                    <a:pt x="1615" y="7557"/>
                    <a:pt x="1615" y="7557"/>
                  </a:cubicBezTo>
                  <a:lnTo>
                    <a:pt x="1632" y="7573"/>
                  </a:lnTo>
                  <a:lnTo>
                    <a:pt x="1648" y="7573"/>
                  </a:lnTo>
                  <a:cubicBezTo>
                    <a:pt x="1702" y="7540"/>
                    <a:pt x="1751" y="7503"/>
                    <a:pt x="1821" y="7470"/>
                  </a:cubicBezTo>
                  <a:cubicBezTo>
                    <a:pt x="1821" y="7470"/>
                    <a:pt x="1838" y="7454"/>
                    <a:pt x="1821" y="7454"/>
                  </a:cubicBezTo>
                  <a:cubicBezTo>
                    <a:pt x="1821" y="7437"/>
                    <a:pt x="1805" y="7437"/>
                    <a:pt x="1805" y="7437"/>
                  </a:cubicBezTo>
                  <a:close/>
                  <a:moveTo>
                    <a:pt x="5410" y="7384"/>
                  </a:moveTo>
                  <a:cubicBezTo>
                    <a:pt x="5410" y="7384"/>
                    <a:pt x="5393" y="7384"/>
                    <a:pt x="5393" y="7400"/>
                  </a:cubicBezTo>
                  <a:lnTo>
                    <a:pt x="5393" y="7590"/>
                  </a:lnTo>
                  <a:cubicBezTo>
                    <a:pt x="5393" y="7606"/>
                    <a:pt x="5410" y="7606"/>
                    <a:pt x="5410" y="7606"/>
                  </a:cubicBezTo>
                  <a:cubicBezTo>
                    <a:pt x="5426" y="7606"/>
                    <a:pt x="5426" y="7606"/>
                    <a:pt x="5426" y="7590"/>
                  </a:cubicBezTo>
                  <a:cubicBezTo>
                    <a:pt x="5443" y="7540"/>
                    <a:pt x="5443" y="7470"/>
                    <a:pt x="5443" y="7400"/>
                  </a:cubicBezTo>
                  <a:cubicBezTo>
                    <a:pt x="5443" y="7384"/>
                    <a:pt x="5426" y="7384"/>
                    <a:pt x="5410" y="7384"/>
                  </a:cubicBezTo>
                  <a:close/>
                  <a:moveTo>
                    <a:pt x="9114" y="7512"/>
                  </a:moveTo>
                  <a:cubicBezTo>
                    <a:pt x="9111" y="7512"/>
                    <a:pt x="9107" y="7514"/>
                    <a:pt x="9102" y="7520"/>
                  </a:cubicBezTo>
                  <a:cubicBezTo>
                    <a:pt x="9048" y="7540"/>
                    <a:pt x="8978" y="7573"/>
                    <a:pt x="8928" y="7606"/>
                  </a:cubicBezTo>
                  <a:cubicBezTo>
                    <a:pt x="8912" y="7606"/>
                    <a:pt x="8912" y="7623"/>
                    <a:pt x="8912" y="7623"/>
                  </a:cubicBezTo>
                  <a:lnTo>
                    <a:pt x="8928" y="7643"/>
                  </a:lnTo>
                  <a:lnTo>
                    <a:pt x="8945" y="7643"/>
                  </a:lnTo>
                  <a:cubicBezTo>
                    <a:pt x="8999" y="7606"/>
                    <a:pt x="9064" y="7573"/>
                    <a:pt x="9118" y="7557"/>
                  </a:cubicBezTo>
                  <a:cubicBezTo>
                    <a:pt x="9134" y="7557"/>
                    <a:pt x="9134" y="7540"/>
                    <a:pt x="9134" y="7520"/>
                  </a:cubicBezTo>
                  <a:cubicBezTo>
                    <a:pt x="9124" y="7520"/>
                    <a:pt x="9120" y="7512"/>
                    <a:pt x="9114" y="7512"/>
                  </a:cubicBezTo>
                  <a:close/>
                  <a:moveTo>
                    <a:pt x="1426" y="7643"/>
                  </a:moveTo>
                  <a:cubicBezTo>
                    <a:pt x="1376" y="7693"/>
                    <a:pt x="1306" y="7726"/>
                    <a:pt x="1253" y="7746"/>
                  </a:cubicBezTo>
                  <a:lnTo>
                    <a:pt x="1253" y="7779"/>
                  </a:lnTo>
                  <a:lnTo>
                    <a:pt x="1273" y="7796"/>
                  </a:lnTo>
                  <a:lnTo>
                    <a:pt x="1290" y="7779"/>
                  </a:lnTo>
                  <a:cubicBezTo>
                    <a:pt x="1339" y="7746"/>
                    <a:pt x="1393" y="7709"/>
                    <a:pt x="1442" y="7676"/>
                  </a:cubicBezTo>
                  <a:cubicBezTo>
                    <a:pt x="1459" y="7676"/>
                    <a:pt x="1459" y="7660"/>
                    <a:pt x="1459" y="7660"/>
                  </a:cubicBezTo>
                  <a:cubicBezTo>
                    <a:pt x="1442" y="7643"/>
                    <a:pt x="1442" y="7643"/>
                    <a:pt x="1426" y="7643"/>
                  </a:cubicBezTo>
                  <a:close/>
                  <a:moveTo>
                    <a:pt x="8727" y="7702"/>
                  </a:moveTo>
                  <a:cubicBezTo>
                    <a:pt x="8724" y="7702"/>
                    <a:pt x="8722" y="7704"/>
                    <a:pt x="8722" y="7709"/>
                  </a:cubicBezTo>
                  <a:cubicBezTo>
                    <a:pt x="8652" y="7746"/>
                    <a:pt x="8603" y="7763"/>
                    <a:pt x="8549" y="7796"/>
                  </a:cubicBezTo>
                  <a:cubicBezTo>
                    <a:pt x="8533" y="7796"/>
                    <a:pt x="8533" y="7812"/>
                    <a:pt x="8533" y="7829"/>
                  </a:cubicBezTo>
                  <a:lnTo>
                    <a:pt x="8566" y="7829"/>
                  </a:lnTo>
                  <a:cubicBezTo>
                    <a:pt x="8619" y="7796"/>
                    <a:pt x="8669" y="7779"/>
                    <a:pt x="8739" y="7746"/>
                  </a:cubicBezTo>
                  <a:cubicBezTo>
                    <a:pt x="8739" y="7726"/>
                    <a:pt x="8755" y="7726"/>
                    <a:pt x="8739" y="7709"/>
                  </a:cubicBezTo>
                  <a:cubicBezTo>
                    <a:pt x="8739" y="7709"/>
                    <a:pt x="8732" y="7702"/>
                    <a:pt x="8727" y="7702"/>
                  </a:cubicBezTo>
                  <a:close/>
                  <a:moveTo>
                    <a:pt x="1067" y="7882"/>
                  </a:moveTo>
                  <a:cubicBezTo>
                    <a:pt x="1067" y="7899"/>
                    <a:pt x="1047" y="7899"/>
                    <a:pt x="1030" y="7915"/>
                  </a:cubicBezTo>
                  <a:cubicBezTo>
                    <a:pt x="997" y="7952"/>
                    <a:pt x="964" y="7985"/>
                    <a:pt x="927" y="8002"/>
                  </a:cubicBezTo>
                  <a:cubicBezTo>
                    <a:pt x="911" y="8018"/>
                    <a:pt x="911" y="8035"/>
                    <a:pt x="911" y="8035"/>
                  </a:cubicBezTo>
                  <a:lnTo>
                    <a:pt x="944" y="8035"/>
                  </a:lnTo>
                  <a:cubicBezTo>
                    <a:pt x="981" y="8002"/>
                    <a:pt x="1014" y="7985"/>
                    <a:pt x="1047" y="7952"/>
                  </a:cubicBezTo>
                  <a:cubicBezTo>
                    <a:pt x="1067" y="7932"/>
                    <a:pt x="1084" y="7932"/>
                    <a:pt x="1100" y="7915"/>
                  </a:cubicBezTo>
                  <a:lnTo>
                    <a:pt x="1100" y="7899"/>
                  </a:lnTo>
                  <a:cubicBezTo>
                    <a:pt x="1100" y="7882"/>
                    <a:pt x="1084" y="7882"/>
                    <a:pt x="1067" y="7882"/>
                  </a:cubicBezTo>
                  <a:close/>
                  <a:moveTo>
                    <a:pt x="5410" y="7812"/>
                  </a:moveTo>
                  <a:cubicBezTo>
                    <a:pt x="5393" y="7812"/>
                    <a:pt x="5393" y="7812"/>
                    <a:pt x="5393" y="7829"/>
                  </a:cubicBezTo>
                  <a:lnTo>
                    <a:pt x="5393" y="7882"/>
                  </a:lnTo>
                  <a:cubicBezTo>
                    <a:pt x="5393" y="7932"/>
                    <a:pt x="5393" y="7969"/>
                    <a:pt x="5373" y="8018"/>
                  </a:cubicBezTo>
                  <a:cubicBezTo>
                    <a:pt x="5373" y="8035"/>
                    <a:pt x="5393" y="8035"/>
                    <a:pt x="5410" y="8035"/>
                  </a:cubicBezTo>
                  <a:cubicBezTo>
                    <a:pt x="5410" y="8035"/>
                    <a:pt x="5426" y="8035"/>
                    <a:pt x="5426" y="8018"/>
                  </a:cubicBezTo>
                  <a:lnTo>
                    <a:pt x="5426" y="7882"/>
                  </a:lnTo>
                  <a:lnTo>
                    <a:pt x="5426" y="7829"/>
                  </a:lnTo>
                  <a:cubicBezTo>
                    <a:pt x="5426" y="7812"/>
                    <a:pt x="5426" y="7812"/>
                    <a:pt x="5410" y="7812"/>
                  </a:cubicBezTo>
                  <a:close/>
                  <a:moveTo>
                    <a:pt x="8360" y="7903"/>
                  </a:moveTo>
                  <a:cubicBezTo>
                    <a:pt x="8356" y="7903"/>
                    <a:pt x="8352" y="7907"/>
                    <a:pt x="8343" y="7915"/>
                  </a:cubicBezTo>
                  <a:cubicBezTo>
                    <a:pt x="8294" y="7932"/>
                    <a:pt x="8224" y="7969"/>
                    <a:pt x="8175" y="8002"/>
                  </a:cubicBezTo>
                  <a:lnTo>
                    <a:pt x="8175" y="8035"/>
                  </a:lnTo>
                  <a:lnTo>
                    <a:pt x="8191" y="8035"/>
                  </a:lnTo>
                  <a:cubicBezTo>
                    <a:pt x="8257" y="8002"/>
                    <a:pt x="8310" y="7969"/>
                    <a:pt x="8360" y="7952"/>
                  </a:cubicBezTo>
                  <a:cubicBezTo>
                    <a:pt x="8381" y="7932"/>
                    <a:pt x="8381" y="7932"/>
                    <a:pt x="8381" y="7915"/>
                  </a:cubicBezTo>
                  <a:cubicBezTo>
                    <a:pt x="8370" y="7907"/>
                    <a:pt x="8365" y="7903"/>
                    <a:pt x="8360" y="7903"/>
                  </a:cubicBezTo>
                  <a:close/>
                  <a:moveTo>
                    <a:pt x="7993" y="8125"/>
                  </a:moveTo>
                  <a:cubicBezTo>
                    <a:pt x="7989" y="8125"/>
                    <a:pt x="7985" y="8130"/>
                    <a:pt x="7985" y="8138"/>
                  </a:cubicBezTo>
                  <a:cubicBezTo>
                    <a:pt x="7931" y="8175"/>
                    <a:pt x="7882" y="8208"/>
                    <a:pt x="7812" y="8241"/>
                  </a:cubicBezTo>
                  <a:lnTo>
                    <a:pt x="7812" y="8278"/>
                  </a:lnTo>
                  <a:lnTo>
                    <a:pt x="7845" y="8278"/>
                  </a:lnTo>
                  <a:cubicBezTo>
                    <a:pt x="7898" y="8241"/>
                    <a:pt x="7948" y="8208"/>
                    <a:pt x="8001" y="8175"/>
                  </a:cubicBezTo>
                  <a:cubicBezTo>
                    <a:pt x="8018" y="8158"/>
                    <a:pt x="8018" y="8138"/>
                    <a:pt x="8001" y="8138"/>
                  </a:cubicBezTo>
                  <a:cubicBezTo>
                    <a:pt x="8001" y="8130"/>
                    <a:pt x="7997" y="8125"/>
                    <a:pt x="7993" y="8125"/>
                  </a:cubicBezTo>
                  <a:close/>
                  <a:moveTo>
                    <a:pt x="767" y="8163"/>
                  </a:moveTo>
                  <a:cubicBezTo>
                    <a:pt x="762" y="8163"/>
                    <a:pt x="758" y="8167"/>
                    <a:pt x="758" y="8175"/>
                  </a:cubicBezTo>
                  <a:cubicBezTo>
                    <a:pt x="705" y="8224"/>
                    <a:pt x="655" y="8261"/>
                    <a:pt x="618" y="8311"/>
                  </a:cubicBezTo>
                  <a:lnTo>
                    <a:pt x="618" y="8344"/>
                  </a:lnTo>
                  <a:lnTo>
                    <a:pt x="655" y="8344"/>
                  </a:lnTo>
                  <a:cubicBezTo>
                    <a:pt x="688" y="8294"/>
                    <a:pt x="738" y="8241"/>
                    <a:pt x="775" y="8191"/>
                  </a:cubicBezTo>
                  <a:cubicBezTo>
                    <a:pt x="791" y="8191"/>
                    <a:pt x="791" y="8175"/>
                    <a:pt x="775" y="8175"/>
                  </a:cubicBezTo>
                  <a:cubicBezTo>
                    <a:pt x="775" y="8167"/>
                    <a:pt x="771" y="8163"/>
                    <a:pt x="767" y="8163"/>
                  </a:cubicBezTo>
                  <a:close/>
                  <a:moveTo>
                    <a:pt x="5393" y="8224"/>
                  </a:moveTo>
                  <a:cubicBezTo>
                    <a:pt x="5373" y="8224"/>
                    <a:pt x="5373" y="8241"/>
                    <a:pt x="5373" y="8241"/>
                  </a:cubicBezTo>
                  <a:cubicBezTo>
                    <a:pt x="5356" y="8311"/>
                    <a:pt x="5356" y="8381"/>
                    <a:pt x="5356" y="8447"/>
                  </a:cubicBezTo>
                  <a:cubicBezTo>
                    <a:pt x="5340" y="8447"/>
                    <a:pt x="5356" y="8467"/>
                    <a:pt x="5373" y="8467"/>
                  </a:cubicBezTo>
                  <a:lnTo>
                    <a:pt x="5393" y="8447"/>
                  </a:lnTo>
                  <a:cubicBezTo>
                    <a:pt x="5393" y="8381"/>
                    <a:pt x="5410" y="8311"/>
                    <a:pt x="5410" y="8261"/>
                  </a:cubicBezTo>
                  <a:cubicBezTo>
                    <a:pt x="5410" y="8241"/>
                    <a:pt x="5393" y="8224"/>
                    <a:pt x="5393" y="8224"/>
                  </a:cubicBezTo>
                  <a:close/>
                  <a:moveTo>
                    <a:pt x="7639" y="8381"/>
                  </a:moveTo>
                  <a:cubicBezTo>
                    <a:pt x="7589" y="8430"/>
                    <a:pt x="7536" y="8467"/>
                    <a:pt x="7486" y="8500"/>
                  </a:cubicBezTo>
                  <a:cubicBezTo>
                    <a:pt x="7470" y="8517"/>
                    <a:pt x="7470" y="8533"/>
                    <a:pt x="7486" y="8533"/>
                  </a:cubicBezTo>
                  <a:lnTo>
                    <a:pt x="7503" y="8533"/>
                  </a:lnTo>
                  <a:cubicBezTo>
                    <a:pt x="7556" y="8500"/>
                    <a:pt x="7606" y="8447"/>
                    <a:pt x="7659" y="8414"/>
                  </a:cubicBezTo>
                  <a:cubicBezTo>
                    <a:pt x="7676" y="8414"/>
                    <a:pt x="7676" y="8397"/>
                    <a:pt x="7659" y="8381"/>
                  </a:cubicBezTo>
                  <a:close/>
                  <a:moveTo>
                    <a:pt x="491" y="8488"/>
                  </a:moveTo>
                  <a:cubicBezTo>
                    <a:pt x="486" y="8488"/>
                    <a:pt x="482" y="8492"/>
                    <a:pt x="482" y="8500"/>
                  </a:cubicBezTo>
                  <a:cubicBezTo>
                    <a:pt x="429" y="8550"/>
                    <a:pt x="396" y="8603"/>
                    <a:pt x="363" y="8653"/>
                  </a:cubicBezTo>
                  <a:cubicBezTo>
                    <a:pt x="363" y="8673"/>
                    <a:pt x="363" y="8690"/>
                    <a:pt x="379" y="8690"/>
                  </a:cubicBezTo>
                  <a:lnTo>
                    <a:pt x="396" y="8690"/>
                  </a:lnTo>
                  <a:cubicBezTo>
                    <a:pt x="429" y="8620"/>
                    <a:pt x="466" y="8570"/>
                    <a:pt x="499" y="8517"/>
                  </a:cubicBezTo>
                  <a:cubicBezTo>
                    <a:pt x="515" y="8517"/>
                    <a:pt x="515" y="8500"/>
                    <a:pt x="499" y="8500"/>
                  </a:cubicBezTo>
                  <a:cubicBezTo>
                    <a:pt x="499" y="8492"/>
                    <a:pt x="495" y="8488"/>
                    <a:pt x="491" y="8488"/>
                  </a:cubicBezTo>
                  <a:close/>
                  <a:moveTo>
                    <a:pt x="7324" y="8658"/>
                  </a:moveTo>
                  <a:cubicBezTo>
                    <a:pt x="7318" y="8658"/>
                    <a:pt x="7313" y="8663"/>
                    <a:pt x="7313" y="8673"/>
                  </a:cubicBezTo>
                  <a:cubicBezTo>
                    <a:pt x="7264" y="8706"/>
                    <a:pt x="7227" y="8756"/>
                    <a:pt x="7177" y="8809"/>
                  </a:cubicBezTo>
                  <a:lnTo>
                    <a:pt x="7177" y="8826"/>
                  </a:lnTo>
                  <a:lnTo>
                    <a:pt x="7194" y="8842"/>
                  </a:lnTo>
                  <a:lnTo>
                    <a:pt x="7210" y="8826"/>
                  </a:lnTo>
                  <a:cubicBezTo>
                    <a:pt x="7247" y="8793"/>
                    <a:pt x="7297" y="8739"/>
                    <a:pt x="7350" y="8690"/>
                  </a:cubicBezTo>
                  <a:lnTo>
                    <a:pt x="7350" y="8673"/>
                  </a:lnTo>
                  <a:cubicBezTo>
                    <a:pt x="7340" y="8663"/>
                    <a:pt x="7331" y="8658"/>
                    <a:pt x="7324" y="8658"/>
                  </a:cubicBezTo>
                  <a:close/>
                  <a:moveTo>
                    <a:pt x="5340" y="8653"/>
                  </a:moveTo>
                  <a:cubicBezTo>
                    <a:pt x="5340" y="8653"/>
                    <a:pt x="5323" y="8653"/>
                    <a:pt x="5323" y="8673"/>
                  </a:cubicBezTo>
                  <a:cubicBezTo>
                    <a:pt x="5307" y="8739"/>
                    <a:pt x="5307" y="8793"/>
                    <a:pt x="5290" y="8859"/>
                  </a:cubicBezTo>
                  <a:cubicBezTo>
                    <a:pt x="5290" y="8879"/>
                    <a:pt x="5290" y="8879"/>
                    <a:pt x="5307" y="8879"/>
                  </a:cubicBezTo>
                  <a:cubicBezTo>
                    <a:pt x="5323" y="8879"/>
                    <a:pt x="5323" y="8879"/>
                    <a:pt x="5323" y="8859"/>
                  </a:cubicBezTo>
                  <a:cubicBezTo>
                    <a:pt x="5340" y="8809"/>
                    <a:pt x="5356" y="8739"/>
                    <a:pt x="5356" y="8673"/>
                  </a:cubicBezTo>
                  <a:cubicBezTo>
                    <a:pt x="5356" y="8673"/>
                    <a:pt x="5356" y="8653"/>
                    <a:pt x="5340" y="8653"/>
                  </a:cubicBezTo>
                  <a:close/>
                  <a:moveTo>
                    <a:pt x="260" y="8859"/>
                  </a:moveTo>
                  <a:cubicBezTo>
                    <a:pt x="223" y="8929"/>
                    <a:pt x="190" y="8982"/>
                    <a:pt x="173" y="9048"/>
                  </a:cubicBezTo>
                  <a:cubicBezTo>
                    <a:pt x="173" y="9048"/>
                    <a:pt x="173" y="9065"/>
                    <a:pt x="190" y="9065"/>
                  </a:cubicBezTo>
                  <a:lnTo>
                    <a:pt x="206" y="9065"/>
                  </a:lnTo>
                  <a:cubicBezTo>
                    <a:pt x="223" y="8999"/>
                    <a:pt x="260" y="8945"/>
                    <a:pt x="293" y="8879"/>
                  </a:cubicBezTo>
                  <a:cubicBezTo>
                    <a:pt x="293" y="8879"/>
                    <a:pt x="293" y="8859"/>
                    <a:pt x="276" y="8859"/>
                  </a:cubicBezTo>
                  <a:close/>
                  <a:moveTo>
                    <a:pt x="7021" y="8982"/>
                  </a:moveTo>
                  <a:cubicBezTo>
                    <a:pt x="6988" y="9032"/>
                    <a:pt x="6955" y="9085"/>
                    <a:pt x="6918" y="9135"/>
                  </a:cubicBezTo>
                  <a:cubicBezTo>
                    <a:pt x="6901" y="9151"/>
                    <a:pt x="6901" y="9168"/>
                    <a:pt x="6918" y="9168"/>
                  </a:cubicBezTo>
                  <a:lnTo>
                    <a:pt x="6955" y="9168"/>
                  </a:lnTo>
                  <a:cubicBezTo>
                    <a:pt x="6988" y="9118"/>
                    <a:pt x="7021" y="9048"/>
                    <a:pt x="7058" y="9015"/>
                  </a:cubicBezTo>
                  <a:lnTo>
                    <a:pt x="7058" y="8982"/>
                  </a:lnTo>
                  <a:close/>
                  <a:moveTo>
                    <a:pt x="5270" y="9065"/>
                  </a:moveTo>
                  <a:cubicBezTo>
                    <a:pt x="5253" y="9065"/>
                    <a:pt x="5253" y="9085"/>
                    <a:pt x="5237" y="9085"/>
                  </a:cubicBezTo>
                  <a:cubicBezTo>
                    <a:pt x="5237" y="9151"/>
                    <a:pt x="5220" y="9221"/>
                    <a:pt x="5204" y="9271"/>
                  </a:cubicBezTo>
                  <a:cubicBezTo>
                    <a:pt x="5204" y="9291"/>
                    <a:pt x="5204" y="9291"/>
                    <a:pt x="5220" y="9308"/>
                  </a:cubicBezTo>
                  <a:lnTo>
                    <a:pt x="5237" y="9291"/>
                  </a:lnTo>
                  <a:cubicBezTo>
                    <a:pt x="5253" y="9221"/>
                    <a:pt x="5270" y="9151"/>
                    <a:pt x="5290" y="9102"/>
                  </a:cubicBezTo>
                  <a:cubicBezTo>
                    <a:pt x="5290" y="9085"/>
                    <a:pt x="5270" y="9085"/>
                    <a:pt x="5270" y="9065"/>
                  </a:cubicBezTo>
                  <a:close/>
                  <a:moveTo>
                    <a:pt x="87" y="9254"/>
                  </a:moveTo>
                  <a:cubicBezTo>
                    <a:pt x="70" y="9324"/>
                    <a:pt x="54" y="9394"/>
                    <a:pt x="54" y="9460"/>
                  </a:cubicBezTo>
                  <a:cubicBezTo>
                    <a:pt x="37" y="9460"/>
                    <a:pt x="54" y="9477"/>
                    <a:pt x="54" y="9477"/>
                  </a:cubicBezTo>
                  <a:lnTo>
                    <a:pt x="70" y="9477"/>
                  </a:lnTo>
                  <a:cubicBezTo>
                    <a:pt x="70" y="9477"/>
                    <a:pt x="87" y="9477"/>
                    <a:pt x="87" y="9460"/>
                  </a:cubicBezTo>
                  <a:cubicBezTo>
                    <a:pt x="103" y="9394"/>
                    <a:pt x="103" y="9341"/>
                    <a:pt x="140" y="9271"/>
                  </a:cubicBezTo>
                  <a:lnTo>
                    <a:pt x="120" y="9254"/>
                  </a:lnTo>
                  <a:close/>
                  <a:moveTo>
                    <a:pt x="6798" y="9341"/>
                  </a:moveTo>
                  <a:cubicBezTo>
                    <a:pt x="6765" y="9411"/>
                    <a:pt x="6749" y="9460"/>
                    <a:pt x="6732" y="9530"/>
                  </a:cubicBezTo>
                  <a:cubicBezTo>
                    <a:pt x="6712" y="9530"/>
                    <a:pt x="6732" y="9547"/>
                    <a:pt x="6732" y="9547"/>
                  </a:cubicBezTo>
                  <a:lnTo>
                    <a:pt x="6765" y="9547"/>
                  </a:lnTo>
                  <a:cubicBezTo>
                    <a:pt x="6782" y="9477"/>
                    <a:pt x="6798" y="9427"/>
                    <a:pt x="6835" y="9357"/>
                  </a:cubicBezTo>
                  <a:lnTo>
                    <a:pt x="6835" y="9341"/>
                  </a:lnTo>
                  <a:close/>
                  <a:moveTo>
                    <a:pt x="5167" y="9477"/>
                  </a:moveTo>
                  <a:cubicBezTo>
                    <a:pt x="5150" y="9477"/>
                    <a:pt x="5134" y="9497"/>
                    <a:pt x="5134" y="9497"/>
                  </a:cubicBezTo>
                  <a:cubicBezTo>
                    <a:pt x="5117" y="9563"/>
                    <a:pt x="5101" y="9617"/>
                    <a:pt x="5084" y="9683"/>
                  </a:cubicBezTo>
                  <a:cubicBezTo>
                    <a:pt x="5064" y="9683"/>
                    <a:pt x="5084" y="9703"/>
                    <a:pt x="5084" y="9703"/>
                  </a:cubicBezTo>
                  <a:lnTo>
                    <a:pt x="5117" y="9703"/>
                  </a:lnTo>
                  <a:cubicBezTo>
                    <a:pt x="5134" y="9633"/>
                    <a:pt x="5150" y="9563"/>
                    <a:pt x="5167" y="9514"/>
                  </a:cubicBezTo>
                  <a:cubicBezTo>
                    <a:pt x="5187" y="9497"/>
                    <a:pt x="5167" y="9497"/>
                    <a:pt x="5167" y="9477"/>
                  </a:cubicBezTo>
                  <a:close/>
                  <a:moveTo>
                    <a:pt x="37" y="9666"/>
                  </a:moveTo>
                  <a:cubicBezTo>
                    <a:pt x="17" y="9666"/>
                    <a:pt x="17" y="9666"/>
                    <a:pt x="17" y="9683"/>
                  </a:cubicBezTo>
                  <a:cubicBezTo>
                    <a:pt x="0" y="9720"/>
                    <a:pt x="0" y="9769"/>
                    <a:pt x="0" y="9806"/>
                  </a:cubicBezTo>
                  <a:lnTo>
                    <a:pt x="0" y="9872"/>
                  </a:lnTo>
                  <a:cubicBezTo>
                    <a:pt x="0" y="9889"/>
                    <a:pt x="0" y="9889"/>
                    <a:pt x="17" y="9909"/>
                  </a:cubicBezTo>
                  <a:cubicBezTo>
                    <a:pt x="37" y="9909"/>
                    <a:pt x="37" y="9889"/>
                    <a:pt x="37" y="9872"/>
                  </a:cubicBezTo>
                  <a:lnTo>
                    <a:pt x="37" y="9806"/>
                  </a:lnTo>
                  <a:cubicBezTo>
                    <a:pt x="37" y="9769"/>
                    <a:pt x="54" y="9720"/>
                    <a:pt x="54" y="9683"/>
                  </a:cubicBezTo>
                  <a:lnTo>
                    <a:pt x="37" y="9666"/>
                  </a:lnTo>
                  <a:close/>
                  <a:moveTo>
                    <a:pt x="6679" y="9736"/>
                  </a:moveTo>
                  <a:cubicBezTo>
                    <a:pt x="6662" y="9736"/>
                    <a:pt x="6662" y="9736"/>
                    <a:pt x="6662" y="9753"/>
                  </a:cubicBezTo>
                  <a:cubicBezTo>
                    <a:pt x="6646" y="9823"/>
                    <a:pt x="6629" y="9872"/>
                    <a:pt x="6629" y="9942"/>
                  </a:cubicBezTo>
                  <a:cubicBezTo>
                    <a:pt x="6629" y="9959"/>
                    <a:pt x="6629" y="9959"/>
                    <a:pt x="6646" y="9959"/>
                  </a:cubicBezTo>
                  <a:cubicBezTo>
                    <a:pt x="6646" y="9959"/>
                    <a:pt x="6662" y="9959"/>
                    <a:pt x="6662" y="9942"/>
                  </a:cubicBezTo>
                  <a:cubicBezTo>
                    <a:pt x="6662" y="9889"/>
                    <a:pt x="6679" y="9823"/>
                    <a:pt x="6695" y="9753"/>
                  </a:cubicBezTo>
                  <a:cubicBezTo>
                    <a:pt x="6695" y="9753"/>
                    <a:pt x="6695" y="9736"/>
                    <a:pt x="6679" y="9736"/>
                  </a:cubicBezTo>
                  <a:close/>
                  <a:moveTo>
                    <a:pt x="5010" y="9882"/>
                  </a:moveTo>
                  <a:cubicBezTo>
                    <a:pt x="5005" y="9882"/>
                    <a:pt x="4998" y="9889"/>
                    <a:pt x="4998" y="9889"/>
                  </a:cubicBezTo>
                  <a:cubicBezTo>
                    <a:pt x="4981" y="9909"/>
                    <a:pt x="4981" y="9926"/>
                    <a:pt x="4981" y="9942"/>
                  </a:cubicBezTo>
                  <a:cubicBezTo>
                    <a:pt x="4944" y="9992"/>
                    <a:pt x="4928" y="10029"/>
                    <a:pt x="4911" y="10078"/>
                  </a:cubicBezTo>
                  <a:cubicBezTo>
                    <a:pt x="4911" y="10078"/>
                    <a:pt x="4911" y="10095"/>
                    <a:pt x="4928" y="10095"/>
                  </a:cubicBezTo>
                  <a:lnTo>
                    <a:pt x="4944" y="10095"/>
                  </a:lnTo>
                  <a:cubicBezTo>
                    <a:pt x="4961" y="10045"/>
                    <a:pt x="4981" y="10012"/>
                    <a:pt x="5014" y="9959"/>
                  </a:cubicBezTo>
                  <a:cubicBezTo>
                    <a:pt x="5014" y="9942"/>
                    <a:pt x="5014" y="9926"/>
                    <a:pt x="5031" y="9909"/>
                  </a:cubicBezTo>
                  <a:cubicBezTo>
                    <a:pt x="5031" y="9909"/>
                    <a:pt x="5031" y="9889"/>
                    <a:pt x="5014" y="9889"/>
                  </a:cubicBezTo>
                  <a:cubicBezTo>
                    <a:pt x="5014" y="9883"/>
                    <a:pt x="5013" y="9882"/>
                    <a:pt x="5010" y="9882"/>
                  </a:cubicBezTo>
                  <a:close/>
                  <a:moveTo>
                    <a:pt x="37" y="10095"/>
                  </a:moveTo>
                  <a:cubicBezTo>
                    <a:pt x="17" y="10095"/>
                    <a:pt x="17" y="10095"/>
                    <a:pt x="17" y="10115"/>
                  </a:cubicBezTo>
                  <a:cubicBezTo>
                    <a:pt x="17" y="10181"/>
                    <a:pt x="37" y="10251"/>
                    <a:pt x="54" y="10301"/>
                  </a:cubicBezTo>
                  <a:cubicBezTo>
                    <a:pt x="54" y="10321"/>
                    <a:pt x="54" y="10321"/>
                    <a:pt x="70" y="10321"/>
                  </a:cubicBezTo>
                  <a:cubicBezTo>
                    <a:pt x="87" y="10321"/>
                    <a:pt x="87" y="10301"/>
                    <a:pt x="87" y="10301"/>
                  </a:cubicBezTo>
                  <a:cubicBezTo>
                    <a:pt x="70" y="10235"/>
                    <a:pt x="70" y="10165"/>
                    <a:pt x="54" y="10115"/>
                  </a:cubicBezTo>
                  <a:cubicBezTo>
                    <a:pt x="54" y="10095"/>
                    <a:pt x="37" y="10095"/>
                    <a:pt x="37" y="10095"/>
                  </a:cubicBezTo>
                  <a:close/>
                  <a:moveTo>
                    <a:pt x="6629" y="10165"/>
                  </a:moveTo>
                  <a:cubicBezTo>
                    <a:pt x="6629" y="10165"/>
                    <a:pt x="6609" y="10165"/>
                    <a:pt x="6609" y="10181"/>
                  </a:cubicBezTo>
                  <a:cubicBezTo>
                    <a:pt x="6609" y="10251"/>
                    <a:pt x="6629" y="10301"/>
                    <a:pt x="6629" y="10371"/>
                  </a:cubicBezTo>
                  <a:cubicBezTo>
                    <a:pt x="6629" y="10387"/>
                    <a:pt x="6646" y="10387"/>
                    <a:pt x="6646" y="10387"/>
                  </a:cubicBezTo>
                  <a:lnTo>
                    <a:pt x="6662" y="10387"/>
                  </a:lnTo>
                  <a:lnTo>
                    <a:pt x="6679" y="10371"/>
                  </a:lnTo>
                  <a:cubicBezTo>
                    <a:pt x="6662" y="10301"/>
                    <a:pt x="6662" y="10235"/>
                    <a:pt x="6662" y="10181"/>
                  </a:cubicBezTo>
                  <a:cubicBezTo>
                    <a:pt x="6646" y="10165"/>
                    <a:pt x="6646" y="10165"/>
                    <a:pt x="6629" y="10165"/>
                  </a:cubicBezTo>
                  <a:close/>
                  <a:moveTo>
                    <a:pt x="4808" y="10268"/>
                  </a:moveTo>
                  <a:cubicBezTo>
                    <a:pt x="4775" y="10338"/>
                    <a:pt x="4738" y="10387"/>
                    <a:pt x="4705" y="10441"/>
                  </a:cubicBezTo>
                  <a:cubicBezTo>
                    <a:pt x="4689" y="10441"/>
                    <a:pt x="4705" y="10457"/>
                    <a:pt x="4705" y="10457"/>
                  </a:cubicBezTo>
                  <a:lnTo>
                    <a:pt x="4722" y="10474"/>
                  </a:lnTo>
                  <a:cubicBezTo>
                    <a:pt x="4722" y="10474"/>
                    <a:pt x="4722" y="10457"/>
                    <a:pt x="4738" y="10457"/>
                  </a:cubicBezTo>
                  <a:cubicBezTo>
                    <a:pt x="4775" y="10404"/>
                    <a:pt x="4808" y="10354"/>
                    <a:pt x="4841" y="10301"/>
                  </a:cubicBezTo>
                  <a:cubicBezTo>
                    <a:pt x="4841" y="10284"/>
                    <a:pt x="4841" y="10268"/>
                    <a:pt x="4825" y="10268"/>
                  </a:cubicBezTo>
                  <a:close/>
                  <a:moveTo>
                    <a:pt x="140" y="10507"/>
                  </a:moveTo>
                  <a:cubicBezTo>
                    <a:pt x="120" y="10507"/>
                    <a:pt x="120" y="10527"/>
                    <a:pt x="120" y="10527"/>
                  </a:cubicBezTo>
                  <a:cubicBezTo>
                    <a:pt x="140" y="10593"/>
                    <a:pt x="173" y="10647"/>
                    <a:pt x="206" y="10713"/>
                  </a:cubicBezTo>
                  <a:lnTo>
                    <a:pt x="223" y="10713"/>
                  </a:lnTo>
                  <a:cubicBezTo>
                    <a:pt x="243" y="10713"/>
                    <a:pt x="243" y="10696"/>
                    <a:pt x="243" y="10696"/>
                  </a:cubicBezTo>
                  <a:cubicBezTo>
                    <a:pt x="206" y="10630"/>
                    <a:pt x="173" y="10577"/>
                    <a:pt x="157" y="10507"/>
                  </a:cubicBezTo>
                  <a:close/>
                  <a:moveTo>
                    <a:pt x="4578" y="10615"/>
                  </a:moveTo>
                  <a:cubicBezTo>
                    <a:pt x="4574" y="10615"/>
                    <a:pt x="4569" y="10620"/>
                    <a:pt x="4569" y="10630"/>
                  </a:cubicBezTo>
                  <a:cubicBezTo>
                    <a:pt x="4532" y="10680"/>
                    <a:pt x="4483" y="10733"/>
                    <a:pt x="4446" y="10766"/>
                  </a:cubicBezTo>
                  <a:cubicBezTo>
                    <a:pt x="4429" y="10783"/>
                    <a:pt x="4429" y="10783"/>
                    <a:pt x="4446" y="10799"/>
                  </a:cubicBezTo>
                  <a:lnTo>
                    <a:pt x="4466" y="10799"/>
                  </a:lnTo>
                  <a:cubicBezTo>
                    <a:pt x="4516" y="10750"/>
                    <a:pt x="4549" y="10696"/>
                    <a:pt x="4602" y="10647"/>
                  </a:cubicBezTo>
                  <a:cubicBezTo>
                    <a:pt x="4602" y="10647"/>
                    <a:pt x="4602" y="10630"/>
                    <a:pt x="4586" y="10630"/>
                  </a:cubicBezTo>
                  <a:cubicBezTo>
                    <a:pt x="4586" y="10620"/>
                    <a:pt x="4582" y="10615"/>
                    <a:pt x="4578" y="10615"/>
                  </a:cubicBezTo>
                  <a:close/>
                  <a:moveTo>
                    <a:pt x="6695" y="10577"/>
                  </a:moveTo>
                  <a:cubicBezTo>
                    <a:pt x="6695" y="10577"/>
                    <a:pt x="6679" y="10593"/>
                    <a:pt x="6695" y="10593"/>
                  </a:cubicBezTo>
                  <a:cubicBezTo>
                    <a:pt x="6712" y="10663"/>
                    <a:pt x="6732" y="10733"/>
                    <a:pt x="6765" y="10783"/>
                  </a:cubicBezTo>
                  <a:lnTo>
                    <a:pt x="6782" y="10799"/>
                  </a:lnTo>
                  <a:cubicBezTo>
                    <a:pt x="6798" y="10783"/>
                    <a:pt x="6798" y="10783"/>
                    <a:pt x="6798" y="10766"/>
                  </a:cubicBezTo>
                  <a:cubicBezTo>
                    <a:pt x="6765" y="10713"/>
                    <a:pt x="6749" y="10647"/>
                    <a:pt x="6732" y="10593"/>
                  </a:cubicBezTo>
                  <a:cubicBezTo>
                    <a:pt x="6732" y="10577"/>
                    <a:pt x="6712" y="10577"/>
                    <a:pt x="6695" y="10577"/>
                  </a:cubicBezTo>
                  <a:close/>
                  <a:moveTo>
                    <a:pt x="352" y="10874"/>
                  </a:moveTo>
                  <a:cubicBezTo>
                    <a:pt x="345" y="10874"/>
                    <a:pt x="336" y="10878"/>
                    <a:pt x="326" y="10886"/>
                  </a:cubicBezTo>
                  <a:lnTo>
                    <a:pt x="326" y="10902"/>
                  </a:lnTo>
                  <a:cubicBezTo>
                    <a:pt x="363" y="10956"/>
                    <a:pt x="412" y="11005"/>
                    <a:pt x="449" y="11059"/>
                  </a:cubicBezTo>
                  <a:lnTo>
                    <a:pt x="482" y="11059"/>
                  </a:lnTo>
                  <a:lnTo>
                    <a:pt x="482" y="11022"/>
                  </a:lnTo>
                  <a:cubicBezTo>
                    <a:pt x="429" y="10989"/>
                    <a:pt x="396" y="10939"/>
                    <a:pt x="363" y="10886"/>
                  </a:cubicBezTo>
                  <a:cubicBezTo>
                    <a:pt x="363" y="10878"/>
                    <a:pt x="359" y="10874"/>
                    <a:pt x="352" y="10874"/>
                  </a:cubicBezTo>
                  <a:close/>
                  <a:moveTo>
                    <a:pt x="4277" y="10939"/>
                  </a:moveTo>
                  <a:cubicBezTo>
                    <a:pt x="4240" y="10989"/>
                    <a:pt x="4190" y="11022"/>
                    <a:pt x="4137" y="11075"/>
                  </a:cubicBezTo>
                  <a:lnTo>
                    <a:pt x="4137" y="11092"/>
                  </a:lnTo>
                  <a:lnTo>
                    <a:pt x="4157" y="11108"/>
                  </a:lnTo>
                  <a:lnTo>
                    <a:pt x="4174" y="11092"/>
                  </a:lnTo>
                  <a:cubicBezTo>
                    <a:pt x="4207" y="11059"/>
                    <a:pt x="4260" y="11005"/>
                    <a:pt x="4310" y="10972"/>
                  </a:cubicBezTo>
                  <a:lnTo>
                    <a:pt x="4310" y="10939"/>
                  </a:lnTo>
                  <a:close/>
                  <a:moveTo>
                    <a:pt x="6885" y="10956"/>
                  </a:moveTo>
                  <a:cubicBezTo>
                    <a:pt x="6885" y="10972"/>
                    <a:pt x="6868" y="10972"/>
                    <a:pt x="6885" y="10989"/>
                  </a:cubicBezTo>
                  <a:cubicBezTo>
                    <a:pt x="6918" y="11042"/>
                    <a:pt x="6955" y="11092"/>
                    <a:pt x="6988" y="11145"/>
                  </a:cubicBezTo>
                  <a:lnTo>
                    <a:pt x="7004" y="11162"/>
                  </a:lnTo>
                  <a:lnTo>
                    <a:pt x="7021" y="11145"/>
                  </a:lnTo>
                  <a:lnTo>
                    <a:pt x="7021" y="11125"/>
                  </a:lnTo>
                  <a:cubicBezTo>
                    <a:pt x="6988" y="11075"/>
                    <a:pt x="6938" y="11022"/>
                    <a:pt x="6918" y="10972"/>
                  </a:cubicBezTo>
                  <a:cubicBezTo>
                    <a:pt x="6901" y="10956"/>
                    <a:pt x="6901" y="10956"/>
                    <a:pt x="6885" y="10956"/>
                  </a:cubicBezTo>
                  <a:close/>
                  <a:moveTo>
                    <a:pt x="629" y="11183"/>
                  </a:moveTo>
                  <a:cubicBezTo>
                    <a:pt x="622" y="11183"/>
                    <a:pt x="618" y="11187"/>
                    <a:pt x="618" y="11195"/>
                  </a:cubicBezTo>
                  <a:lnTo>
                    <a:pt x="618" y="11211"/>
                  </a:lnTo>
                  <a:cubicBezTo>
                    <a:pt x="672" y="11265"/>
                    <a:pt x="721" y="11298"/>
                    <a:pt x="775" y="11331"/>
                  </a:cubicBezTo>
                  <a:lnTo>
                    <a:pt x="791" y="11351"/>
                  </a:lnTo>
                  <a:lnTo>
                    <a:pt x="808" y="11331"/>
                  </a:lnTo>
                  <a:cubicBezTo>
                    <a:pt x="808" y="11331"/>
                    <a:pt x="808" y="11314"/>
                    <a:pt x="791" y="11314"/>
                  </a:cubicBezTo>
                  <a:cubicBezTo>
                    <a:pt x="738" y="11265"/>
                    <a:pt x="688" y="11228"/>
                    <a:pt x="655" y="11195"/>
                  </a:cubicBezTo>
                  <a:cubicBezTo>
                    <a:pt x="645" y="11187"/>
                    <a:pt x="636" y="11183"/>
                    <a:pt x="629" y="11183"/>
                  </a:cubicBezTo>
                  <a:close/>
                  <a:moveTo>
                    <a:pt x="3968" y="11211"/>
                  </a:moveTo>
                  <a:cubicBezTo>
                    <a:pt x="3914" y="11248"/>
                    <a:pt x="3848" y="11281"/>
                    <a:pt x="3795" y="11314"/>
                  </a:cubicBezTo>
                  <a:lnTo>
                    <a:pt x="3795" y="11351"/>
                  </a:lnTo>
                  <a:lnTo>
                    <a:pt x="3828" y="11351"/>
                  </a:lnTo>
                  <a:cubicBezTo>
                    <a:pt x="3881" y="11314"/>
                    <a:pt x="3931" y="11281"/>
                    <a:pt x="3984" y="11248"/>
                  </a:cubicBezTo>
                  <a:cubicBezTo>
                    <a:pt x="3984" y="11228"/>
                    <a:pt x="4001" y="11228"/>
                    <a:pt x="3984" y="11211"/>
                  </a:cubicBezTo>
                  <a:close/>
                  <a:moveTo>
                    <a:pt x="7144" y="11298"/>
                  </a:moveTo>
                  <a:cubicBezTo>
                    <a:pt x="7124" y="11314"/>
                    <a:pt x="7124" y="11314"/>
                    <a:pt x="7144" y="11331"/>
                  </a:cubicBezTo>
                  <a:lnTo>
                    <a:pt x="7161" y="11368"/>
                  </a:lnTo>
                  <a:cubicBezTo>
                    <a:pt x="7194" y="11401"/>
                    <a:pt x="7227" y="11434"/>
                    <a:pt x="7264" y="11487"/>
                  </a:cubicBezTo>
                  <a:lnTo>
                    <a:pt x="7280" y="11487"/>
                  </a:lnTo>
                  <a:cubicBezTo>
                    <a:pt x="7297" y="11487"/>
                    <a:pt x="7297" y="11471"/>
                    <a:pt x="7280" y="11454"/>
                  </a:cubicBezTo>
                  <a:cubicBezTo>
                    <a:pt x="7247" y="11417"/>
                    <a:pt x="7227" y="11384"/>
                    <a:pt x="7194" y="11331"/>
                  </a:cubicBezTo>
                  <a:lnTo>
                    <a:pt x="7161" y="11298"/>
                  </a:lnTo>
                  <a:close/>
                  <a:moveTo>
                    <a:pt x="981" y="11427"/>
                  </a:moveTo>
                  <a:cubicBezTo>
                    <a:pt x="972" y="11427"/>
                    <a:pt x="964" y="11434"/>
                    <a:pt x="964" y="11434"/>
                  </a:cubicBezTo>
                  <a:cubicBezTo>
                    <a:pt x="964" y="11454"/>
                    <a:pt x="964" y="11454"/>
                    <a:pt x="981" y="11471"/>
                  </a:cubicBezTo>
                  <a:cubicBezTo>
                    <a:pt x="997" y="11487"/>
                    <a:pt x="1014" y="11487"/>
                    <a:pt x="1047" y="11504"/>
                  </a:cubicBezTo>
                  <a:cubicBezTo>
                    <a:pt x="1084" y="11520"/>
                    <a:pt x="1117" y="11537"/>
                    <a:pt x="1150" y="11557"/>
                  </a:cubicBezTo>
                  <a:cubicBezTo>
                    <a:pt x="1170" y="11557"/>
                    <a:pt x="1170" y="11557"/>
                    <a:pt x="1170" y="11537"/>
                  </a:cubicBezTo>
                  <a:lnTo>
                    <a:pt x="1170" y="11520"/>
                  </a:lnTo>
                  <a:cubicBezTo>
                    <a:pt x="1133" y="11504"/>
                    <a:pt x="1100" y="11487"/>
                    <a:pt x="1067" y="11471"/>
                  </a:cubicBezTo>
                  <a:cubicBezTo>
                    <a:pt x="1047" y="11454"/>
                    <a:pt x="1014" y="11454"/>
                    <a:pt x="997" y="11434"/>
                  </a:cubicBezTo>
                  <a:cubicBezTo>
                    <a:pt x="992" y="11428"/>
                    <a:pt x="986" y="11427"/>
                    <a:pt x="981" y="11427"/>
                  </a:cubicBezTo>
                  <a:close/>
                  <a:moveTo>
                    <a:pt x="3605" y="11434"/>
                  </a:moveTo>
                  <a:cubicBezTo>
                    <a:pt x="3539" y="11471"/>
                    <a:pt x="3486" y="11487"/>
                    <a:pt x="3436" y="11520"/>
                  </a:cubicBezTo>
                  <a:cubicBezTo>
                    <a:pt x="3416" y="11520"/>
                    <a:pt x="3416" y="11537"/>
                    <a:pt x="3416" y="11557"/>
                  </a:cubicBezTo>
                  <a:lnTo>
                    <a:pt x="3453" y="11557"/>
                  </a:lnTo>
                  <a:cubicBezTo>
                    <a:pt x="3502" y="11537"/>
                    <a:pt x="3572" y="11504"/>
                    <a:pt x="3622" y="11471"/>
                  </a:cubicBezTo>
                  <a:cubicBezTo>
                    <a:pt x="3622" y="11471"/>
                    <a:pt x="3642" y="11454"/>
                    <a:pt x="3622" y="11454"/>
                  </a:cubicBezTo>
                  <a:cubicBezTo>
                    <a:pt x="3622" y="11434"/>
                    <a:pt x="3605" y="11434"/>
                    <a:pt x="3605" y="11434"/>
                  </a:cubicBezTo>
                  <a:close/>
                  <a:moveTo>
                    <a:pt x="1376" y="11607"/>
                  </a:moveTo>
                  <a:cubicBezTo>
                    <a:pt x="1356" y="11607"/>
                    <a:pt x="1356" y="11607"/>
                    <a:pt x="1356" y="11623"/>
                  </a:cubicBezTo>
                  <a:cubicBezTo>
                    <a:pt x="1339" y="11623"/>
                    <a:pt x="1356" y="11640"/>
                    <a:pt x="1356" y="11640"/>
                  </a:cubicBezTo>
                  <a:cubicBezTo>
                    <a:pt x="1426" y="11677"/>
                    <a:pt x="1479" y="11693"/>
                    <a:pt x="1545" y="11710"/>
                  </a:cubicBezTo>
                  <a:cubicBezTo>
                    <a:pt x="1562" y="11710"/>
                    <a:pt x="1562" y="11710"/>
                    <a:pt x="1562" y="11693"/>
                  </a:cubicBezTo>
                  <a:cubicBezTo>
                    <a:pt x="1582" y="11693"/>
                    <a:pt x="1562" y="11677"/>
                    <a:pt x="1562" y="11677"/>
                  </a:cubicBezTo>
                  <a:cubicBezTo>
                    <a:pt x="1496" y="11660"/>
                    <a:pt x="1426" y="11640"/>
                    <a:pt x="1376" y="11607"/>
                  </a:cubicBezTo>
                  <a:close/>
                  <a:moveTo>
                    <a:pt x="3210" y="11607"/>
                  </a:moveTo>
                  <a:cubicBezTo>
                    <a:pt x="3160" y="11623"/>
                    <a:pt x="3090" y="11660"/>
                    <a:pt x="3041" y="11677"/>
                  </a:cubicBezTo>
                  <a:cubicBezTo>
                    <a:pt x="3024" y="11677"/>
                    <a:pt x="3024" y="11677"/>
                    <a:pt x="3024" y="11693"/>
                  </a:cubicBezTo>
                  <a:cubicBezTo>
                    <a:pt x="3024" y="11693"/>
                    <a:pt x="3024" y="11710"/>
                    <a:pt x="3041" y="11710"/>
                  </a:cubicBezTo>
                  <a:cubicBezTo>
                    <a:pt x="3107" y="11693"/>
                    <a:pt x="3177" y="11677"/>
                    <a:pt x="3230" y="11640"/>
                  </a:cubicBezTo>
                  <a:cubicBezTo>
                    <a:pt x="3247" y="11640"/>
                    <a:pt x="3247" y="11623"/>
                    <a:pt x="3247" y="11623"/>
                  </a:cubicBezTo>
                  <a:cubicBezTo>
                    <a:pt x="3247" y="11607"/>
                    <a:pt x="3230" y="11607"/>
                    <a:pt x="3210" y="11607"/>
                  </a:cubicBezTo>
                  <a:close/>
                  <a:moveTo>
                    <a:pt x="1788" y="11726"/>
                  </a:moveTo>
                  <a:cubicBezTo>
                    <a:pt x="1768" y="11726"/>
                    <a:pt x="1751" y="11726"/>
                    <a:pt x="1751" y="11743"/>
                  </a:cubicBezTo>
                  <a:lnTo>
                    <a:pt x="1768" y="11763"/>
                  </a:lnTo>
                  <a:cubicBezTo>
                    <a:pt x="1838" y="11780"/>
                    <a:pt x="1908" y="11796"/>
                    <a:pt x="1957" y="11796"/>
                  </a:cubicBezTo>
                  <a:cubicBezTo>
                    <a:pt x="1974" y="11796"/>
                    <a:pt x="1994" y="11796"/>
                    <a:pt x="1994" y="11780"/>
                  </a:cubicBezTo>
                  <a:cubicBezTo>
                    <a:pt x="1994" y="11763"/>
                    <a:pt x="1974" y="11763"/>
                    <a:pt x="1974" y="11763"/>
                  </a:cubicBezTo>
                  <a:cubicBezTo>
                    <a:pt x="1908" y="11743"/>
                    <a:pt x="1838" y="11743"/>
                    <a:pt x="1788" y="11726"/>
                  </a:cubicBezTo>
                  <a:close/>
                  <a:moveTo>
                    <a:pt x="2818" y="11726"/>
                  </a:moveTo>
                  <a:cubicBezTo>
                    <a:pt x="2748" y="11743"/>
                    <a:pt x="2678" y="11743"/>
                    <a:pt x="2629" y="11763"/>
                  </a:cubicBezTo>
                  <a:cubicBezTo>
                    <a:pt x="2612" y="11763"/>
                    <a:pt x="2612" y="11763"/>
                    <a:pt x="2612" y="11780"/>
                  </a:cubicBezTo>
                  <a:cubicBezTo>
                    <a:pt x="2612" y="11780"/>
                    <a:pt x="2612" y="11796"/>
                    <a:pt x="2629" y="11796"/>
                  </a:cubicBezTo>
                  <a:cubicBezTo>
                    <a:pt x="2695" y="11780"/>
                    <a:pt x="2748" y="11780"/>
                    <a:pt x="2818" y="11763"/>
                  </a:cubicBezTo>
                  <a:cubicBezTo>
                    <a:pt x="2835" y="11763"/>
                    <a:pt x="2835" y="11743"/>
                    <a:pt x="2835" y="11743"/>
                  </a:cubicBezTo>
                  <a:cubicBezTo>
                    <a:pt x="2835" y="11726"/>
                    <a:pt x="2818" y="11726"/>
                    <a:pt x="2818" y="11726"/>
                  </a:cubicBezTo>
                  <a:close/>
                  <a:moveTo>
                    <a:pt x="2200" y="11780"/>
                  </a:moveTo>
                  <a:cubicBezTo>
                    <a:pt x="2180" y="11780"/>
                    <a:pt x="2180" y="11780"/>
                    <a:pt x="2180" y="11796"/>
                  </a:cubicBezTo>
                  <a:cubicBezTo>
                    <a:pt x="2180" y="11813"/>
                    <a:pt x="2180" y="11813"/>
                    <a:pt x="2200" y="11813"/>
                  </a:cubicBezTo>
                  <a:lnTo>
                    <a:pt x="2386" y="11813"/>
                  </a:lnTo>
                  <a:cubicBezTo>
                    <a:pt x="2406" y="11813"/>
                    <a:pt x="2406" y="11796"/>
                    <a:pt x="2406" y="11796"/>
                  </a:cubicBezTo>
                  <a:cubicBezTo>
                    <a:pt x="2406" y="11780"/>
                    <a:pt x="2406" y="11780"/>
                    <a:pt x="2386" y="11780"/>
                  </a:cubicBezTo>
                  <a:close/>
                  <a:moveTo>
                    <a:pt x="7400" y="11640"/>
                  </a:moveTo>
                  <a:cubicBezTo>
                    <a:pt x="7383" y="11640"/>
                    <a:pt x="7383" y="11660"/>
                    <a:pt x="7400" y="11660"/>
                  </a:cubicBezTo>
                  <a:cubicBezTo>
                    <a:pt x="7433" y="11726"/>
                    <a:pt x="7470" y="11780"/>
                    <a:pt x="7486" y="11813"/>
                  </a:cubicBezTo>
                  <a:lnTo>
                    <a:pt x="7503" y="11829"/>
                  </a:lnTo>
                  <a:lnTo>
                    <a:pt x="7519" y="11829"/>
                  </a:lnTo>
                  <a:cubicBezTo>
                    <a:pt x="7536" y="11829"/>
                    <a:pt x="7536" y="11813"/>
                    <a:pt x="7536" y="11813"/>
                  </a:cubicBezTo>
                  <a:lnTo>
                    <a:pt x="7519" y="11796"/>
                  </a:lnTo>
                  <a:cubicBezTo>
                    <a:pt x="7503" y="11743"/>
                    <a:pt x="7470" y="11693"/>
                    <a:pt x="7416" y="11640"/>
                  </a:cubicBezTo>
                  <a:close/>
                  <a:moveTo>
                    <a:pt x="7606" y="12002"/>
                  </a:moveTo>
                  <a:cubicBezTo>
                    <a:pt x="7606" y="12019"/>
                    <a:pt x="7589" y="12019"/>
                    <a:pt x="7606" y="12035"/>
                  </a:cubicBezTo>
                  <a:cubicBezTo>
                    <a:pt x="7622" y="12089"/>
                    <a:pt x="7639" y="12155"/>
                    <a:pt x="7659" y="12208"/>
                  </a:cubicBezTo>
                  <a:cubicBezTo>
                    <a:pt x="7676" y="12225"/>
                    <a:pt x="7676" y="12225"/>
                    <a:pt x="7692" y="12225"/>
                  </a:cubicBezTo>
                  <a:lnTo>
                    <a:pt x="7709" y="12208"/>
                  </a:lnTo>
                  <a:cubicBezTo>
                    <a:pt x="7676" y="12138"/>
                    <a:pt x="7659" y="12072"/>
                    <a:pt x="7639" y="12019"/>
                  </a:cubicBezTo>
                  <a:cubicBezTo>
                    <a:pt x="7622" y="12002"/>
                    <a:pt x="7622" y="12002"/>
                    <a:pt x="7606" y="12002"/>
                  </a:cubicBezTo>
                  <a:close/>
                  <a:moveTo>
                    <a:pt x="7742" y="12414"/>
                  </a:moveTo>
                  <a:cubicBezTo>
                    <a:pt x="7725" y="12414"/>
                    <a:pt x="7725" y="12431"/>
                    <a:pt x="7725" y="12431"/>
                  </a:cubicBezTo>
                  <a:cubicBezTo>
                    <a:pt x="7725" y="12501"/>
                    <a:pt x="7742" y="12567"/>
                    <a:pt x="7742" y="12620"/>
                  </a:cubicBezTo>
                  <a:cubicBezTo>
                    <a:pt x="7742" y="12637"/>
                    <a:pt x="7762" y="12637"/>
                    <a:pt x="7762" y="12637"/>
                  </a:cubicBezTo>
                  <a:cubicBezTo>
                    <a:pt x="7779" y="12637"/>
                    <a:pt x="7779" y="12637"/>
                    <a:pt x="7779" y="12620"/>
                  </a:cubicBezTo>
                  <a:cubicBezTo>
                    <a:pt x="7779" y="12550"/>
                    <a:pt x="7779" y="12501"/>
                    <a:pt x="7762" y="12431"/>
                  </a:cubicBezTo>
                  <a:cubicBezTo>
                    <a:pt x="7762" y="12414"/>
                    <a:pt x="7742" y="12414"/>
                    <a:pt x="7742" y="12414"/>
                  </a:cubicBezTo>
                  <a:close/>
                  <a:moveTo>
                    <a:pt x="7779" y="12843"/>
                  </a:moveTo>
                  <a:cubicBezTo>
                    <a:pt x="7762" y="12843"/>
                    <a:pt x="7762" y="12843"/>
                    <a:pt x="7762" y="12859"/>
                  </a:cubicBezTo>
                  <a:lnTo>
                    <a:pt x="7762" y="12897"/>
                  </a:lnTo>
                  <a:cubicBezTo>
                    <a:pt x="7742" y="12946"/>
                    <a:pt x="7742" y="13000"/>
                    <a:pt x="7742" y="13049"/>
                  </a:cubicBezTo>
                  <a:cubicBezTo>
                    <a:pt x="7742" y="13065"/>
                    <a:pt x="7742" y="13065"/>
                    <a:pt x="7762" y="13065"/>
                  </a:cubicBezTo>
                  <a:cubicBezTo>
                    <a:pt x="7779" y="13065"/>
                    <a:pt x="7779" y="13065"/>
                    <a:pt x="7779" y="13049"/>
                  </a:cubicBezTo>
                  <a:cubicBezTo>
                    <a:pt x="7795" y="13000"/>
                    <a:pt x="7795" y="12946"/>
                    <a:pt x="7795" y="12897"/>
                  </a:cubicBezTo>
                  <a:lnTo>
                    <a:pt x="7795" y="12859"/>
                  </a:lnTo>
                  <a:cubicBezTo>
                    <a:pt x="7795" y="12843"/>
                    <a:pt x="7779" y="12843"/>
                    <a:pt x="7779" y="12843"/>
                  </a:cubicBezTo>
                  <a:close/>
                  <a:moveTo>
                    <a:pt x="7725" y="13255"/>
                  </a:moveTo>
                  <a:lnTo>
                    <a:pt x="7709" y="13271"/>
                  </a:lnTo>
                  <a:cubicBezTo>
                    <a:pt x="7692" y="13341"/>
                    <a:pt x="7676" y="13391"/>
                    <a:pt x="7659" y="13461"/>
                  </a:cubicBezTo>
                  <a:cubicBezTo>
                    <a:pt x="7659" y="13477"/>
                    <a:pt x="7659" y="13477"/>
                    <a:pt x="7676" y="13477"/>
                  </a:cubicBezTo>
                  <a:lnTo>
                    <a:pt x="7692" y="13477"/>
                  </a:lnTo>
                  <a:cubicBezTo>
                    <a:pt x="7709" y="13412"/>
                    <a:pt x="7725" y="13341"/>
                    <a:pt x="7742" y="13288"/>
                  </a:cubicBezTo>
                  <a:cubicBezTo>
                    <a:pt x="7742" y="13271"/>
                    <a:pt x="7742" y="13255"/>
                    <a:pt x="7725" y="13255"/>
                  </a:cubicBezTo>
                  <a:close/>
                  <a:moveTo>
                    <a:pt x="7606" y="13667"/>
                  </a:moveTo>
                  <a:cubicBezTo>
                    <a:pt x="7606" y="13667"/>
                    <a:pt x="7589" y="13667"/>
                    <a:pt x="7589" y="13683"/>
                  </a:cubicBezTo>
                  <a:cubicBezTo>
                    <a:pt x="7556" y="13737"/>
                    <a:pt x="7536" y="13803"/>
                    <a:pt x="7503" y="13856"/>
                  </a:cubicBezTo>
                  <a:cubicBezTo>
                    <a:pt x="7503" y="13856"/>
                    <a:pt x="7503" y="13873"/>
                    <a:pt x="7519" y="13873"/>
                  </a:cubicBezTo>
                  <a:lnTo>
                    <a:pt x="7536" y="13873"/>
                  </a:lnTo>
                  <a:cubicBezTo>
                    <a:pt x="7573" y="13803"/>
                    <a:pt x="7589" y="13753"/>
                    <a:pt x="7622" y="13700"/>
                  </a:cubicBezTo>
                  <a:cubicBezTo>
                    <a:pt x="7622" y="13683"/>
                    <a:pt x="7622" y="13667"/>
                    <a:pt x="7606" y="1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5231161" y="2234030"/>
              <a:ext cx="51151" cy="52332"/>
            </a:xfrm>
            <a:custGeom>
              <a:avLst/>
              <a:gdLst/>
              <a:ahLst/>
              <a:cxnLst/>
              <a:rect l="l" t="t" r="r" b="b"/>
              <a:pathLst>
                <a:path w="260" h="266" extrusionOk="0">
                  <a:moveTo>
                    <a:pt x="125" y="0"/>
                  </a:moveTo>
                  <a:cubicBezTo>
                    <a:pt x="117" y="0"/>
                    <a:pt x="110" y="1"/>
                    <a:pt x="103" y="3"/>
                  </a:cubicBezTo>
                  <a:cubicBezTo>
                    <a:pt x="17" y="40"/>
                    <a:pt x="0" y="176"/>
                    <a:pt x="70" y="229"/>
                  </a:cubicBezTo>
                  <a:cubicBezTo>
                    <a:pt x="90" y="255"/>
                    <a:pt x="118" y="266"/>
                    <a:pt x="147" y="266"/>
                  </a:cubicBezTo>
                  <a:cubicBezTo>
                    <a:pt x="191" y="266"/>
                    <a:pt x="237" y="241"/>
                    <a:pt x="260" y="209"/>
                  </a:cubicBezTo>
                  <a:lnTo>
                    <a:pt x="260" y="126"/>
                  </a:lnTo>
                  <a:cubicBezTo>
                    <a:pt x="260" y="63"/>
                    <a:pt x="190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5479244" y="2071133"/>
              <a:ext cx="34035" cy="32265"/>
            </a:xfrm>
            <a:custGeom>
              <a:avLst/>
              <a:gdLst/>
              <a:ahLst/>
              <a:cxnLst/>
              <a:rect l="l" t="t" r="r" b="b"/>
              <a:pathLst>
                <a:path w="173" h="164" extrusionOk="0">
                  <a:moveTo>
                    <a:pt x="101" y="1"/>
                  </a:moveTo>
                  <a:cubicBezTo>
                    <a:pt x="54" y="1"/>
                    <a:pt x="1" y="36"/>
                    <a:pt x="12" y="93"/>
                  </a:cubicBezTo>
                  <a:cubicBezTo>
                    <a:pt x="29" y="147"/>
                    <a:pt x="62" y="163"/>
                    <a:pt x="95" y="163"/>
                  </a:cubicBezTo>
                  <a:cubicBezTo>
                    <a:pt x="132" y="163"/>
                    <a:pt x="165" y="130"/>
                    <a:pt x="165" y="77"/>
                  </a:cubicBezTo>
                  <a:cubicBezTo>
                    <a:pt x="172" y="23"/>
                    <a:pt x="139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5619320" y="2172058"/>
              <a:ext cx="30494" cy="27346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66" y="0"/>
                  </a:moveTo>
                  <a:cubicBezTo>
                    <a:pt x="56" y="0"/>
                    <a:pt x="47" y="3"/>
                    <a:pt x="38" y="9"/>
                  </a:cubicBezTo>
                  <a:cubicBezTo>
                    <a:pt x="1" y="46"/>
                    <a:pt x="1" y="95"/>
                    <a:pt x="38" y="132"/>
                  </a:cubicBezTo>
                  <a:cubicBezTo>
                    <a:pt x="47" y="137"/>
                    <a:pt x="57" y="139"/>
                    <a:pt x="67" y="139"/>
                  </a:cubicBezTo>
                  <a:cubicBezTo>
                    <a:pt x="96" y="139"/>
                    <a:pt x="129" y="123"/>
                    <a:pt x="141" y="95"/>
                  </a:cubicBezTo>
                  <a:cubicBezTo>
                    <a:pt x="154" y="55"/>
                    <a:pt x="11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5254572" y="1987520"/>
              <a:ext cx="493805" cy="594927"/>
            </a:xfrm>
            <a:custGeom>
              <a:avLst/>
              <a:gdLst/>
              <a:ahLst/>
              <a:cxnLst/>
              <a:rect l="l" t="t" r="r" b="b"/>
              <a:pathLst>
                <a:path w="2510" h="3024" extrusionOk="0">
                  <a:moveTo>
                    <a:pt x="208" y="1"/>
                  </a:moveTo>
                  <a:cubicBezTo>
                    <a:pt x="197" y="1"/>
                    <a:pt x="186" y="2"/>
                    <a:pt x="174" y="3"/>
                  </a:cubicBezTo>
                  <a:cubicBezTo>
                    <a:pt x="87" y="57"/>
                    <a:pt x="71" y="143"/>
                    <a:pt x="104" y="209"/>
                  </a:cubicBezTo>
                  <a:cubicBezTo>
                    <a:pt x="124" y="263"/>
                    <a:pt x="157" y="296"/>
                    <a:pt x="207" y="312"/>
                  </a:cubicBezTo>
                  <a:cubicBezTo>
                    <a:pt x="141" y="382"/>
                    <a:pt x="124" y="485"/>
                    <a:pt x="157" y="588"/>
                  </a:cubicBezTo>
                  <a:cubicBezTo>
                    <a:pt x="190" y="658"/>
                    <a:pt x="244" y="708"/>
                    <a:pt x="293" y="724"/>
                  </a:cubicBezTo>
                  <a:cubicBezTo>
                    <a:pt x="207" y="844"/>
                    <a:pt x="157" y="1000"/>
                    <a:pt x="227" y="1153"/>
                  </a:cubicBezTo>
                  <a:cubicBezTo>
                    <a:pt x="260" y="1276"/>
                    <a:pt x="396" y="1396"/>
                    <a:pt x="536" y="1445"/>
                  </a:cubicBezTo>
                  <a:cubicBezTo>
                    <a:pt x="227" y="1585"/>
                    <a:pt x="1" y="1911"/>
                    <a:pt x="104" y="2253"/>
                  </a:cubicBezTo>
                  <a:cubicBezTo>
                    <a:pt x="169" y="2460"/>
                    <a:pt x="418" y="2589"/>
                    <a:pt x="648" y="2589"/>
                  </a:cubicBezTo>
                  <a:cubicBezTo>
                    <a:pt x="724" y="2589"/>
                    <a:pt x="798" y="2575"/>
                    <a:pt x="862" y="2545"/>
                  </a:cubicBezTo>
                  <a:cubicBezTo>
                    <a:pt x="895" y="2665"/>
                    <a:pt x="981" y="2768"/>
                    <a:pt x="1068" y="2854"/>
                  </a:cubicBezTo>
                  <a:cubicBezTo>
                    <a:pt x="1207" y="2973"/>
                    <a:pt x="1381" y="3024"/>
                    <a:pt x="1559" y="3024"/>
                  </a:cubicBezTo>
                  <a:cubicBezTo>
                    <a:pt x="1665" y="3024"/>
                    <a:pt x="1772" y="3006"/>
                    <a:pt x="1875" y="2974"/>
                  </a:cubicBezTo>
                  <a:cubicBezTo>
                    <a:pt x="2184" y="2887"/>
                    <a:pt x="2390" y="2632"/>
                    <a:pt x="2456" y="2323"/>
                  </a:cubicBezTo>
                  <a:cubicBezTo>
                    <a:pt x="2510" y="2030"/>
                    <a:pt x="2440" y="1705"/>
                    <a:pt x="2234" y="1482"/>
                  </a:cubicBezTo>
                  <a:cubicBezTo>
                    <a:pt x="2125" y="1357"/>
                    <a:pt x="1938" y="1277"/>
                    <a:pt x="1762" y="1277"/>
                  </a:cubicBezTo>
                  <a:cubicBezTo>
                    <a:pt x="1717" y="1277"/>
                    <a:pt x="1674" y="1282"/>
                    <a:pt x="1632" y="1293"/>
                  </a:cubicBezTo>
                  <a:cubicBezTo>
                    <a:pt x="1649" y="1120"/>
                    <a:pt x="1632" y="930"/>
                    <a:pt x="1546" y="827"/>
                  </a:cubicBezTo>
                  <a:cubicBezTo>
                    <a:pt x="1475" y="737"/>
                    <a:pt x="1380" y="706"/>
                    <a:pt x="1282" y="706"/>
                  </a:cubicBezTo>
                  <a:cubicBezTo>
                    <a:pt x="1215" y="706"/>
                    <a:pt x="1146" y="721"/>
                    <a:pt x="1084" y="741"/>
                  </a:cubicBezTo>
                  <a:cubicBezTo>
                    <a:pt x="1101" y="638"/>
                    <a:pt x="1068" y="535"/>
                    <a:pt x="1014" y="469"/>
                  </a:cubicBezTo>
                  <a:cubicBezTo>
                    <a:pt x="965" y="415"/>
                    <a:pt x="878" y="382"/>
                    <a:pt x="792" y="366"/>
                  </a:cubicBezTo>
                  <a:cubicBezTo>
                    <a:pt x="825" y="279"/>
                    <a:pt x="825" y="143"/>
                    <a:pt x="742" y="73"/>
                  </a:cubicBezTo>
                  <a:cubicBezTo>
                    <a:pt x="701" y="27"/>
                    <a:pt x="658" y="9"/>
                    <a:pt x="616" y="9"/>
                  </a:cubicBezTo>
                  <a:cubicBezTo>
                    <a:pt x="534" y="9"/>
                    <a:pt x="459" y="81"/>
                    <a:pt x="413" y="160"/>
                  </a:cubicBezTo>
                  <a:cubicBezTo>
                    <a:pt x="398" y="67"/>
                    <a:pt x="313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5056066" y="1947583"/>
              <a:ext cx="198702" cy="172733"/>
            </a:xfrm>
            <a:custGeom>
              <a:avLst/>
              <a:gdLst/>
              <a:ahLst/>
              <a:cxnLst/>
              <a:rect l="l" t="t" r="r" b="b"/>
              <a:pathLst>
                <a:path w="1010" h="878" extrusionOk="0">
                  <a:moveTo>
                    <a:pt x="17" y="0"/>
                  </a:moveTo>
                  <a:cubicBezTo>
                    <a:pt x="17" y="0"/>
                    <a:pt x="0" y="223"/>
                    <a:pt x="66" y="412"/>
                  </a:cubicBezTo>
                  <a:cubicBezTo>
                    <a:pt x="136" y="602"/>
                    <a:pt x="289" y="655"/>
                    <a:pt x="445" y="721"/>
                  </a:cubicBezTo>
                  <a:cubicBezTo>
                    <a:pt x="618" y="791"/>
                    <a:pt x="841" y="878"/>
                    <a:pt x="907" y="878"/>
                  </a:cubicBezTo>
                  <a:cubicBezTo>
                    <a:pt x="960" y="878"/>
                    <a:pt x="1010" y="878"/>
                    <a:pt x="993" y="841"/>
                  </a:cubicBezTo>
                  <a:cubicBezTo>
                    <a:pt x="977" y="791"/>
                    <a:pt x="771" y="721"/>
                    <a:pt x="738" y="618"/>
                  </a:cubicBezTo>
                  <a:cubicBezTo>
                    <a:pt x="684" y="499"/>
                    <a:pt x="754" y="412"/>
                    <a:pt x="754" y="41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5201060" y="1774259"/>
              <a:ext cx="195555" cy="176668"/>
            </a:xfrm>
            <a:custGeom>
              <a:avLst/>
              <a:gdLst/>
              <a:ahLst/>
              <a:cxnLst/>
              <a:rect l="l" t="t" r="r" b="b"/>
              <a:pathLst>
                <a:path w="994" h="898" extrusionOk="0">
                  <a:moveTo>
                    <a:pt x="222" y="0"/>
                  </a:moveTo>
                  <a:cubicBezTo>
                    <a:pt x="100" y="0"/>
                    <a:pt x="1" y="24"/>
                    <a:pt x="1" y="24"/>
                  </a:cubicBezTo>
                  <a:lnTo>
                    <a:pt x="516" y="712"/>
                  </a:lnTo>
                  <a:cubicBezTo>
                    <a:pt x="516" y="712"/>
                    <a:pt x="569" y="656"/>
                    <a:pt x="653" y="656"/>
                  </a:cubicBezTo>
                  <a:cubicBezTo>
                    <a:pt x="663" y="656"/>
                    <a:pt x="674" y="657"/>
                    <a:pt x="685" y="659"/>
                  </a:cubicBezTo>
                  <a:cubicBezTo>
                    <a:pt x="808" y="675"/>
                    <a:pt x="911" y="881"/>
                    <a:pt x="944" y="898"/>
                  </a:cubicBezTo>
                  <a:cubicBezTo>
                    <a:pt x="994" y="898"/>
                    <a:pt x="977" y="848"/>
                    <a:pt x="977" y="795"/>
                  </a:cubicBezTo>
                  <a:cubicBezTo>
                    <a:pt x="961" y="745"/>
                    <a:pt x="858" y="523"/>
                    <a:pt x="771" y="366"/>
                  </a:cubicBezTo>
                  <a:cubicBezTo>
                    <a:pt x="685" y="214"/>
                    <a:pt x="602" y="74"/>
                    <a:pt x="413" y="24"/>
                  </a:cubicBezTo>
                  <a:cubicBezTo>
                    <a:pt x="350" y="6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5056066" y="1947583"/>
              <a:ext cx="198702" cy="172733"/>
            </a:xfrm>
            <a:custGeom>
              <a:avLst/>
              <a:gdLst/>
              <a:ahLst/>
              <a:cxnLst/>
              <a:rect l="l" t="t" r="r" b="b"/>
              <a:pathLst>
                <a:path w="1010" h="878" extrusionOk="0">
                  <a:moveTo>
                    <a:pt x="17" y="0"/>
                  </a:moveTo>
                  <a:cubicBezTo>
                    <a:pt x="17" y="0"/>
                    <a:pt x="0" y="103"/>
                    <a:pt x="17" y="223"/>
                  </a:cubicBezTo>
                  <a:cubicBezTo>
                    <a:pt x="120" y="276"/>
                    <a:pt x="223" y="346"/>
                    <a:pt x="309" y="396"/>
                  </a:cubicBezTo>
                  <a:cubicBezTo>
                    <a:pt x="392" y="449"/>
                    <a:pt x="478" y="499"/>
                    <a:pt x="548" y="569"/>
                  </a:cubicBezTo>
                  <a:cubicBezTo>
                    <a:pt x="618" y="655"/>
                    <a:pt x="668" y="738"/>
                    <a:pt x="721" y="824"/>
                  </a:cubicBezTo>
                  <a:cubicBezTo>
                    <a:pt x="804" y="861"/>
                    <a:pt x="874" y="878"/>
                    <a:pt x="907" y="878"/>
                  </a:cubicBezTo>
                  <a:cubicBezTo>
                    <a:pt x="960" y="878"/>
                    <a:pt x="1010" y="878"/>
                    <a:pt x="993" y="841"/>
                  </a:cubicBezTo>
                  <a:cubicBezTo>
                    <a:pt x="977" y="791"/>
                    <a:pt x="771" y="721"/>
                    <a:pt x="738" y="618"/>
                  </a:cubicBezTo>
                  <a:cubicBezTo>
                    <a:pt x="684" y="499"/>
                    <a:pt x="754" y="412"/>
                    <a:pt x="754" y="41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5201060" y="1775636"/>
              <a:ext cx="195555" cy="175291"/>
            </a:xfrm>
            <a:custGeom>
              <a:avLst/>
              <a:gdLst/>
              <a:ahLst/>
              <a:cxnLst/>
              <a:rect l="l" t="t" r="r" b="b"/>
              <a:pathLst>
                <a:path w="994" h="891" extrusionOk="0">
                  <a:moveTo>
                    <a:pt x="120" y="1"/>
                  </a:moveTo>
                  <a:cubicBezTo>
                    <a:pt x="50" y="1"/>
                    <a:pt x="1" y="17"/>
                    <a:pt x="1" y="17"/>
                  </a:cubicBezTo>
                  <a:lnTo>
                    <a:pt x="516" y="705"/>
                  </a:lnTo>
                  <a:cubicBezTo>
                    <a:pt x="516" y="705"/>
                    <a:pt x="569" y="649"/>
                    <a:pt x="653" y="649"/>
                  </a:cubicBezTo>
                  <a:cubicBezTo>
                    <a:pt x="663" y="649"/>
                    <a:pt x="674" y="650"/>
                    <a:pt x="685" y="652"/>
                  </a:cubicBezTo>
                  <a:cubicBezTo>
                    <a:pt x="808" y="668"/>
                    <a:pt x="911" y="874"/>
                    <a:pt x="944" y="891"/>
                  </a:cubicBezTo>
                  <a:cubicBezTo>
                    <a:pt x="994" y="891"/>
                    <a:pt x="977" y="841"/>
                    <a:pt x="977" y="788"/>
                  </a:cubicBezTo>
                  <a:cubicBezTo>
                    <a:pt x="977" y="771"/>
                    <a:pt x="961" y="722"/>
                    <a:pt x="944" y="685"/>
                  </a:cubicBezTo>
                  <a:cubicBezTo>
                    <a:pt x="891" y="652"/>
                    <a:pt x="841" y="619"/>
                    <a:pt x="788" y="602"/>
                  </a:cubicBezTo>
                  <a:cubicBezTo>
                    <a:pt x="738" y="582"/>
                    <a:pt x="685" y="565"/>
                    <a:pt x="652" y="549"/>
                  </a:cubicBezTo>
                  <a:cubicBezTo>
                    <a:pt x="582" y="516"/>
                    <a:pt x="532" y="462"/>
                    <a:pt x="479" y="413"/>
                  </a:cubicBezTo>
                  <a:cubicBezTo>
                    <a:pt x="396" y="310"/>
                    <a:pt x="293" y="207"/>
                    <a:pt x="207" y="104"/>
                  </a:cubicBezTo>
                  <a:cubicBezTo>
                    <a:pt x="170" y="67"/>
                    <a:pt x="153" y="34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4694467" y="1491354"/>
              <a:ext cx="617945" cy="551251"/>
            </a:xfrm>
            <a:custGeom>
              <a:avLst/>
              <a:gdLst/>
              <a:ahLst/>
              <a:cxnLst/>
              <a:rect l="l" t="t" r="r" b="b"/>
              <a:pathLst>
                <a:path w="3141" h="2802" extrusionOk="0">
                  <a:moveTo>
                    <a:pt x="290" y="0"/>
                  </a:moveTo>
                  <a:cubicBezTo>
                    <a:pt x="153" y="0"/>
                    <a:pt x="66" y="37"/>
                    <a:pt x="50" y="107"/>
                  </a:cubicBezTo>
                  <a:cubicBezTo>
                    <a:pt x="1" y="346"/>
                    <a:pt x="256" y="931"/>
                    <a:pt x="771" y="1549"/>
                  </a:cubicBezTo>
                  <a:cubicBezTo>
                    <a:pt x="1286" y="2150"/>
                    <a:pt x="2576" y="2801"/>
                    <a:pt x="2576" y="2801"/>
                  </a:cubicBezTo>
                  <a:cubicBezTo>
                    <a:pt x="2576" y="2801"/>
                    <a:pt x="2765" y="2682"/>
                    <a:pt x="2934" y="2492"/>
                  </a:cubicBezTo>
                  <a:cubicBezTo>
                    <a:pt x="3107" y="2319"/>
                    <a:pt x="3140" y="2113"/>
                    <a:pt x="3140" y="2113"/>
                  </a:cubicBezTo>
                  <a:cubicBezTo>
                    <a:pt x="3140" y="2113"/>
                    <a:pt x="2712" y="1462"/>
                    <a:pt x="1871" y="741"/>
                  </a:cubicBezTo>
                  <a:cubicBezTo>
                    <a:pt x="1272" y="227"/>
                    <a:pt x="629" y="0"/>
                    <a:pt x="290" y="0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5201060" y="2042409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A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4788506" y="1680810"/>
              <a:ext cx="445998" cy="361796"/>
            </a:xfrm>
            <a:custGeom>
              <a:avLst/>
              <a:gdLst/>
              <a:ahLst/>
              <a:cxnLst/>
              <a:rect l="l" t="t" r="r" b="b"/>
              <a:pathLst>
                <a:path w="2267" h="1839" extrusionOk="0">
                  <a:moveTo>
                    <a:pt x="227" y="1"/>
                  </a:moveTo>
                  <a:cubicBezTo>
                    <a:pt x="157" y="54"/>
                    <a:pt x="104" y="104"/>
                    <a:pt x="71" y="157"/>
                  </a:cubicBezTo>
                  <a:lnTo>
                    <a:pt x="54" y="157"/>
                  </a:lnTo>
                  <a:cubicBezTo>
                    <a:pt x="38" y="174"/>
                    <a:pt x="21" y="190"/>
                    <a:pt x="1" y="207"/>
                  </a:cubicBezTo>
                  <a:cubicBezTo>
                    <a:pt x="87" y="326"/>
                    <a:pt x="190" y="446"/>
                    <a:pt x="293" y="586"/>
                  </a:cubicBezTo>
                  <a:cubicBezTo>
                    <a:pt x="808" y="1187"/>
                    <a:pt x="2098" y="1838"/>
                    <a:pt x="2098" y="1838"/>
                  </a:cubicBezTo>
                  <a:cubicBezTo>
                    <a:pt x="2098" y="1838"/>
                    <a:pt x="2184" y="1785"/>
                    <a:pt x="2267" y="1702"/>
                  </a:cubicBezTo>
                  <a:cubicBezTo>
                    <a:pt x="1892" y="1459"/>
                    <a:pt x="1257" y="1031"/>
                    <a:pt x="742" y="549"/>
                  </a:cubicBezTo>
                  <a:cubicBezTo>
                    <a:pt x="536" y="363"/>
                    <a:pt x="363" y="174"/>
                    <a:pt x="227" y="1"/>
                  </a:cubicBezTo>
                  <a:close/>
                </a:path>
              </a:pathLst>
            </a:custGeom>
            <a:solidFill>
              <a:srgbClr val="C3B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4691319" y="1484665"/>
              <a:ext cx="223097" cy="219950"/>
            </a:xfrm>
            <a:custGeom>
              <a:avLst/>
              <a:gdLst/>
              <a:ahLst/>
              <a:cxnLst/>
              <a:rect l="l" t="t" r="r" b="b"/>
              <a:pathLst>
                <a:path w="1134" h="1118" extrusionOk="0">
                  <a:moveTo>
                    <a:pt x="359" y="1"/>
                  </a:moveTo>
                  <a:cubicBezTo>
                    <a:pt x="0" y="1"/>
                    <a:pt x="33" y="207"/>
                    <a:pt x="50" y="396"/>
                  </a:cubicBezTo>
                  <a:cubicBezTo>
                    <a:pt x="103" y="775"/>
                    <a:pt x="375" y="1117"/>
                    <a:pt x="375" y="1117"/>
                  </a:cubicBezTo>
                  <a:cubicBezTo>
                    <a:pt x="375" y="1117"/>
                    <a:pt x="581" y="998"/>
                    <a:pt x="771" y="792"/>
                  </a:cubicBezTo>
                  <a:cubicBezTo>
                    <a:pt x="960" y="602"/>
                    <a:pt x="1133" y="244"/>
                    <a:pt x="1133" y="244"/>
                  </a:cubicBezTo>
                  <a:cubicBezTo>
                    <a:pt x="1133" y="244"/>
                    <a:pt x="754" y="21"/>
                    <a:pt x="3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4590000" y="1390625"/>
              <a:ext cx="124927" cy="114500"/>
            </a:xfrm>
            <a:custGeom>
              <a:avLst/>
              <a:gdLst/>
              <a:ahLst/>
              <a:cxnLst/>
              <a:rect l="l" t="t" r="r" b="b"/>
              <a:pathLst>
                <a:path w="635" h="582" extrusionOk="0">
                  <a:moveTo>
                    <a:pt x="0" y="1"/>
                  </a:moveTo>
                  <a:lnTo>
                    <a:pt x="565" y="582"/>
                  </a:lnTo>
                  <a:lnTo>
                    <a:pt x="635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4687187" y="1484861"/>
              <a:ext cx="48003" cy="44659"/>
            </a:xfrm>
            <a:custGeom>
              <a:avLst/>
              <a:gdLst/>
              <a:ahLst/>
              <a:cxnLst/>
              <a:rect l="l" t="t" r="r" b="b"/>
              <a:pathLst>
                <a:path w="244" h="227" extrusionOk="0">
                  <a:moveTo>
                    <a:pt x="172" y="1"/>
                  </a:moveTo>
                  <a:cubicBezTo>
                    <a:pt x="145" y="1"/>
                    <a:pt x="115" y="9"/>
                    <a:pt x="87" y="37"/>
                  </a:cubicBezTo>
                  <a:cubicBezTo>
                    <a:pt x="1" y="103"/>
                    <a:pt x="54" y="226"/>
                    <a:pt x="54" y="226"/>
                  </a:cubicBezTo>
                  <a:cubicBezTo>
                    <a:pt x="54" y="226"/>
                    <a:pt x="141" y="189"/>
                    <a:pt x="190" y="140"/>
                  </a:cubicBezTo>
                  <a:cubicBezTo>
                    <a:pt x="227" y="70"/>
                    <a:pt x="244" y="20"/>
                    <a:pt x="244" y="20"/>
                  </a:cubicBezTo>
                  <a:cubicBezTo>
                    <a:pt x="244" y="20"/>
                    <a:pt x="212" y="1"/>
                    <a:pt x="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5109578" y="1866528"/>
              <a:ext cx="162306" cy="138698"/>
            </a:xfrm>
            <a:custGeom>
              <a:avLst/>
              <a:gdLst/>
              <a:ahLst/>
              <a:cxnLst/>
              <a:rect l="l" t="t" r="r" b="b"/>
              <a:pathLst>
                <a:path w="825" h="705" extrusionOk="0">
                  <a:moveTo>
                    <a:pt x="140" y="0"/>
                  </a:moveTo>
                  <a:cubicBezTo>
                    <a:pt x="70" y="0"/>
                    <a:pt x="0" y="70"/>
                    <a:pt x="103" y="190"/>
                  </a:cubicBezTo>
                  <a:cubicBezTo>
                    <a:pt x="157" y="243"/>
                    <a:pt x="449" y="499"/>
                    <a:pt x="705" y="705"/>
                  </a:cubicBezTo>
                  <a:cubicBezTo>
                    <a:pt x="738" y="672"/>
                    <a:pt x="791" y="618"/>
                    <a:pt x="824" y="569"/>
                  </a:cubicBezTo>
                  <a:cubicBezTo>
                    <a:pt x="688" y="429"/>
                    <a:pt x="532" y="309"/>
                    <a:pt x="532" y="309"/>
                  </a:cubicBezTo>
                  <a:cubicBezTo>
                    <a:pt x="532" y="309"/>
                    <a:pt x="190" y="0"/>
                    <a:pt x="140" y="0"/>
                  </a:cubicBezTo>
                  <a:close/>
                </a:path>
              </a:pathLst>
            </a:custGeom>
            <a:solidFill>
              <a:srgbClr val="B0A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5112726" y="1860036"/>
              <a:ext cx="236869" cy="186702"/>
            </a:xfrm>
            <a:custGeom>
              <a:avLst/>
              <a:gdLst/>
              <a:ahLst/>
              <a:cxnLst/>
              <a:rect l="l" t="t" r="r" b="b"/>
              <a:pathLst>
                <a:path w="1204" h="949" extrusionOk="0">
                  <a:moveTo>
                    <a:pt x="141" y="0"/>
                  </a:moveTo>
                  <a:cubicBezTo>
                    <a:pt x="71" y="0"/>
                    <a:pt x="1" y="70"/>
                    <a:pt x="104" y="190"/>
                  </a:cubicBezTo>
                  <a:cubicBezTo>
                    <a:pt x="202" y="288"/>
                    <a:pt x="975" y="948"/>
                    <a:pt x="1103" y="948"/>
                  </a:cubicBezTo>
                  <a:cubicBezTo>
                    <a:pt x="1110" y="948"/>
                    <a:pt x="1114" y="947"/>
                    <a:pt x="1117" y="944"/>
                  </a:cubicBezTo>
                  <a:cubicBezTo>
                    <a:pt x="1204" y="857"/>
                    <a:pt x="536" y="309"/>
                    <a:pt x="536" y="309"/>
                  </a:cubicBezTo>
                  <a:cubicBezTo>
                    <a:pt x="536" y="309"/>
                    <a:pt x="190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4700959" y="1556079"/>
              <a:ext cx="197" cy="6689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0"/>
                  </a:moveTo>
                  <a:lnTo>
                    <a:pt x="1" y="33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4697811" y="1529323"/>
              <a:ext cx="128271" cy="171946"/>
            </a:xfrm>
            <a:custGeom>
              <a:avLst/>
              <a:gdLst/>
              <a:ahLst/>
              <a:cxnLst/>
              <a:rect l="l" t="t" r="r" b="b"/>
              <a:pathLst>
                <a:path w="652" h="874" extrusionOk="0">
                  <a:moveTo>
                    <a:pt x="0" y="0"/>
                  </a:moveTo>
                  <a:cubicBezTo>
                    <a:pt x="0" y="50"/>
                    <a:pt x="17" y="83"/>
                    <a:pt x="17" y="136"/>
                  </a:cubicBezTo>
                  <a:lnTo>
                    <a:pt x="17" y="169"/>
                  </a:lnTo>
                  <a:cubicBezTo>
                    <a:pt x="70" y="478"/>
                    <a:pt x="256" y="771"/>
                    <a:pt x="326" y="874"/>
                  </a:cubicBezTo>
                  <a:cubicBezTo>
                    <a:pt x="342" y="857"/>
                    <a:pt x="429" y="787"/>
                    <a:pt x="532" y="701"/>
                  </a:cubicBezTo>
                  <a:cubicBezTo>
                    <a:pt x="565" y="668"/>
                    <a:pt x="618" y="618"/>
                    <a:pt x="651" y="581"/>
                  </a:cubicBezTo>
                  <a:cubicBezTo>
                    <a:pt x="618" y="581"/>
                    <a:pt x="585" y="598"/>
                    <a:pt x="515" y="598"/>
                  </a:cubicBezTo>
                  <a:cubicBezTo>
                    <a:pt x="445" y="598"/>
                    <a:pt x="342" y="565"/>
                    <a:pt x="256" y="445"/>
                  </a:cubicBezTo>
                  <a:cubicBezTo>
                    <a:pt x="136" y="289"/>
                    <a:pt x="50" y="120"/>
                    <a:pt x="17" y="0"/>
                  </a:cubicBezTo>
                  <a:close/>
                </a:path>
              </a:pathLst>
            </a:custGeom>
            <a:solidFill>
              <a:srgbClr val="604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4697811" y="1529323"/>
              <a:ext cx="3344" cy="197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4755258" y="1523815"/>
              <a:ext cx="182570" cy="204211"/>
            </a:xfrm>
            <a:custGeom>
              <a:avLst/>
              <a:gdLst/>
              <a:ahLst/>
              <a:cxnLst/>
              <a:rect l="l" t="t" r="r" b="b"/>
              <a:pathLst>
                <a:path w="928" h="1038" extrusionOk="0">
                  <a:moveTo>
                    <a:pt x="773" y="0"/>
                  </a:moveTo>
                  <a:cubicBezTo>
                    <a:pt x="763" y="0"/>
                    <a:pt x="755" y="2"/>
                    <a:pt x="755" y="8"/>
                  </a:cubicBezTo>
                  <a:cubicBezTo>
                    <a:pt x="755" y="8"/>
                    <a:pt x="668" y="267"/>
                    <a:pt x="479" y="473"/>
                  </a:cubicBezTo>
                  <a:cubicBezTo>
                    <a:pt x="293" y="696"/>
                    <a:pt x="34" y="902"/>
                    <a:pt x="34" y="902"/>
                  </a:cubicBezTo>
                  <a:cubicBezTo>
                    <a:pt x="1" y="955"/>
                    <a:pt x="87" y="1038"/>
                    <a:pt x="120" y="1038"/>
                  </a:cubicBezTo>
                  <a:cubicBezTo>
                    <a:pt x="153" y="1021"/>
                    <a:pt x="293" y="902"/>
                    <a:pt x="499" y="696"/>
                  </a:cubicBezTo>
                  <a:cubicBezTo>
                    <a:pt x="516" y="679"/>
                    <a:pt x="582" y="593"/>
                    <a:pt x="602" y="576"/>
                  </a:cubicBezTo>
                  <a:cubicBezTo>
                    <a:pt x="841" y="267"/>
                    <a:pt x="928" y="78"/>
                    <a:pt x="911" y="78"/>
                  </a:cubicBezTo>
                  <a:cubicBezTo>
                    <a:pt x="891" y="45"/>
                    <a:pt x="858" y="28"/>
                    <a:pt x="825" y="8"/>
                  </a:cubicBezTo>
                  <a:cubicBezTo>
                    <a:pt x="825" y="8"/>
                    <a:pt x="794" y="0"/>
                    <a:pt x="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4761750" y="1701073"/>
              <a:ext cx="197" cy="19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4761750" y="1667038"/>
              <a:ext cx="40724" cy="34232"/>
            </a:xfrm>
            <a:custGeom>
              <a:avLst/>
              <a:gdLst/>
              <a:ahLst/>
              <a:cxnLst/>
              <a:rect l="l" t="t" r="r" b="b"/>
              <a:pathLst>
                <a:path w="207" h="174" extrusionOk="0">
                  <a:moveTo>
                    <a:pt x="207" y="1"/>
                  </a:moveTo>
                  <a:cubicBezTo>
                    <a:pt x="104" y="87"/>
                    <a:pt x="17" y="157"/>
                    <a:pt x="1" y="174"/>
                  </a:cubicBezTo>
                  <a:lnTo>
                    <a:pt x="1" y="174"/>
                  </a:lnTo>
                  <a:cubicBezTo>
                    <a:pt x="17" y="157"/>
                    <a:pt x="104" y="87"/>
                    <a:pt x="207" y="1"/>
                  </a:cubicBezTo>
                  <a:close/>
                </a:path>
              </a:pathLst>
            </a:custGeom>
            <a:solidFill>
              <a:srgbClr val="503A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4799130" y="1711697"/>
              <a:ext cx="3344" cy="197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  <a:moveTo>
                    <a:pt x="17" y="0"/>
                  </a:moveTo>
                  <a:lnTo>
                    <a:pt x="17" y="0"/>
                  </a:lnTo>
                  <a:close/>
                </a:path>
              </a:pathLst>
            </a:custGeom>
            <a:solidFill>
              <a:srgbClr val="A29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4778866" y="1721337"/>
              <a:ext cx="9837" cy="3541"/>
            </a:xfrm>
            <a:custGeom>
              <a:avLst/>
              <a:gdLst/>
              <a:ahLst/>
              <a:cxnLst/>
              <a:rect l="l" t="t" r="r" b="b"/>
              <a:pathLst>
                <a:path w="50" h="18" extrusionOk="0">
                  <a:moveTo>
                    <a:pt x="50" y="1"/>
                  </a:moveTo>
                  <a:cubicBezTo>
                    <a:pt x="33" y="17"/>
                    <a:pt x="17" y="17"/>
                    <a:pt x="0" y="17"/>
                  </a:cubicBezTo>
                  <a:cubicBezTo>
                    <a:pt x="17" y="17"/>
                    <a:pt x="33" y="17"/>
                    <a:pt x="50" y="1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4788506" y="1711697"/>
              <a:ext cx="10820" cy="9837"/>
            </a:xfrm>
            <a:custGeom>
              <a:avLst/>
              <a:gdLst/>
              <a:ahLst/>
              <a:cxnLst/>
              <a:rect l="l" t="t" r="r" b="b"/>
              <a:pathLst>
                <a:path w="55" h="50" extrusionOk="0">
                  <a:moveTo>
                    <a:pt x="54" y="0"/>
                  </a:moveTo>
                  <a:cubicBezTo>
                    <a:pt x="38" y="17"/>
                    <a:pt x="21" y="33"/>
                    <a:pt x="1" y="50"/>
                  </a:cubicBezTo>
                  <a:lnTo>
                    <a:pt x="1" y="50"/>
                  </a:lnTo>
                  <a:cubicBezTo>
                    <a:pt x="21" y="33"/>
                    <a:pt x="38" y="17"/>
                    <a:pt x="54" y="0"/>
                  </a:cubicBezTo>
                  <a:close/>
                </a:path>
              </a:pathLst>
            </a:custGeom>
            <a:solidFill>
              <a:srgbClr val="A29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4765095" y="1718189"/>
              <a:ext cx="13968" cy="9837"/>
            </a:xfrm>
            <a:custGeom>
              <a:avLst/>
              <a:gdLst/>
              <a:ahLst/>
              <a:cxnLst/>
              <a:rect l="l" t="t" r="r" b="b"/>
              <a:pathLst>
                <a:path w="71" h="50" extrusionOk="0">
                  <a:moveTo>
                    <a:pt x="70" y="50"/>
                  </a:moveTo>
                  <a:lnTo>
                    <a:pt x="70" y="50"/>
                  </a:lnTo>
                  <a:lnTo>
                    <a:pt x="70" y="50"/>
                  </a:lnTo>
                  <a:close/>
                  <a:moveTo>
                    <a:pt x="70" y="50"/>
                  </a:moveTo>
                  <a:lnTo>
                    <a:pt x="70" y="50"/>
                  </a:lnTo>
                  <a:lnTo>
                    <a:pt x="70" y="50"/>
                  </a:lnTo>
                  <a:close/>
                  <a:moveTo>
                    <a:pt x="70" y="33"/>
                  </a:moveTo>
                  <a:lnTo>
                    <a:pt x="70" y="50"/>
                  </a:lnTo>
                  <a:lnTo>
                    <a:pt x="70" y="33"/>
                  </a:lnTo>
                  <a:close/>
                  <a:moveTo>
                    <a:pt x="54" y="33"/>
                  </a:moveTo>
                  <a:cubicBezTo>
                    <a:pt x="54" y="33"/>
                    <a:pt x="54" y="50"/>
                    <a:pt x="70" y="50"/>
                  </a:cubicBezTo>
                  <a:lnTo>
                    <a:pt x="70" y="50"/>
                  </a:lnTo>
                  <a:cubicBezTo>
                    <a:pt x="54" y="50"/>
                    <a:pt x="54" y="33"/>
                    <a:pt x="54" y="33"/>
                  </a:cubicBezTo>
                  <a:close/>
                  <a:moveTo>
                    <a:pt x="37" y="33"/>
                  </a:moveTo>
                  <a:lnTo>
                    <a:pt x="54" y="33"/>
                  </a:lnTo>
                  <a:lnTo>
                    <a:pt x="37" y="33"/>
                  </a:lnTo>
                  <a:close/>
                  <a:moveTo>
                    <a:pt x="0" y="0"/>
                  </a:moveTo>
                  <a:cubicBezTo>
                    <a:pt x="17" y="17"/>
                    <a:pt x="17" y="17"/>
                    <a:pt x="37" y="33"/>
                  </a:cubicBezTo>
                  <a:cubicBezTo>
                    <a:pt x="17" y="17"/>
                    <a:pt x="17" y="17"/>
                    <a:pt x="0" y="0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4758602" y="1663890"/>
              <a:ext cx="64136" cy="64136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239" y="0"/>
                  </a:moveTo>
                  <a:cubicBezTo>
                    <a:pt x="223" y="0"/>
                    <a:pt x="223" y="0"/>
                    <a:pt x="223" y="17"/>
                  </a:cubicBezTo>
                  <a:cubicBezTo>
                    <a:pt x="120" y="103"/>
                    <a:pt x="33" y="173"/>
                    <a:pt x="17" y="190"/>
                  </a:cubicBezTo>
                  <a:lnTo>
                    <a:pt x="0" y="206"/>
                  </a:lnTo>
                  <a:cubicBezTo>
                    <a:pt x="0" y="243"/>
                    <a:pt x="17" y="260"/>
                    <a:pt x="33" y="276"/>
                  </a:cubicBezTo>
                  <a:cubicBezTo>
                    <a:pt x="50" y="293"/>
                    <a:pt x="50" y="293"/>
                    <a:pt x="70" y="309"/>
                  </a:cubicBezTo>
                  <a:lnTo>
                    <a:pt x="87" y="309"/>
                  </a:lnTo>
                  <a:cubicBezTo>
                    <a:pt x="87" y="309"/>
                    <a:pt x="87" y="326"/>
                    <a:pt x="103" y="326"/>
                  </a:cubicBezTo>
                  <a:lnTo>
                    <a:pt x="103" y="309"/>
                  </a:lnTo>
                  <a:cubicBezTo>
                    <a:pt x="120" y="309"/>
                    <a:pt x="136" y="309"/>
                    <a:pt x="153" y="293"/>
                  </a:cubicBezTo>
                  <a:cubicBezTo>
                    <a:pt x="173" y="276"/>
                    <a:pt x="190" y="260"/>
                    <a:pt x="206" y="243"/>
                  </a:cubicBezTo>
                  <a:lnTo>
                    <a:pt x="223" y="243"/>
                  </a:lnTo>
                  <a:cubicBezTo>
                    <a:pt x="239" y="206"/>
                    <a:pt x="293" y="173"/>
                    <a:pt x="326" y="120"/>
                  </a:cubicBezTo>
                  <a:cubicBezTo>
                    <a:pt x="293" y="87"/>
                    <a:pt x="256" y="54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4906941" y="1643233"/>
              <a:ext cx="152470" cy="143420"/>
            </a:xfrm>
            <a:custGeom>
              <a:avLst/>
              <a:gdLst/>
              <a:ahLst/>
              <a:cxnLst/>
              <a:rect l="l" t="t" r="r" b="b"/>
              <a:pathLst>
                <a:path w="775" h="729" extrusionOk="0">
                  <a:moveTo>
                    <a:pt x="381" y="1"/>
                  </a:moveTo>
                  <a:cubicBezTo>
                    <a:pt x="203" y="1"/>
                    <a:pt x="36" y="133"/>
                    <a:pt x="17" y="328"/>
                  </a:cubicBezTo>
                  <a:cubicBezTo>
                    <a:pt x="0" y="534"/>
                    <a:pt x="157" y="707"/>
                    <a:pt x="363" y="723"/>
                  </a:cubicBezTo>
                  <a:cubicBezTo>
                    <a:pt x="382" y="727"/>
                    <a:pt x="400" y="729"/>
                    <a:pt x="419" y="729"/>
                  </a:cubicBezTo>
                  <a:cubicBezTo>
                    <a:pt x="588" y="729"/>
                    <a:pt x="740" y="583"/>
                    <a:pt x="758" y="398"/>
                  </a:cubicBezTo>
                  <a:cubicBezTo>
                    <a:pt x="775" y="192"/>
                    <a:pt x="618" y="19"/>
                    <a:pt x="412" y="2"/>
                  </a:cubicBezTo>
                  <a:cubicBezTo>
                    <a:pt x="402" y="1"/>
                    <a:pt x="391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4923860" y="1660153"/>
              <a:ext cx="118631" cy="108991"/>
            </a:xfrm>
            <a:custGeom>
              <a:avLst/>
              <a:gdLst/>
              <a:ahLst/>
              <a:cxnLst/>
              <a:rect l="l" t="t" r="r" b="b"/>
              <a:pathLst>
                <a:path w="603" h="554" extrusionOk="0">
                  <a:moveTo>
                    <a:pt x="294" y="1"/>
                  </a:moveTo>
                  <a:cubicBezTo>
                    <a:pt x="155" y="1"/>
                    <a:pt x="33" y="101"/>
                    <a:pt x="17" y="262"/>
                  </a:cubicBezTo>
                  <a:cubicBezTo>
                    <a:pt x="1" y="415"/>
                    <a:pt x="120" y="551"/>
                    <a:pt x="277" y="551"/>
                  </a:cubicBezTo>
                  <a:cubicBezTo>
                    <a:pt x="290" y="552"/>
                    <a:pt x="303" y="553"/>
                    <a:pt x="315" y="553"/>
                  </a:cubicBezTo>
                  <a:cubicBezTo>
                    <a:pt x="452" y="553"/>
                    <a:pt x="571" y="454"/>
                    <a:pt x="586" y="295"/>
                  </a:cubicBezTo>
                  <a:cubicBezTo>
                    <a:pt x="602" y="139"/>
                    <a:pt x="483" y="3"/>
                    <a:pt x="326" y="3"/>
                  </a:cubicBezTo>
                  <a:cubicBezTo>
                    <a:pt x="316" y="2"/>
                    <a:pt x="305" y="1"/>
                    <a:pt x="294" y="1"/>
                  </a:cubicBezTo>
                  <a:close/>
                </a:path>
              </a:pathLst>
            </a:custGeom>
            <a:solidFill>
              <a:srgbClr val="372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4967732" y="1667038"/>
              <a:ext cx="23608" cy="27740"/>
            </a:xfrm>
            <a:custGeom>
              <a:avLst/>
              <a:gdLst/>
              <a:ahLst/>
              <a:cxnLst/>
              <a:rect l="l" t="t" r="r" b="b"/>
              <a:pathLst>
                <a:path w="120" h="141" extrusionOk="0">
                  <a:moveTo>
                    <a:pt x="70" y="1"/>
                  </a:moveTo>
                  <a:cubicBezTo>
                    <a:pt x="37" y="1"/>
                    <a:pt x="0" y="38"/>
                    <a:pt x="0" y="71"/>
                  </a:cubicBezTo>
                  <a:cubicBezTo>
                    <a:pt x="0" y="104"/>
                    <a:pt x="17" y="141"/>
                    <a:pt x="54" y="141"/>
                  </a:cubicBezTo>
                  <a:cubicBezTo>
                    <a:pt x="87" y="141"/>
                    <a:pt x="120" y="124"/>
                    <a:pt x="120" y="87"/>
                  </a:cubicBezTo>
                  <a:cubicBezTo>
                    <a:pt x="120" y="54"/>
                    <a:pt x="103" y="2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4975011" y="1704418"/>
              <a:ext cx="9837" cy="10624"/>
            </a:xfrm>
            <a:custGeom>
              <a:avLst/>
              <a:gdLst/>
              <a:ahLst/>
              <a:cxnLst/>
              <a:rect l="l" t="t" r="r" b="b"/>
              <a:pathLst>
                <a:path w="50" h="54" extrusionOk="0">
                  <a:moveTo>
                    <a:pt x="33" y="0"/>
                  </a:moveTo>
                  <a:cubicBezTo>
                    <a:pt x="17" y="0"/>
                    <a:pt x="0" y="0"/>
                    <a:pt x="0" y="17"/>
                  </a:cubicBezTo>
                  <a:cubicBezTo>
                    <a:pt x="0" y="37"/>
                    <a:pt x="17" y="54"/>
                    <a:pt x="33" y="54"/>
                  </a:cubicBezTo>
                  <a:cubicBezTo>
                    <a:pt x="33" y="54"/>
                    <a:pt x="50" y="37"/>
                    <a:pt x="50" y="17"/>
                  </a:cubicBezTo>
                  <a:cubicBezTo>
                    <a:pt x="50" y="17"/>
                    <a:pt x="50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4744831" y="1501781"/>
              <a:ext cx="129058" cy="81252"/>
            </a:xfrm>
            <a:custGeom>
              <a:avLst/>
              <a:gdLst/>
              <a:ahLst/>
              <a:cxnLst/>
              <a:rect l="l" t="t" r="r" b="b"/>
              <a:pathLst>
                <a:path w="656" h="413" extrusionOk="0">
                  <a:moveTo>
                    <a:pt x="173" y="0"/>
                  </a:moveTo>
                  <a:cubicBezTo>
                    <a:pt x="157" y="0"/>
                    <a:pt x="140" y="0"/>
                    <a:pt x="103" y="17"/>
                  </a:cubicBezTo>
                  <a:cubicBezTo>
                    <a:pt x="87" y="17"/>
                    <a:pt x="54" y="17"/>
                    <a:pt x="37" y="37"/>
                  </a:cubicBezTo>
                  <a:cubicBezTo>
                    <a:pt x="17" y="37"/>
                    <a:pt x="0" y="70"/>
                    <a:pt x="0" y="87"/>
                  </a:cubicBezTo>
                  <a:cubicBezTo>
                    <a:pt x="0" y="120"/>
                    <a:pt x="37" y="157"/>
                    <a:pt x="70" y="173"/>
                  </a:cubicBezTo>
                  <a:cubicBezTo>
                    <a:pt x="140" y="190"/>
                    <a:pt x="206" y="206"/>
                    <a:pt x="276" y="223"/>
                  </a:cubicBezTo>
                  <a:cubicBezTo>
                    <a:pt x="346" y="243"/>
                    <a:pt x="412" y="276"/>
                    <a:pt x="449" y="346"/>
                  </a:cubicBezTo>
                  <a:cubicBezTo>
                    <a:pt x="466" y="379"/>
                    <a:pt x="466" y="412"/>
                    <a:pt x="499" y="412"/>
                  </a:cubicBezTo>
                  <a:cubicBezTo>
                    <a:pt x="569" y="412"/>
                    <a:pt x="635" y="326"/>
                    <a:pt x="655" y="276"/>
                  </a:cubicBezTo>
                  <a:cubicBezTo>
                    <a:pt x="655" y="206"/>
                    <a:pt x="635" y="173"/>
                    <a:pt x="585" y="140"/>
                  </a:cubicBezTo>
                  <a:cubicBezTo>
                    <a:pt x="482" y="54"/>
                    <a:pt x="309" y="0"/>
                    <a:pt x="173" y="0"/>
                  </a:cubicBezTo>
                  <a:close/>
                </a:path>
              </a:pathLst>
            </a:custGeom>
            <a:solidFill>
              <a:srgbClr val="AE80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4914220" y="1576343"/>
              <a:ext cx="385207" cy="351172"/>
            </a:xfrm>
            <a:custGeom>
              <a:avLst/>
              <a:gdLst/>
              <a:ahLst/>
              <a:cxnLst/>
              <a:rect l="l" t="t" r="r" b="b"/>
              <a:pathLst>
                <a:path w="1958" h="1785" extrusionOk="0">
                  <a:moveTo>
                    <a:pt x="169" y="0"/>
                  </a:moveTo>
                  <a:cubicBezTo>
                    <a:pt x="153" y="0"/>
                    <a:pt x="153" y="17"/>
                    <a:pt x="136" y="17"/>
                  </a:cubicBezTo>
                  <a:cubicBezTo>
                    <a:pt x="50" y="33"/>
                    <a:pt x="0" y="136"/>
                    <a:pt x="50" y="223"/>
                  </a:cubicBezTo>
                  <a:cubicBezTo>
                    <a:pt x="66" y="256"/>
                    <a:pt x="103" y="276"/>
                    <a:pt x="136" y="276"/>
                  </a:cubicBezTo>
                  <a:cubicBezTo>
                    <a:pt x="169" y="293"/>
                    <a:pt x="186" y="309"/>
                    <a:pt x="223" y="326"/>
                  </a:cubicBezTo>
                  <a:cubicBezTo>
                    <a:pt x="256" y="309"/>
                    <a:pt x="289" y="293"/>
                    <a:pt x="342" y="293"/>
                  </a:cubicBezTo>
                  <a:cubicBezTo>
                    <a:pt x="429" y="293"/>
                    <a:pt x="515" y="326"/>
                    <a:pt x="581" y="359"/>
                  </a:cubicBezTo>
                  <a:cubicBezTo>
                    <a:pt x="684" y="429"/>
                    <a:pt x="787" y="602"/>
                    <a:pt x="754" y="738"/>
                  </a:cubicBezTo>
                  <a:cubicBezTo>
                    <a:pt x="787" y="771"/>
                    <a:pt x="824" y="791"/>
                    <a:pt x="857" y="824"/>
                  </a:cubicBezTo>
                  <a:lnTo>
                    <a:pt x="1801" y="1735"/>
                  </a:lnTo>
                  <a:cubicBezTo>
                    <a:pt x="1817" y="1751"/>
                    <a:pt x="1834" y="1768"/>
                    <a:pt x="1854" y="1784"/>
                  </a:cubicBezTo>
                  <a:lnTo>
                    <a:pt x="1871" y="1784"/>
                  </a:lnTo>
                  <a:cubicBezTo>
                    <a:pt x="1904" y="1784"/>
                    <a:pt x="1920" y="1768"/>
                    <a:pt x="1937" y="1751"/>
                  </a:cubicBezTo>
                  <a:cubicBezTo>
                    <a:pt x="1957" y="1698"/>
                    <a:pt x="1920" y="1648"/>
                    <a:pt x="1887" y="1595"/>
                  </a:cubicBezTo>
                  <a:cubicBezTo>
                    <a:pt x="1459" y="1080"/>
                    <a:pt x="1047" y="651"/>
                    <a:pt x="478" y="173"/>
                  </a:cubicBezTo>
                  <a:cubicBezTo>
                    <a:pt x="412" y="120"/>
                    <a:pt x="289" y="0"/>
                    <a:pt x="169" y="0"/>
                  </a:cubicBezTo>
                  <a:close/>
                </a:path>
              </a:pathLst>
            </a:custGeom>
            <a:solidFill>
              <a:srgbClr val="EA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5227816" y="1945025"/>
              <a:ext cx="23805" cy="19674"/>
            </a:xfrm>
            <a:custGeom>
              <a:avLst/>
              <a:gdLst/>
              <a:ahLst/>
              <a:cxnLst/>
              <a:rect l="l" t="t" r="r" b="b"/>
              <a:pathLst>
                <a:path w="121" h="100" extrusionOk="0">
                  <a:moveTo>
                    <a:pt x="17" y="1"/>
                  </a:moveTo>
                  <a:cubicBezTo>
                    <a:pt x="13" y="1"/>
                    <a:pt x="9" y="5"/>
                    <a:pt x="1" y="13"/>
                  </a:cubicBezTo>
                  <a:lnTo>
                    <a:pt x="1" y="50"/>
                  </a:lnTo>
                  <a:cubicBezTo>
                    <a:pt x="34" y="67"/>
                    <a:pt x="54" y="83"/>
                    <a:pt x="87" y="100"/>
                  </a:cubicBezTo>
                  <a:lnTo>
                    <a:pt x="104" y="100"/>
                  </a:lnTo>
                  <a:cubicBezTo>
                    <a:pt x="120" y="83"/>
                    <a:pt x="120" y="83"/>
                    <a:pt x="104" y="67"/>
                  </a:cubicBezTo>
                  <a:cubicBezTo>
                    <a:pt x="87" y="50"/>
                    <a:pt x="54" y="30"/>
                    <a:pt x="34" y="13"/>
                  </a:cubicBezTo>
                  <a:cubicBezTo>
                    <a:pt x="26" y="5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4866413" y="1484665"/>
              <a:ext cx="2712385" cy="2729305"/>
            </a:xfrm>
            <a:custGeom>
              <a:avLst/>
              <a:gdLst/>
              <a:ahLst/>
              <a:cxnLst/>
              <a:rect l="l" t="t" r="r" b="b"/>
              <a:pathLst>
                <a:path w="13787" h="13873" extrusionOk="0">
                  <a:moveTo>
                    <a:pt x="9991" y="1"/>
                  </a:moveTo>
                  <a:cubicBezTo>
                    <a:pt x="9991" y="1"/>
                    <a:pt x="9975" y="1"/>
                    <a:pt x="9975" y="21"/>
                  </a:cubicBezTo>
                  <a:cubicBezTo>
                    <a:pt x="9975" y="38"/>
                    <a:pt x="9991" y="38"/>
                    <a:pt x="9991" y="38"/>
                  </a:cubicBezTo>
                  <a:lnTo>
                    <a:pt x="10197" y="38"/>
                  </a:lnTo>
                  <a:cubicBezTo>
                    <a:pt x="10197" y="38"/>
                    <a:pt x="10214" y="38"/>
                    <a:pt x="10214" y="21"/>
                  </a:cubicBezTo>
                  <a:cubicBezTo>
                    <a:pt x="10214" y="1"/>
                    <a:pt x="10197" y="1"/>
                    <a:pt x="10197" y="1"/>
                  </a:cubicBezTo>
                  <a:close/>
                  <a:moveTo>
                    <a:pt x="9769" y="1"/>
                  </a:moveTo>
                  <a:cubicBezTo>
                    <a:pt x="9699" y="1"/>
                    <a:pt x="9633" y="1"/>
                    <a:pt x="9579" y="21"/>
                  </a:cubicBezTo>
                  <a:cubicBezTo>
                    <a:pt x="9563" y="21"/>
                    <a:pt x="9563" y="21"/>
                    <a:pt x="9563" y="38"/>
                  </a:cubicBezTo>
                  <a:cubicBezTo>
                    <a:pt x="9563" y="54"/>
                    <a:pt x="9563" y="54"/>
                    <a:pt x="9579" y="54"/>
                  </a:cubicBezTo>
                  <a:cubicBezTo>
                    <a:pt x="9633" y="54"/>
                    <a:pt x="9699" y="54"/>
                    <a:pt x="9769" y="38"/>
                  </a:cubicBezTo>
                  <a:cubicBezTo>
                    <a:pt x="9785" y="38"/>
                    <a:pt x="9785" y="38"/>
                    <a:pt x="9785" y="21"/>
                  </a:cubicBezTo>
                  <a:cubicBezTo>
                    <a:pt x="9785" y="21"/>
                    <a:pt x="9785" y="1"/>
                    <a:pt x="9769" y="1"/>
                  </a:cubicBezTo>
                  <a:close/>
                  <a:moveTo>
                    <a:pt x="10420" y="1"/>
                  </a:moveTo>
                  <a:lnTo>
                    <a:pt x="10403" y="21"/>
                  </a:lnTo>
                  <a:cubicBezTo>
                    <a:pt x="10403" y="38"/>
                    <a:pt x="10420" y="54"/>
                    <a:pt x="10420" y="54"/>
                  </a:cubicBezTo>
                  <a:lnTo>
                    <a:pt x="10609" y="54"/>
                  </a:lnTo>
                  <a:cubicBezTo>
                    <a:pt x="10626" y="54"/>
                    <a:pt x="10647" y="54"/>
                    <a:pt x="10647" y="38"/>
                  </a:cubicBezTo>
                  <a:lnTo>
                    <a:pt x="10626" y="21"/>
                  </a:lnTo>
                  <a:cubicBezTo>
                    <a:pt x="10560" y="21"/>
                    <a:pt x="10490" y="21"/>
                    <a:pt x="10420" y="1"/>
                  </a:cubicBezTo>
                  <a:close/>
                  <a:moveTo>
                    <a:pt x="9341" y="38"/>
                  </a:moveTo>
                  <a:cubicBezTo>
                    <a:pt x="9270" y="38"/>
                    <a:pt x="9221" y="54"/>
                    <a:pt x="9151" y="71"/>
                  </a:cubicBezTo>
                  <a:cubicBezTo>
                    <a:pt x="9134" y="71"/>
                    <a:pt x="9134" y="71"/>
                    <a:pt x="9134" y="87"/>
                  </a:cubicBezTo>
                  <a:lnTo>
                    <a:pt x="9151" y="104"/>
                  </a:lnTo>
                  <a:cubicBezTo>
                    <a:pt x="9221" y="87"/>
                    <a:pt x="9287" y="87"/>
                    <a:pt x="9341" y="71"/>
                  </a:cubicBezTo>
                  <a:cubicBezTo>
                    <a:pt x="9357" y="71"/>
                    <a:pt x="9357" y="71"/>
                    <a:pt x="9357" y="54"/>
                  </a:cubicBezTo>
                  <a:cubicBezTo>
                    <a:pt x="9357" y="38"/>
                    <a:pt x="9357" y="38"/>
                    <a:pt x="9341" y="38"/>
                  </a:cubicBezTo>
                  <a:close/>
                  <a:moveTo>
                    <a:pt x="10853" y="38"/>
                  </a:moveTo>
                  <a:lnTo>
                    <a:pt x="10832" y="54"/>
                  </a:lnTo>
                  <a:cubicBezTo>
                    <a:pt x="10832" y="71"/>
                    <a:pt x="10832" y="71"/>
                    <a:pt x="10853" y="87"/>
                  </a:cubicBezTo>
                  <a:cubicBezTo>
                    <a:pt x="10919" y="87"/>
                    <a:pt x="10972" y="87"/>
                    <a:pt x="11038" y="104"/>
                  </a:cubicBezTo>
                  <a:cubicBezTo>
                    <a:pt x="11059" y="104"/>
                    <a:pt x="11059" y="104"/>
                    <a:pt x="11059" y="87"/>
                  </a:cubicBezTo>
                  <a:cubicBezTo>
                    <a:pt x="11059" y="71"/>
                    <a:pt x="11059" y="71"/>
                    <a:pt x="11038" y="71"/>
                  </a:cubicBezTo>
                  <a:cubicBezTo>
                    <a:pt x="10989" y="54"/>
                    <a:pt x="10919" y="54"/>
                    <a:pt x="10853" y="38"/>
                  </a:cubicBezTo>
                  <a:close/>
                  <a:moveTo>
                    <a:pt x="8928" y="104"/>
                  </a:moveTo>
                  <a:cubicBezTo>
                    <a:pt x="8858" y="124"/>
                    <a:pt x="8793" y="124"/>
                    <a:pt x="8739" y="141"/>
                  </a:cubicBezTo>
                  <a:cubicBezTo>
                    <a:pt x="8722" y="157"/>
                    <a:pt x="8722" y="157"/>
                    <a:pt x="8722" y="174"/>
                  </a:cubicBezTo>
                  <a:cubicBezTo>
                    <a:pt x="8722" y="174"/>
                    <a:pt x="8722" y="190"/>
                    <a:pt x="8739" y="190"/>
                  </a:cubicBezTo>
                  <a:cubicBezTo>
                    <a:pt x="8809" y="174"/>
                    <a:pt x="8858" y="157"/>
                    <a:pt x="8928" y="141"/>
                  </a:cubicBezTo>
                  <a:cubicBezTo>
                    <a:pt x="8945" y="141"/>
                    <a:pt x="8945" y="124"/>
                    <a:pt x="8945" y="124"/>
                  </a:cubicBezTo>
                  <a:cubicBezTo>
                    <a:pt x="8945" y="104"/>
                    <a:pt x="8928" y="104"/>
                    <a:pt x="8928" y="104"/>
                  </a:cubicBezTo>
                  <a:close/>
                  <a:moveTo>
                    <a:pt x="11281" y="104"/>
                  </a:moveTo>
                  <a:cubicBezTo>
                    <a:pt x="11265" y="104"/>
                    <a:pt x="11265" y="104"/>
                    <a:pt x="11244" y="124"/>
                  </a:cubicBezTo>
                  <a:cubicBezTo>
                    <a:pt x="11244" y="141"/>
                    <a:pt x="11265" y="141"/>
                    <a:pt x="11265" y="141"/>
                  </a:cubicBezTo>
                  <a:cubicBezTo>
                    <a:pt x="11331" y="157"/>
                    <a:pt x="11401" y="174"/>
                    <a:pt x="11450" y="190"/>
                  </a:cubicBezTo>
                  <a:cubicBezTo>
                    <a:pt x="11471" y="190"/>
                    <a:pt x="11471" y="174"/>
                    <a:pt x="11487" y="174"/>
                  </a:cubicBezTo>
                  <a:cubicBezTo>
                    <a:pt x="11487" y="157"/>
                    <a:pt x="11471" y="157"/>
                    <a:pt x="11471" y="141"/>
                  </a:cubicBezTo>
                  <a:cubicBezTo>
                    <a:pt x="11401" y="141"/>
                    <a:pt x="11331" y="124"/>
                    <a:pt x="11281" y="104"/>
                  </a:cubicBezTo>
                  <a:close/>
                  <a:moveTo>
                    <a:pt x="8500" y="207"/>
                  </a:moveTo>
                  <a:cubicBezTo>
                    <a:pt x="8446" y="227"/>
                    <a:pt x="8381" y="244"/>
                    <a:pt x="8327" y="260"/>
                  </a:cubicBezTo>
                  <a:cubicBezTo>
                    <a:pt x="8310" y="277"/>
                    <a:pt x="8310" y="277"/>
                    <a:pt x="8310" y="293"/>
                  </a:cubicBezTo>
                  <a:lnTo>
                    <a:pt x="8327" y="310"/>
                  </a:lnTo>
                  <a:cubicBezTo>
                    <a:pt x="8397" y="277"/>
                    <a:pt x="8446" y="260"/>
                    <a:pt x="8516" y="244"/>
                  </a:cubicBezTo>
                  <a:cubicBezTo>
                    <a:pt x="8533" y="244"/>
                    <a:pt x="8533" y="227"/>
                    <a:pt x="8533" y="227"/>
                  </a:cubicBezTo>
                  <a:cubicBezTo>
                    <a:pt x="8533" y="207"/>
                    <a:pt x="8516" y="207"/>
                    <a:pt x="8500" y="207"/>
                  </a:cubicBezTo>
                  <a:close/>
                  <a:moveTo>
                    <a:pt x="11693" y="207"/>
                  </a:moveTo>
                  <a:cubicBezTo>
                    <a:pt x="11677" y="207"/>
                    <a:pt x="11677" y="207"/>
                    <a:pt x="11656" y="227"/>
                  </a:cubicBezTo>
                  <a:lnTo>
                    <a:pt x="11677" y="244"/>
                  </a:lnTo>
                  <a:cubicBezTo>
                    <a:pt x="11743" y="260"/>
                    <a:pt x="11796" y="277"/>
                    <a:pt x="11862" y="310"/>
                  </a:cubicBezTo>
                  <a:cubicBezTo>
                    <a:pt x="11883" y="310"/>
                    <a:pt x="11883" y="293"/>
                    <a:pt x="11883" y="293"/>
                  </a:cubicBezTo>
                  <a:cubicBezTo>
                    <a:pt x="11899" y="277"/>
                    <a:pt x="11883" y="277"/>
                    <a:pt x="11883" y="277"/>
                  </a:cubicBezTo>
                  <a:cubicBezTo>
                    <a:pt x="11813" y="244"/>
                    <a:pt x="11759" y="227"/>
                    <a:pt x="11693" y="207"/>
                  </a:cubicBezTo>
                  <a:close/>
                  <a:moveTo>
                    <a:pt x="8104" y="347"/>
                  </a:moveTo>
                  <a:cubicBezTo>
                    <a:pt x="8034" y="380"/>
                    <a:pt x="7985" y="396"/>
                    <a:pt x="7931" y="433"/>
                  </a:cubicBezTo>
                  <a:cubicBezTo>
                    <a:pt x="7915" y="433"/>
                    <a:pt x="7915" y="450"/>
                    <a:pt x="7915" y="466"/>
                  </a:cubicBezTo>
                  <a:lnTo>
                    <a:pt x="7948" y="466"/>
                  </a:lnTo>
                  <a:cubicBezTo>
                    <a:pt x="8001" y="433"/>
                    <a:pt x="8051" y="413"/>
                    <a:pt x="8121" y="380"/>
                  </a:cubicBezTo>
                  <a:cubicBezTo>
                    <a:pt x="8121" y="380"/>
                    <a:pt x="8137" y="380"/>
                    <a:pt x="8121" y="363"/>
                  </a:cubicBezTo>
                  <a:cubicBezTo>
                    <a:pt x="8121" y="347"/>
                    <a:pt x="8121" y="347"/>
                    <a:pt x="8104" y="347"/>
                  </a:cubicBezTo>
                  <a:close/>
                  <a:moveTo>
                    <a:pt x="12089" y="347"/>
                  </a:moveTo>
                  <a:cubicBezTo>
                    <a:pt x="12089" y="347"/>
                    <a:pt x="12068" y="347"/>
                    <a:pt x="12068" y="363"/>
                  </a:cubicBezTo>
                  <a:lnTo>
                    <a:pt x="12068" y="380"/>
                  </a:lnTo>
                  <a:cubicBezTo>
                    <a:pt x="12138" y="413"/>
                    <a:pt x="12192" y="433"/>
                    <a:pt x="12258" y="466"/>
                  </a:cubicBezTo>
                  <a:cubicBezTo>
                    <a:pt x="12274" y="466"/>
                    <a:pt x="12274" y="466"/>
                    <a:pt x="12274" y="450"/>
                  </a:cubicBezTo>
                  <a:cubicBezTo>
                    <a:pt x="12295" y="450"/>
                    <a:pt x="12274" y="433"/>
                    <a:pt x="12274" y="433"/>
                  </a:cubicBezTo>
                  <a:cubicBezTo>
                    <a:pt x="12208" y="396"/>
                    <a:pt x="12155" y="380"/>
                    <a:pt x="12089" y="347"/>
                  </a:cubicBezTo>
                  <a:close/>
                  <a:moveTo>
                    <a:pt x="7725" y="536"/>
                  </a:moveTo>
                  <a:cubicBezTo>
                    <a:pt x="7659" y="569"/>
                    <a:pt x="7606" y="602"/>
                    <a:pt x="7556" y="639"/>
                  </a:cubicBezTo>
                  <a:cubicBezTo>
                    <a:pt x="7536" y="639"/>
                    <a:pt x="7536" y="656"/>
                    <a:pt x="7536" y="672"/>
                  </a:cubicBezTo>
                  <a:lnTo>
                    <a:pt x="7573" y="672"/>
                  </a:lnTo>
                  <a:cubicBezTo>
                    <a:pt x="7622" y="639"/>
                    <a:pt x="7676" y="602"/>
                    <a:pt x="7742" y="569"/>
                  </a:cubicBezTo>
                  <a:lnTo>
                    <a:pt x="7742" y="553"/>
                  </a:lnTo>
                  <a:cubicBezTo>
                    <a:pt x="7742" y="536"/>
                    <a:pt x="7725" y="536"/>
                    <a:pt x="7725" y="536"/>
                  </a:cubicBezTo>
                  <a:close/>
                  <a:moveTo>
                    <a:pt x="12480" y="536"/>
                  </a:moveTo>
                  <a:cubicBezTo>
                    <a:pt x="12464" y="536"/>
                    <a:pt x="12464" y="536"/>
                    <a:pt x="12447" y="553"/>
                  </a:cubicBezTo>
                  <a:cubicBezTo>
                    <a:pt x="12447" y="553"/>
                    <a:pt x="12447" y="569"/>
                    <a:pt x="12464" y="569"/>
                  </a:cubicBezTo>
                  <a:cubicBezTo>
                    <a:pt x="12517" y="602"/>
                    <a:pt x="12567" y="639"/>
                    <a:pt x="12620" y="672"/>
                  </a:cubicBezTo>
                  <a:lnTo>
                    <a:pt x="12653" y="672"/>
                  </a:lnTo>
                  <a:lnTo>
                    <a:pt x="12653" y="639"/>
                  </a:lnTo>
                  <a:cubicBezTo>
                    <a:pt x="12583" y="602"/>
                    <a:pt x="12534" y="569"/>
                    <a:pt x="12480" y="536"/>
                  </a:cubicBezTo>
                  <a:close/>
                  <a:moveTo>
                    <a:pt x="7350" y="759"/>
                  </a:moveTo>
                  <a:cubicBezTo>
                    <a:pt x="7297" y="808"/>
                    <a:pt x="7247" y="845"/>
                    <a:pt x="7194" y="878"/>
                  </a:cubicBezTo>
                  <a:lnTo>
                    <a:pt x="7194" y="911"/>
                  </a:lnTo>
                  <a:lnTo>
                    <a:pt x="7227" y="911"/>
                  </a:lnTo>
                  <a:cubicBezTo>
                    <a:pt x="7280" y="878"/>
                    <a:pt x="7330" y="825"/>
                    <a:pt x="7383" y="792"/>
                  </a:cubicBezTo>
                  <a:lnTo>
                    <a:pt x="7383" y="775"/>
                  </a:lnTo>
                  <a:cubicBezTo>
                    <a:pt x="7383" y="759"/>
                    <a:pt x="7367" y="759"/>
                    <a:pt x="7350" y="759"/>
                  </a:cubicBezTo>
                  <a:close/>
                  <a:moveTo>
                    <a:pt x="12810" y="775"/>
                  </a:moveTo>
                  <a:lnTo>
                    <a:pt x="12810" y="808"/>
                  </a:lnTo>
                  <a:cubicBezTo>
                    <a:pt x="12859" y="845"/>
                    <a:pt x="12913" y="878"/>
                    <a:pt x="12962" y="928"/>
                  </a:cubicBezTo>
                  <a:lnTo>
                    <a:pt x="12995" y="928"/>
                  </a:lnTo>
                  <a:cubicBezTo>
                    <a:pt x="12995" y="911"/>
                    <a:pt x="12995" y="911"/>
                    <a:pt x="12979" y="895"/>
                  </a:cubicBezTo>
                  <a:cubicBezTo>
                    <a:pt x="12946" y="862"/>
                    <a:pt x="12892" y="808"/>
                    <a:pt x="12843" y="775"/>
                  </a:cubicBezTo>
                  <a:close/>
                  <a:moveTo>
                    <a:pt x="7031" y="1018"/>
                  </a:moveTo>
                  <a:cubicBezTo>
                    <a:pt x="7026" y="1018"/>
                    <a:pt x="7021" y="1022"/>
                    <a:pt x="7021" y="1031"/>
                  </a:cubicBezTo>
                  <a:cubicBezTo>
                    <a:pt x="6971" y="1068"/>
                    <a:pt x="6918" y="1117"/>
                    <a:pt x="6885" y="1171"/>
                  </a:cubicBezTo>
                  <a:cubicBezTo>
                    <a:pt x="6868" y="1171"/>
                    <a:pt x="6868" y="1187"/>
                    <a:pt x="6885" y="1187"/>
                  </a:cubicBezTo>
                  <a:lnTo>
                    <a:pt x="6901" y="1187"/>
                  </a:lnTo>
                  <a:cubicBezTo>
                    <a:pt x="6955" y="1154"/>
                    <a:pt x="7004" y="1101"/>
                    <a:pt x="7041" y="1068"/>
                  </a:cubicBezTo>
                  <a:cubicBezTo>
                    <a:pt x="7058" y="1051"/>
                    <a:pt x="7058" y="1031"/>
                    <a:pt x="7041" y="1031"/>
                  </a:cubicBezTo>
                  <a:cubicBezTo>
                    <a:pt x="7041" y="1022"/>
                    <a:pt x="7036" y="1018"/>
                    <a:pt x="7031" y="1018"/>
                  </a:cubicBezTo>
                  <a:close/>
                  <a:moveTo>
                    <a:pt x="13143" y="1055"/>
                  </a:moveTo>
                  <a:cubicBezTo>
                    <a:pt x="13139" y="1055"/>
                    <a:pt x="13135" y="1059"/>
                    <a:pt x="13135" y="1068"/>
                  </a:cubicBezTo>
                  <a:cubicBezTo>
                    <a:pt x="13119" y="1068"/>
                    <a:pt x="13119" y="1084"/>
                    <a:pt x="13135" y="1084"/>
                  </a:cubicBezTo>
                  <a:cubicBezTo>
                    <a:pt x="13168" y="1134"/>
                    <a:pt x="13201" y="1187"/>
                    <a:pt x="13255" y="1237"/>
                  </a:cubicBezTo>
                  <a:lnTo>
                    <a:pt x="13271" y="1237"/>
                  </a:lnTo>
                  <a:cubicBezTo>
                    <a:pt x="13288" y="1237"/>
                    <a:pt x="13288" y="1220"/>
                    <a:pt x="13288" y="1204"/>
                  </a:cubicBezTo>
                  <a:cubicBezTo>
                    <a:pt x="13238" y="1154"/>
                    <a:pt x="13201" y="1101"/>
                    <a:pt x="13152" y="1068"/>
                  </a:cubicBezTo>
                  <a:cubicBezTo>
                    <a:pt x="13152" y="1059"/>
                    <a:pt x="13147" y="1055"/>
                    <a:pt x="13143" y="1055"/>
                  </a:cubicBezTo>
                  <a:close/>
                  <a:moveTo>
                    <a:pt x="6712" y="1323"/>
                  </a:moveTo>
                  <a:cubicBezTo>
                    <a:pt x="6662" y="1377"/>
                    <a:pt x="6629" y="1426"/>
                    <a:pt x="6592" y="1480"/>
                  </a:cubicBezTo>
                  <a:cubicBezTo>
                    <a:pt x="6576" y="1480"/>
                    <a:pt x="6576" y="1496"/>
                    <a:pt x="6592" y="1496"/>
                  </a:cubicBezTo>
                  <a:lnTo>
                    <a:pt x="6592" y="1513"/>
                  </a:lnTo>
                  <a:lnTo>
                    <a:pt x="6609" y="1496"/>
                  </a:lnTo>
                  <a:cubicBezTo>
                    <a:pt x="6662" y="1443"/>
                    <a:pt x="6695" y="1393"/>
                    <a:pt x="6749" y="1360"/>
                  </a:cubicBezTo>
                  <a:lnTo>
                    <a:pt x="6749" y="1323"/>
                  </a:lnTo>
                  <a:close/>
                  <a:moveTo>
                    <a:pt x="13391" y="1393"/>
                  </a:moveTo>
                  <a:cubicBezTo>
                    <a:pt x="13374" y="1393"/>
                    <a:pt x="13374" y="1410"/>
                    <a:pt x="13374" y="1426"/>
                  </a:cubicBezTo>
                  <a:cubicBezTo>
                    <a:pt x="13407" y="1480"/>
                    <a:pt x="13444" y="1529"/>
                    <a:pt x="13477" y="1583"/>
                  </a:cubicBezTo>
                  <a:cubicBezTo>
                    <a:pt x="13477" y="1599"/>
                    <a:pt x="13494" y="1599"/>
                    <a:pt x="13494" y="1599"/>
                  </a:cubicBezTo>
                  <a:cubicBezTo>
                    <a:pt x="13510" y="1599"/>
                    <a:pt x="13510" y="1583"/>
                    <a:pt x="13510" y="1566"/>
                  </a:cubicBezTo>
                  <a:cubicBezTo>
                    <a:pt x="13477" y="1513"/>
                    <a:pt x="13444" y="1463"/>
                    <a:pt x="13407" y="1393"/>
                  </a:cubicBezTo>
                  <a:close/>
                  <a:moveTo>
                    <a:pt x="6440" y="1649"/>
                  </a:moveTo>
                  <a:cubicBezTo>
                    <a:pt x="6403" y="1702"/>
                    <a:pt x="6370" y="1752"/>
                    <a:pt x="6320" y="1805"/>
                  </a:cubicBezTo>
                  <a:cubicBezTo>
                    <a:pt x="6320" y="1822"/>
                    <a:pt x="6320" y="1838"/>
                    <a:pt x="6337" y="1838"/>
                  </a:cubicBezTo>
                  <a:lnTo>
                    <a:pt x="6353" y="1838"/>
                  </a:lnTo>
                  <a:cubicBezTo>
                    <a:pt x="6386" y="1789"/>
                    <a:pt x="6440" y="1735"/>
                    <a:pt x="6473" y="1686"/>
                  </a:cubicBezTo>
                  <a:lnTo>
                    <a:pt x="6473" y="1649"/>
                  </a:lnTo>
                  <a:close/>
                  <a:moveTo>
                    <a:pt x="13580" y="1772"/>
                  </a:moveTo>
                  <a:cubicBezTo>
                    <a:pt x="13580" y="1772"/>
                    <a:pt x="13564" y="1789"/>
                    <a:pt x="13564" y="1805"/>
                  </a:cubicBezTo>
                  <a:cubicBezTo>
                    <a:pt x="13597" y="1855"/>
                    <a:pt x="13613" y="1925"/>
                    <a:pt x="13634" y="1978"/>
                  </a:cubicBezTo>
                  <a:cubicBezTo>
                    <a:pt x="13634" y="1995"/>
                    <a:pt x="13650" y="1995"/>
                    <a:pt x="13650" y="1995"/>
                  </a:cubicBezTo>
                  <a:lnTo>
                    <a:pt x="13667" y="1995"/>
                  </a:lnTo>
                  <a:cubicBezTo>
                    <a:pt x="13667" y="1995"/>
                    <a:pt x="13683" y="1978"/>
                    <a:pt x="13667" y="1978"/>
                  </a:cubicBezTo>
                  <a:cubicBezTo>
                    <a:pt x="13650" y="1908"/>
                    <a:pt x="13634" y="1838"/>
                    <a:pt x="13613" y="1789"/>
                  </a:cubicBezTo>
                  <a:cubicBezTo>
                    <a:pt x="13597" y="1772"/>
                    <a:pt x="13597" y="1772"/>
                    <a:pt x="13580" y="1772"/>
                  </a:cubicBezTo>
                  <a:close/>
                  <a:moveTo>
                    <a:pt x="6217" y="1995"/>
                  </a:moveTo>
                  <a:cubicBezTo>
                    <a:pt x="6217" y="1995"/>
                    <a:pt x="6197" y="1995"/>
                    <a:pt x="6197" y="2011"/>
                  </a:cubicBezTo>
                  <a:cubicBezTo>
                    <a:pt x="6164" y="2061"/>
                    <a:pt x="6131" y="2114"/>
                    <a:pt x="6094" y="2164"/>
                  </a:cubicBezTo>
                  <a:cubicBezTo>
                    <a:pt x="6094" y="2184"/>
                    <a:pt x="6094" y="2201"/>
                    <a:pt x="6114" y="2201"/>
                  </a:cubicBezTo>
                  <a:lnTo>
                    <a:pt x="6131" y="2201"/>
                  </a:lnTo>
                  <a:cubicBezTo>
                    <a:pt x="6164" y="2131"/>
                    <a:pt x="6197" y="2081"/>
                    <a:pt x="6234" y="2028"/>
                  </a:cubicBezTo>
                  <a:cubicBezTo>
                    <a:pt x="6234" y="2011"/>
                    <a:pt x="6234" y="2011"/>
                    <a:pt x="6217" y="1995"/>
                  </a:cubicBezTo>
                  <a:close/>
                  <a:moveTo>
                    <a:pt x="13700" y="2184"/>
                  </a:moveTo>
                  <a:cubicBezTo>
                    <a:pt x="13700" y="2184"/>
                    <a:pt x="13683" y="2201"/>
                    <a:pt x="13700" y="2201"/>
                  </a:cubicBezTo>
                  <a:cubicBezTo>
                    <a:pt x="13700" y="2267"/>
                    <a:pt x="13716" y="2320"/>
                    <a:pt x="13716" y="2390"/>
                  </a:cubicBezTo>
                  <a:cubicBezTo>
                    <a:pt x="13737" y="2407"/>
                    <a:pt x="13737" y="2407"/>
                    <a:pt x="13753" y="2407"/>
                  </a:cubicBezTo>
                  <a:lnTo>
                    <a:pt x="13770" y="2390"/>
                  </a:lnTo>
                  <a:cubicBezTo>
                    <a:pt x="13753" y="2320"/>
                    <a:pt x="13753" y="2250"/>
                    <a:pt x="13737" y="2201"/>
                  </a:cubicBezTo>
                  <a:cubicBezTo>
                    <a:pt x="13737" y="2184"/>
                    <a:pt x="13716" y="2184"/>
                    <a:pt x="13700" y="2184"/>
                  </a:cubicBezTo>
                  <a:close/>
                  <a:moveTo>
                    <a:pt x="5991" y="2370"/>
                  </a:moveTo>
                  <a:cubicBezTo>
                    <a:pt x="5958" y="2440"/>
                    <a:pt x="5925" y="2493"/>
                    <a:pt x="5908" y="2559"/>
                  </a:cubicBezTo>
                  <a:lnTo>
                    <a:pt x="5908" y="2576"/>
                  </a:lnTo>
                  <a:lnTo>
                    <a:pt x="5941" y="2576"/>
                  </a:lnTo>
                  <a:cubicBezTo>
                    <a:pt x="5958" y="2510"/>
                    <a:pt x="5991" y="2456"/>
                    <a:pt x="6028" y="2390"/>
                  </a:cubicBezTo>
                  <a:cubicBezTo>
                    <a:pt x="6028" y="2390"/>
                    <a:pt x="6028" y="2370"/>
                    <a:pt x="6011" y="2370"/>
                  </a:cubicBezTo>
                  <a:close/>
                  <a:moveTo>
                    <a:pt x="2097" y="2559"/>
                  </a:moveTo>
                  <a:lnTo>
                    <a:pt x="2097" y="2596"/>
                  </a:lnTo>
                  <a:cubicBezTo>
                    <a:pt x="2147" y="2629"/>
                    <a:pt x="2200" y="2679"/>
                    <a:pt x="2233" y="2716"/>
                  </a:cubicBezTo>
                  <a:lnTo>
                    <a:pt x="2250" y="2732"/>
                  </a:lnTo>
                  <a:lnTo>
                    <a:pt x="2266" y="2716"/>
                  </a:lnTo>
                  <a:lnTo>
                    <a:pt x="2266" y="2699"/>
                  </a:lnTo>
                  <a:cubicBezTo>
                    <a:pt x="2217" y="2646"/>
                    <a:pt x="2163" y="2613"/>
                    <a:pt x="2130" y="2559"/>
                  </a:cubicBezTo>
                  <a:close/>
                  <a:moveTo>
                    <a:pt x="13770" y="2596"/>
                  </a:moveTo>
                  <a:cubicBezTo>
                    <a:pt x="13753" y="2596"/>
                    <a:pt x="13753" y="2613"/>
                    <a:pt x="13753" y="2629"/>
                  </a:cubicBezTo>
                  <a:lnTo>
                    <a:pt x="13753" y="2819"/>
                  </a:lnTo>
                  <a:lnTo>
                    <a:pt x="13770" y="2835"/>
                  </a:lnTo>
                  <a:cubicBezTo>
                    <a:pt x="13786" y="2835"/>
                    <a:pt x="13786" y="2819"/>
                    <a:pt x="13786" y="2819"/>
                  </a:cubicBezTo>
                  <a:lnTo>
                    <a:pt x="13786" y="2613"/>
                  </a:lnTo>
                  <a:cubicBezTo>
                    <a:pt x="13786" y="2613"/>
                    <a:pt x="13786" y="2596"/>
                    <a:pt x="13770" y="2596"/>
                  </a:cubicBezTo>
                  <a:close/>
                  <a:moveTo>
                    <a:pt x="5838" y="2749"/>
                  </a:moveTo>
                  <a:cubicBezTo>
                    <a:pt x="5822" y="2749"/>
                    <a:pt x="5822" y="2765"/>
                    <a:pt x="5805" y="2765"/>
                  </a:cubicBezTo>
                  <a:cubicBezTo>
                    <a:pt x="5785" y="2835"/>
                    <a:pt x="5768" y="2885"/>
                    <a:pt x="5735" y="2955"/>
                  </a:cubicBezTo>
                  <a:cubicBezTo>
                    <a:pt x="5735" y="2955"/>
                    <a:pt x="5735" y="2971"/>
                    <a:pt x="5752" y="2971"/>
                  </a:cubicBezTo>
                  <a:cubicBezTo>
                    <a:pt x="5768" y="2971"/>
                    <a:pt x="5768" y="2971"/>
                    <a:pt x="5768" y="2955"/>
                  </a:cubicBezTo>
                  <a:cubicBezTo>
                    <a:pt x="5805" y="2905"/>
                    <a:pt x="5822" y="2835"/>
                    <a:pt x="5838" y="2782"/>
                  </a:cubicBezTo>
                  <a:cubicBezTo>
                    <a:pt x="5855" y="2765"/>
                    <a:pt x="5838" y="2765"/>
                    <a:pt x="5838" y="2749"/>
                  </a:cubicBezTo>
                  <a:close/>
                  <a:moveTo>
                    <a:pt x="2415" y="2856"/>
                  </a:moveTo>
                  <a:cubicBezTo>
                    <a:pt x="2410" y="2856"/>
                    <a:pt x="2406" y="2860"/>
                    <a:pt x="2406" y="2868"/>
                  </a:cubicBezTo>
                  <a:cubicBezTo>
                    <a:pt x="2386" y="2868"/>
                    <a:pt x="2386" y="2885"/>
                    <a:pt x="2406" y="2885"/>
                  </a:cubicBezTo>
                  <a:cubicBezTo>
                    <a:pt x="2439" y="2938"/>
                    <a:pt x="2489" y="2988"/>
                    <a:pt x="2526" y="3025"/>
                  </a:cubicBezTo>
                  <a:lnTo>
                    <a:pt x="2542" y="3041"/>
                  </a:lnTo>
                  <a:lnTo>
                    <a:pt x="2559" y="3041"/>
                  </a:lnTo>
                  <a:lnTo>
                    <a:pt x="2559" y="3008"/>
                  </a:lnTo>
                  <a:cubicBezTo>
                    <a:pt x="2509" y="2955"/>
                    <a:pt x="2472" y="2905"/>
                    <a:pt x="2423" y="2868"/>
                  </a:cubicBezTo>
                  <a:cubicBezTo>
                    <a:pt x="2423" y="2860"/>
                    <a:pt x="2419" y="2856"/>
                    <a:pt x="2415" y="2856"/>
                  </a:cubicBezTo>
                  <a:close/>
                  <a:moveTo>
                    <a:pt x="13770" y="3025"/>
                  </a:moveTo>
                  <a:cubicBezTo>
                    <a:pt x="13753" y="3025"/>
                    <a:pt x="13753" y="3041"/>
                    <a:pt x="13753" y="3041"/>
                  </a:cubicBezTo>
                  <a:cubicBezTo>
                    <a:pt x="13737" y="3111"/>
                    <a:pt x="13737" y="3177"/>
                    <a:pt x="13716" y="3231"/>
                  </a:cubicBezTo>
                  <a:cubicBezTo>
                    <a:pt x="13716" y="3247"/>
                    <a:pt x="13737" y="3264"/>
                    <a:pt x="13737" y="3264"/>
                  </a:cubicBezTo>
                  <a:lnTo>
                    <a:pt x="13753" y="3264"/>
                  </a:lnTo>
                  <a:lnTo>
                    <a:pt x="13770" y="3247"/>
                  </a:lnTo>
                  <a:cubicBezTo>
                    <a:pt x="13770" y="3177"/>
                    <a:pt x="13786" y="3111"/>
                    <a:pt x="13786" y="3041"/>
                  </a:cubicBezTo>
                  <a:lnTo>
                    <a:pt x="13770" y="3025"/>
                  </a:lnTo>
                  <a:close/>
                  <a:moveTo>
                    <a:pt x="2678" y="3177"/>
                  </a:moveTo>
                  <a:lnTo>
                    <a:pt x="2678" y="3214"/>
                  </a:lnTo>
                  <a:cubicBezTo>
                    <a:pt x="2715" y="3247"/>
                    <a:pt x="2765" y="3297"/>
                    <a:pt x="2798" y="3350"/>
                  </a:cubicBezTo>
                  <a:lnTo>
                    <a:pt x="2818" y="3367"/>
                  </a:lnTo>
                  <a:lnTo>
                    <a:pt x="2835" y="3350"/>
                  </a:lnTo>
                  <a:lnTo>
                    <a:pt x="2835" y="3334"/>
                  </a:lnTo>
                  <a:cubicBezTo>
                    <a:pt x="2798" y="3280"/>
                    <a:pt x="2748" y="3231"/>
                    <a:pt x="2715" y="3177"/>
                  </a:cubicBezTo>
                  <a:close/>
                  <a:moveTo>
                    <a:pt x="5665" y="3161"/>
                  </a:moveTo>
                  <a:cubicBezTo>
                    <a:pt x="5649" y="3231"/>
                    <a:pt x="5632" y="3297"/>
                    <a:pt x="5599" y="3350"/>
                  </a:cubicBezTo>
                  <a:cubicBezTo>
                    <a:pt x="5599" y="3367"/>
                    <a:pt x="5616" y="3367"/>
                    <a:pt x="5616" y="3383"/>
                  </a:cubicBezTo>
                  <a:lnTo>
                    <a:pt x="5632" y="3383"/>
                  </a:lnTo>
                  <a:lnTo>
                    <a:pt x="5649" y="3367"/>
                  </a:lnTo>
                  <a:cubicBezTo>
                    <a:pt x="5665" y="3297"/>
                    <a:pt x="5682" y="3247"/>
                    <a:pt x="5702" y="3177"/>
                  </a:cubicBezTo>
                  <a:cubicBezTo>
                    <a:pt x="5702" y="3177"/>
                    <a:pt x="5702" y="3161"/>
                    <a:pt x="5682" y="3161"/>
                  </a:cubicBezTo>
                  <a:close/>
                  <a:moveTo>
                    <a:pt x="13716" y="3453"/>
                  </a:moveTo>
                  <a:cubicBezTo>
                    <a:pt x="13700" y="3453"/>
                    <a:pt x="13683" y="3453"/>
                    <a:pt x="13683" y="3470"/>
                  </a:cubicBezTo>
                  <a:cubicBezTo>
                    <a:pt x="13667" y="3523"/>
                    <a:pt x="13667" y="3589"/>
                    <a:pt x="13650" y="3643"/>
                  </a:cubicBezTo>
                  <a:cubicBezTo>
                    <a:pt x="13634" y="3659"/>
                    <a:pt x="13650" y="3676"/>
                    <a:pt x="13650" y="3676"/>
                  </a:cubicBezTo>
                  <a:lnTo>
                    <a:pt x="13667" y="3676"/>
                  </a:lnTo>
                  <a:cubicBezTo>
                    <a:pt x="13667" y="3676"/>
                    <a:pt x="13683" y="3676"/>
                    <a:pt x="13683" y="3659"/>
                  </a:cubicBezTo>
                  <a:cubicBezTo>
                    <a:pt x="13700" y="3589"/>
                    <a:pt x="13716" y="3540"/>
                    <a:pt x="13716" y="3470"/>
                  </a:cubicBezTo>
                  <a:cubicBezTo>
                    <a:pt x="13737" y="3453"/>
                    <a:pt x="13716" y="3453"/>
                    <a:pt x="13716" y="3453"/>
                  </a:cubicBezTo>
                  <a:close/>
                  <a:moveTo>
                    <a:pt x="2954" y="3503"/>
                  </a:moveTo>
                  <a:cubicBezTo>
                    <a:pt x="2938" y="3523"/>
                    <a:pt x="2938" y="3523"/>
                    <a:pt x="2954" y="3540"/>
                  </a:cubicBezTo>
                  <a:cubicBezTo>
                    <a:pt x="2987" y="3589"/>
                    <a:pt x="3024" y="3643"/>
                    <a:pt x="3074" y="3692"/>
                  </a:cubicBezTo>
                  <a:lnTo>
                    <a:pt x="3090" y="3692"/>
                  </a:lnTo>
                  <a:cubicBezTo>
                    <a:pt x="3107" y="3692"/>
                    <a:pt x="3107" y="3676"/>
                    <a:pt x="3090" y="3659"/>
                  </a:cubicBezTo>
                  <a:cubicBezTo>
                    <a:pt x="3057" y="3606"/>
                    <a:pt x="3024" y="3556"/>
                    <a:pt x="2971" y="3503"/>
                  </a:cubicBezTo>
                  <a:close/>
                  <a:moveTo>
                    <a:pt x="5558" y="3565"/>
                  </a:moveTo>
                  <a:cubicBezTo>
                    <a:pt x="5553" y="3565"/>
                    <a:pt x="5546" y="3573"/>
                    <a:pt x="5546" y="3573"/>
                  </a:cubicBezTo>
                  <a:cubicBezTo>
                    <a:pt x="5529" y="3643"/>
                    <a:pt x="5513" y="3709"/>
                    <a:pt x="5496" y="3762"/>
                  </a:cubicBezTo>
                  <a:cubicBezTo>
                    <a:pt x="5496" y="3779"/>
                    <a:pt x="5513" y="3795"/>
                    <a:pt x="5513" y="3795"/>
                  </a:cubicBezTo>
                  <a:cubicBezTo>
                    <a:pt x="5529" y="3795"/>
                    <a:pt x="5546" y="3779"/>
                    <a:pt x="5546" y="3779"/>
                  </a:cubicBezTo>
                  <a:cubicBezTo>
                    <a:pt x="5546" y="3709"/>
                    <a:pt x="5562" y="3659"/>
                    <a:pt x="5579" y="3589"/>
                  </a:cubicBezTo>
                  <a:cubicBezTo>
                    <a:pt x="5579" y="3573"/>
                    <a:pt x="5579" y="3573"/>
                    <a:pt x="5562" y="3573"/>
                  </a:cubicBezTo>
                  <a:cubicBezTo>
                    <a:pt x="5562" y="3567"/>
                    <a:pt x="5561" y="3565"/>
                    <a:pt x="5558" y="3565"/>
                  </a:cubicBezTo>
                  <a:close/>
                  <a:moveTo>
                    <a:pt x="3210" y="3849"/>
                  </a:moveTo>
                  <a:cubicBezTo>
                    <a:pt x="3193" y="3849"/>
                    <a:pt x="3193" y="3865"/>
                    <a:pt x="3210" y="3882"/>
                  </a:cubicBezTo>
                  <a:cubicBezTo>
                    <a:pt x="3247" y="3935"/>
                    <a:pt x="3280" y="3985"/>
                    <a:pt x="3313" y="4038"/>
                  </a:cubicBezTo>
                  <a:lnTo>
                    <a:pt x="3350" y="4038"/>
                  </a:lnTo>
                  <a:lnTo>
                    <a:pt x="3350" y="4018"/>
                  </a:lnTo>
                  <a:cubicBezTo>
                    <a:pt x="3313" y="3968"/>
                    <a:pt x="3280" y="3898"/>
                    <a:pt x="3247" y="3849"/>
                  </a:cubicBezTo>
                  <a:close/>
                  <a:moveTo>
                    <a:pt x="13592" y="3858"/>
                  </a:moveTo>
                  <a:cubicBezTo>
                    <a:pt x="13587" y="3858"/>
                    <a:pt x="13580" y="3865"/>
                    <a:pt x="13580" y="3865"/>
                  </a:cubicBezTo>
                  <a:cubicBezTo>
                    <a:pt x="13564" y="3935"/>
                    <a:pt x="13531" y="3985"/>
                    <a:pt x="13510" y="4055"/>
                  </a:cubicBezTo>
                  <a:lnTo>
                    <a:pt x="13510" y="4071"/>
                  </a:lnTo>
                  <a:lnTo>
                    <a:pt x="13547" y="4071"/>
                  </a:lnTo>
                  <a:cubicBezTo>
                    <a:pt x="13564" y="4001"/>
                    <a:pt x="13597" y="3952"/>
                    <a:pt x="13613" y="3882"/>
                  </a:cubicBezTo>
                  <a:cubicBezTo>
                    <a:pt x="13613" y="3865"/>
                    <a:pt x="13613" y="3865"/>
                    <a:pt x="13597" y="3865"/>
                  </a:cubicBezTo>
                  <a:cubicBezTo>
                    <a:pt x="13597" y="3860"/>
                    <a:pt x="13595" y="3858"/>
                    <a:pt x="13592" y="3858"/>
                  </a:cubicBezTo>
                  <a:close/>
                  <a:moveTo>
                    <a:pt x="5476" y="3985"/>
                  </a:moveTo>
                  <a:cubicBezTo>
                    <a:pt x="5476" y="3985"/>
                    <a:pt x="5459" y="3985"/>
                    <a:pt x="5459" y="4001"/>
                  </a:cubicBezTo>
                  <a:cubicBezTo>
                    <a:pt x="5443" y="4055"/>
                    <a:pt x="5443" y="4121"/>
                    <a:pt x="5426" y="4191"/>
                  </a:cubicBezTo>
                  <a:cubicBezTo>
                    <a:pt x="5426" y="4191"/>
                    <a:pt x="5426" y="4207"/>
                    <a:pt x="5443" y="4207"/>
                  </a:cubicBezTo>
                  <a:cubicBezTo>
                    <a:pt x="5459" y="4207"/>
                    <a:pt x="5459" y="4207"/>
                    <a:pt x="5459" y="4191"/>
                  </a:cubicBezTo>
                  <a:cubicBezTo>
                    <a:pt x="5476" y="4141"/>
                    <a:pt x="5476" y="4071"/>
                    <a:pt x="5496" y="4001"/>
                  </a:cubicBezTo>
                  <a:cubicBezTo>
                    <a:pt x="5496" y="3985"/>
                    <a:pt x="5496" y="3985"/>
                    <a:pt x="5476" y="3985"/>
                  </a:cubicBezTo>
                  <a:close/>
                  <a:moveTo>
                    <a:pt x="3436" y="4207"/>
                  </a:moveTo>
                  <a:lnTo>
                    <a:pt x="3436" y="4224"/>
                  </a:lnTo>
                  <a:cubicBezTo>
                    <a:pt x="3469" y="4294"/>
                    <a:pt x="3486" y="4347"/>
                    <a:pt x="3519" y="4397"/>
                  </a:cubicBezTo>
                  <a:cubicBezTo>
                    <a:pt x="3519" y="4413"/>
                    <a:pt x="3539" y="4413"/>
                    <a:pt x="3539" y="4413"/>
                  </a:cubicBezTo>
                  <a:lnTo>
                    <a:pt x="3556" y="4413"/>
                  </a:lnTo>
                  <a:lnTo>
                    <a:pt x="3556" y="4380"/>
                  </a:lnTo>
                  <a:cubicBezTo>
                    <a:pt x="3519" y="4327"/>
                    <a:pt x="3502" y="4277"/>
                    <a:pt x="3469" y="4207"/>
                  </a:cubicBezTo>
                  <a:close/>
                  <a:moveTo>
                    <a:pt x="13432" y="4253"/>
                  </a:moveTo>
                  <a:cubicBezTo>
                    <a:pt x="13425" y="4253"/>
                    <a:pt x="13421" y="4261"/>
                    <a:pt x="13407" y="4261"/>
                  </a:cubicBezTo>
                  <a:cubicBezTo>
                    <a:pt x="13391" y="4310"/>
                    <a:pt x="13358" y="4380"/>
                    <a:pt x="13325" y="4430"/>
                  </a:cubicBezTo>
                  <a:cubicBezTo>
                    <a:pt x="13325" y="4450"/>
                    <a:pt x="13325" y="4450"/>
                    <a:pt x="13341" y="4467"/>
                  </a:cubicBezTo>
                  <a:cubicBezTo>
                    <a:pt x="13358" y="4467"/>
                    <a:pt x="13358" y="4467"/>
                    <a:pt x="13358" y="4450"/>
                  </a:cubicBezTo>
                  <a:cubicBezTo>
                    <a:pt x="13391" y="4397"/>
                    <a:pt x="13428" y="4327"/>
                    <a:pt x="13444" y="4277"/>
                  </a:cubicBezTo>
                  <a:cubicBezTo>
                    <a:pt x="13461" y="4277"/>
                    <a:pt x="13444" y="4261"/>
                    <a:pt x="13444" y="4261"/>
                  </a:cubicBezTo>
                  <a:cubicBezTo>
                    <a:pt x="13439" y="4255"/>
                    <a:pt x="13435" y="4253"/>
                    <a:pt x="13432" y="4253"/>
                  </a:cubicBezTo>
                  <a:close/>
                  <a:moveTo>
                    <a:pt x="5426" y="4397"/>
                  </a:moveTo>
                  <a:cubicBezTo>
                    <a:pt x="5410" y="4397"/>
                    <a:pt x="5393" y="4413"/>
                    <a:pt x="5393" y="4413"/>
                  </a:cubicBezTo>
                  <a:cubicBezTo>
                    <a:pt x="5393" y="4483"/>
                    <a:pt x="5393" y="4553"/>
                    <a:pt x="5373" y="4619"/>
                  </a:cubicBezTo>
                  <a:lnTo>
                    <a:pt x="5393" y="4636"/>
                  </a:lnTo>
                  <a:cubicBezTo>
                    <a:pt x="5410" y="4636"/>
                    <a:pt x="5410" y="4619"/>
                    <a:pt x="5410" y="4619"/>
                  </a:cubicBezTo>
                  <a:cubicBezTo>
                    <a:pt x="5426" y="4553"/>
                    <a:pt x="5426" y="4483"/>
                    <a:pt x="5443" y="4430"/>
                  </a:cubicBezTo>
                  <a:cubicBezTo>
                    <a:pt x="5443" y="4413"/>
                    <a:pt x="5426" y="4397"/>
                    <a:pt x="5426" y="4397"/>
                  </a:cubicBezTo>
                  <a:close/>
                  <a:moveTo>
                    <a:pt x="3622" y="4586"/>
                  </a:moveTo>
                  <a:cubicBezTo>
                    <a:pt x="3605" y="4586"/>
                    <a:pt x="3605" y="4603"/>
                    <a:pt x="3605" y="4619"/>
                  </a:cubicBezTo>
                  <a:cubicBezTo>
                    <a:pt x="3642" y="4673"/>
                    <a:pt x="3659" y="4739"/>
                    <a:pt x="3675" y="4792"/>
                  </a:cubicBezTo>
                  <a:cubicBezTo>
                    <a:pt x="3675" y="4809"/>
                    <a:pt x="3692" y="4809"/>
                    <a:pt x="3692" y="4809"/>
                  </a:cubicBezTo>
                  <a:cubicBezTo>
                    <a:pt x="3708" y="4809"/>
                    <a:pt x="3708" y="4792"/>
                    <a:pt x="3708" y="4792"/>
                  </a:cubicBezTo>
                  <a:cubicBezTo>
                    <a:pt x="3692" y="4722"/>
                    <a:pt x="3675" y="4656"/>
                    <a:pt x="3642" y="4603"/>
                  </a:cubicBezTo>
                  <a:cubicBezTo>
                    <a:pt x="3642" y="4586"/>
                    <a:pt x="3642" y="4586"/>
                    <a:pt x="3622" y="4586"/>
                  </a:cubicBezTo>
                  <a:close/>
                  <a:moveTo>
                    <a:pt x="13238" y="4619"/>
                  </a:moveTo>
                  <a:cubicBezTo>
                    <a:pt x="13222" y="4619"/>
                    <a:pt x="13222" y="4619"/>
                    <a:pt x="13201" y="4636"/>
                  </a:cubicBezTo>
                  <a:cubicBezTo>
                    <a:pt x="13185" y="4689"/>
                    <a:pt x="13135" y="4739"/>
                    <a:pt x="13098" y="4792"/>
                  </a:cubicBezTo>
                  <a:cubicBezTo>
                    <a:pt x="13098" y="4809"/>
                    <a:pt x="13098" y="4809"/>
                    <a:pt x="13119" y="4825"/>
                  </a:cubicBezTo>
                  <a:cubicBezTo>
                    <a:pt x="13135" y="4825"/>
                    <a:pt x="13135" y="4825"/>
                    <a:pt x="13135" y="4809"/>
                  </a:cubicBezTo>
                  <a:cubicBezTo>
                    <a:pt x="13168" y="4759"/>
                    <a:pt x="13201" y="4706"/>
                    <a:pt x="13238" y="4656"/>
                  </a:cubicBezTo>
                  <a:cubicBezTo>
                    <a:pt x="13255" y="4636"/>
                    <a:pt x="13255" y="4636"/>
                    <a:pt x="13238" y="4619"/>
                  </a:cubicBezTo>
                  <a:close/>
                  <a:moveTo>
                    <a:pt x="5393" y="4825"/>
                  </a:moveTo>
                  <a:cubicBezTo>
                    <a:pt x="5373" y="4825"/>
                    <a:pt x="5356" y="4825"/>
                    <a:pt x="5356" y="4842"/>
                  </a:cubicBezTo>
                  <a:lnTo>
                    <a:pt x="5356" y="4965"/>
                  </a:lnTo>
                  <a:lnTo>
                    <a:pt x="5356" y="5031"/>
                  </a:lnTo>
                  <a:cubicBezTo>
                    <a:pt x="5356" y="5048"/>
                    <a:pt x="5356" y="5068"/>
                    <a:pt x="5373" y="5068"/>
                  </a:cubicBezTo>
                  <a:cubicBezTo>
                    <a:pt x="5393" y="5068"/>
                    <a:pt x="5393" y="5048"/>
                    <a:pt x="5393" y="5031"/>
                  </a:cubicBezTo>
                  <a:lnTo>
                    <a:pt x="5393" y="4965"/>
                  </a:lnTo>
                  <a:cubicBezTo>
                    <a:pt x="5393" y="4928"/>
                    <a:pt x="5393" y="4895"/>
                    <a:pt x="5410" y="4842"/>
                  </a:cubicBezTo>
                  <a:lnTo>
                    <a:pt x="5393" y="4825"/>
                  </a:lnTo>
                  <a:close/>
                  <a:moveTo>
                    <a:pt x="12990" y="4974"/>
                  </a:moveTo>
                  <a:cubicBezTo>
                    <a:pt x="12984" y="4974"/>
                    <a:pt x="12973" y="4982"/>
                    <a:pt x="12962" y="4982"/>
                  </a:cubicBezTo>
                  <a:cubicBezTo>
                    <a:pt x="12929" y="5031"/>
                    <a:pt x="12892" y="5085"/>
                    <a:pt x="12843" y="5134"/>
                  </a:cubicBezTo>
                  <a:cubicBezTo>
                    <a:pt x="12843" y="5134"/>
                    <a:pt x="12843" y="5151"/>
                    <a:pt x="12859" y="5151"/>
                  </a:cubicBezTo>
                  <a:lnTo>
                    <a:pt x="12859" y="5171"/>
                  </a:lnTo>
                  <a:lnTo>
                    <a:pt x="12876" y="5151"/>
                  </a:lnTo>
                  <a:cubicBezTo>
                    <a:pt x="12929" y="5101"/>
                    <a:pt x="12962" y="5048"/>
                    <a:pt x="12995" y="4998"/>
                  </a:cubicBezTo>
                  <a:cubicBezTo>
                    <a:pt x="13016" y="4998"/>
                    <a:pt x="13016" y="4982"/>
                    <a:pt x="12995" y="4982"/>
                  </a:cubicBezTo>
                  <a:cubicBezTo>
                    <a:pt x="12995" y="4976"/>
                    <a:pt x="12993" y="4974"/>
                    <a:pt x="12990" y="4974"/>
                  </a:cubicBezTo>
                  <a:close/>
                  <a:moveTo>
                    <a:pt x="3745" y="4998"/>
                  </a:moveTo>
                  <a:cubicBezTo>
                    <a:pt x="3725" y="4998"/>
                    <a:pt x="3725" y="5015"/>
                    <a:pt x="3725" y="5015"/>
                  </a:cubicBezTo>
                  <a:cubicBezTo>
                    <a:pt x="3745" y="5085"/>
                    <a:pt x="3745" y="5151"/>
                    <a:pt x="3762" y="5204"/>
                  </a:cubicBezTo>
                  <a:cubicBezTo>
                    <a:pt x="3762" y="5221"/>
                    <a:pt x="3762" y="5221"/>
                    <a:pt x="3778" y="5221"/>
                  </a:cubicBezTo>
                  <a:cubicBezTo>
                    <a:pt x="3795" y="5221"/>
                    <a:pt x="3795" y="5221"/>
                    <a:pt x="3795" y="5204"/>
                  </a:cubicBezTo>
                  <a:cubicBezTo>
                    <a:pt x="3795" y="5134"/>
                    <a:pt x="3778" y="5085"/>
                    <a:pt x="3762" y="5015"/>
                  </a:cubicBezTo>
                  <a:cubicBezTo>
                    <a:pt x="3762" y="4998"/>
                    <a:pt x="3762" y="4998"/>
                    <a:pt x="3745" y="4998"/>
                  </a:cubicBezTo>
                  <a:close/>
                  <a:moveTo>
                    <a:pt x="5373" y="5254"/>
                  </a:moveTo>
                  <a:cubicBezTo>
                    <a:pt x="5356" y="5254"/>
                    <a:pt x="5356" y="5254"/>
                    <a:pt x="5356" y="5274"/>
                  </a:cubicBezTo>
                  <a:lnTo>
                    <a:pt x="5356" y="5460"/>
                  </a:lnTo>
                  <a:cubicBezTo>
                    <a:pt x="5356" y="5480"/>
                    <a:pt x="5356" y="5480"/>
                    <a:pt x="5373" y="5480"/>
                  </a:cubicBezTo>
                  <a:cubicBezTo>
                    <a:pt x="5373" y="5480"/>
                    <a:pt x="5393" y="5480"/>
                    <a:pt x="5393" y="5460"/>
                  </a:cubicBezTo>
                  <a:lnTo>
                    <a:pt x="5393" y="5274"/>
                  </a:lnTo>
                  <a:cubicBezTo>
                    <a:pt x="5393" y="5254"/>
                    <a:pt x="5373" y="5254"/>
                    <a:pt x="5373" y="5254"/>
                  </a:cubicBezTo>
                  <a:close/>
                  <a:moveTo>
                    <a:pt x="12715" y="5295"/>
                  </a:moveTo>
                  <a:cubicBezTo>
                    <a:pt x="12711" y="5295"/>
                    <a:pt x="12707" y="5299"/>
                    <a:pt x="12707" y="5307"/>
                  </a:cubicBezTo>
                  <a:cubicBezTo>
                    <a:pt x="12653" y="5357"/>
                    <a:pt x="12604" y="5394"/>
                    <a:pt x="12567" y="5443"/>
                  </a:cubicBezTo>
                  <a:cubicBezTo>
                    <a:pt x="12550" y="5443"/>
                    <a:pt x="12550" y="5460"/>
                    <a:pt x="12567" y="5480"/>
                  </a:cubicBezTo>
                  <a:lnTo>
                    <a:pt x="12583" y="5480"/>
                  </a:lnTo>
                  <a:cubicBezTo>
                    <a:pt x="12637" y="5427"/>
                    <a:pt x="12686" y="5377"/>
                    <a:pt x="12723" y="5324"/>
                  </a:cubicBezTo>
                  <a:cubicBezTo>
                    <a:pt x="12740" y="5324"/>
                    <a:pt x="12740" y="5307"/>
                    <a:pt x="12723" y="5307"/>
                  </a:cubicBezTo>
                  <a:cubicBezTo>
                    <a:pt x="12723" y="5299"/>
                    <a:pt x="12719" y="5295"/>
                    <a:pt x="12715" y="5295"/>
                  </a:cubicBezTo>
                  <a:close/>
                  <a:moveTo>
                    <a:pt x="3778" y="5427"/>
                  </a:moveTo>
                  <a:cubicBezTo>
                    <a:pt x="3778" y="5427"/>
                    <a:pt x="3762" y="5427"/>
                    <a:pt x="3762" y="5443"/>
                  </a:cubicBezTo>
                  <a:lnTo>
                    <a:pt x="3762" y="5460"/>
                  </a:lnTo>
                  <a:cubicBezTo>
                    <a:pt x="3762" y="5513"/>
                    <a:pt x="3762" y="5583"/>
                    <a:pt x="3745" y="5633"/>
                  </a:cubicBezTo>
                  <a:lnTo>
                    <a:pt x="3762" y="5649"/>
                  </a:lnTo>
                  <a:cubicBezTo>
                    <a:pt x="3778" y="5649"/>
                    <a:pt x="3778" y="5649"/>
                    <a:pt x="3778" y="5633"/>
                  </a:cubicBezTo>
                  <a:cubicBezTo>
                    <a:pt x="3795" y="5583"/>
                    <a:pt x="3795" y="5513"/>
                    <a:pt x="3795" y="5460"/>
                  </a:cubicBezTo>
                  <a:lnTo>
                    <a:pt x="3795" y="5443"/>
                  </a:lnTo>
                  <a:cubicBezTo>
                    <a:pt x="3795" y="5427"/>
                    <a:pt x="3795" y="5427"/>
                    <a:pt x="3778" y="5427"/>
                  </a:cubicBezTo>
                  <a:close/>
                  <a:moveTo>
                    <a:pt x="12398" y="5600"/>
                  </a:moveTo>
                  <a:cubicBezTo>
                    <a:pt x="12344" y="5649"/>
                    <a:pt x="12295" y="5686"/>
                    <a:pt x="12258" y="5736"/>
                  </a:cubicBezTo>
                  <a:cubicBezTo>
                    <a:pt x="12241" y="5736"/>
                    <a:pt x="12241" y="5752"/>
                    <a:pt x="12241" y="5752"/>
                  </a:cubicBezTo>
                  <a:lnTo>
                    <a:pt x="12258" y="5769"/>
                  </a:lnTo>
                  <a:lnTo>
                    <a:pt x="12274" y="5752"/>
                  </a:lnTo>
                  <a:cubicBezTo>
                    <a:pt x="12328" y="5719"/>
                    <a:pt x="12377" y="5666"/>
                    <a:pt x="12431" y="5633"/>
                  </a:cubicBezTo>
                  <a:lnTo>
                    <a:pt x="12431" y="5600"/>
                  </a:lnTo>
                  <a:close/>
                  <a:moveTo>
                    <a:pt x="5373" y="5686"/>
                  </a:moveTo>
                  <a:cubicBezTo>
                    <a:pt x="5356" y="5686"/>
                    <a:pt x="5356" y="5686"/>
                    <a:pt x="5356" y="5703"/>
                  </a:cubicBezTo>
                  <a:lnTo>
                    <a:pt x="5356" y="5892"/>
                  </a:lnTo>
                  <a:cubicBezTo>
                    <a:pt x="5356" y="5909"/>
                    <a:pt x="5356" y="5909"/>
                    <a:pt x="5373" y="5909"/>
                  </a:cubicBezTo>
                  <a:cubicBezTo>
                    <a:pt x="5393" y="5909"/>
                    <a:pt x="5393" y="5909"/>
                    <a:pt x="5393" y="5892"/>
                  </a:cubicBezTo>
                  <a:lnTo>
                    <a:pt x="5393" y="5703"/>
                  </a:lnTo>
                  <a:cubicBezTo>
                    <a:pt x="5393" y="5686"/>
                    <a:pt x="5373" y="5686"/>
                    <a:pt x="5373" y="5686"/>
                  </a:cubicBezTo>
                  <a:close/>
                  <a:moveTo>
                    <a:pt x="12068" y="5872"/>
                  </a:moveTo>
                  <a:cubicBezTo>
                    <a:pt x="12019" y="5925"/>
                    <a:pt x="11965" y="5958"/>
                    <a:pt x="11916" y="5995"/>
                  </a:cubicBezTo>
                  <a:lnTo>
                    <a:pt x="11916" y="6028"/>
                  </a:lnTo>
                  <a:lnTo>
                    <a:pt x="11949" y="6028"/>
                  </a:lnTo>
                  <a:cubicBezTo>
                    <a:pt x="12002" y="5995"/>
                    <a:pt x="12052" y="5942"/>
                    <a:pt x="12105" y="5909"/>
                  </a:cubicBezTo>
                  <a:lnTo>
                    <a:pt x="12105" y="5892"/>
                  </a:lnTo>
                  <a:cubicBezTo>
                    <a:pt x="12089" y="5872"/>
                    <a:pt x="12089" y="5872"/>
                    <a:pt x="12068" y="5872"/>
                  </a:cubicBezTo>
                  <a:close/>
                  <a:moveTo>
                    <a:pt x="3725" y="5839"/>
                  </a:moveTo>
                  <a:cubicBezTo>
                    <a:pt x="3708" y="5839"/>
                    <a:pt x="3692" y="5839"/>
                    <a:pt x="3692" y="5855"/>
                  </a:cubicBezTo>
                  <a:cubicBezTo>
                    <a:pt x="3675" y="5909"/>
                    <a:pt x="3659" y="5975"/>
                    <a:pt x="3622" y="6028"/>
                  </a:cubicBezTo>
                  <a:cubicBezTo>
                    <a:pt x="3622" y="6045"/>
                    <a:pt x="3622" y="6045"/>
                    <a:pt x="3642" y="6045"/>
                  </a:cubicBezTo>
                  <a:lnTo>
                    <a:pt x="3642" y="6061"/>
                  </a:lnTo>
                  <a:cubicBezTo>
                    <a:pt x="3659" y="6061"/>
                    <a:pt x="3659" y="6045"/>
                    <a:pt x="3659" y="6045"/>
                  </a:cubicBezTo>
                  <a:cubicBezTo>
                    <a:pt x="3692" y="5995"/>
                    <a:pt x="3708" y="5925"/>
                    <a:pt x="3725" y="5855"/>
                  </a:cubicBezTo>
                  <a:cubicBezTo>
                    <a:pt x="3745" y="5855"/>
                    <a:pt x="3725" y="5839"/>
                    <a:pt x="3725" y="5839"/>
                  </a:cubicBezTo>
                  <a:close/>
                  <a:moveTo>
                    <a:pt x="11726" y="6131"/>
                  </a:moveTo>
                  <a:cubicBezTo>
                    <a:pt x="11677" y="6164"/>
                    <a:pt x="11623" y="6201"/>
                    <a:pt x="11574" y="6234"/>
                  </a:cubicBezTo>
                  <a:cubicBezTo>
                    <a:pt x="11574" y="6251"/>
                    <a:pt x="11553" y="6251"/>
                    <a:pt x="11574" y="6267"/>
                  </a:cubicBezTo>
                  <a:lnTo>
                    <a:pt x="11590" y="6267"/>
                  </a:lnTo>
                  <a:cubicBezTo>
                    <a:pt x="11640" y="6234"/>
                    <a:pt x="11710" y="6201"/>
                    <a:pt x="11759" y="6164"/>
                  </a:cubicBezTo>
                  <a:lnTo>
                    <a:pt x="11759" y="6131"/>
                  </a:lnTo>
                  <a:close/>
                  <a:moveTo>
                    <a:pt x="5373" y="6098"/>
                  </a:moveTo>
                  <a:cubicBezTo>
                    <a:pt x="5373" y="6098"/>
                    <a:pt x="5356" y="6115"/>
                    <a:pt x="5356" y="6131"/>
                  </a:cubicBezTo>
                  <a:cubicBezTo>
                    <a:pt x="5356" y="6181"/>
                    <a:pt x="5373" y="6251"/>
                    <a:pt x="5373" y="6321"/>
                  </a:cubicBezTo>
                  <a:cubicBezTo>
                    <a:pt x="5373" y="6321"/>
                    <a:pt x="5373" y="6337"/>
                    <a:pt x="5393" y="6337"/>
                  </a:cubicBezTo>
                  <a:lnTo>
                    <a:pt x="5410" y="6321"/>
                  </a:lnTo>
                  <a:lnTo>
                    <a:pt x="5410" y="6131"/>
                  </a:lnTo>
                  <a:cubicBezTo>
                    <a:pt x="5410" y="6115"/>
                    <a:pt x="5393" y="6098"/>
                    <a:pt x="5373" y="6098"/>
                  </a:cubicBezTo>
                  <a:close/>
                  <a:moveTo>
                    <a:pt x="3539" y="6218"/>
                  </a:moveTo>
                  <a:cubicBezTo>
                    <a:pt x="3539" y="6218"/>
                    <a:pt x="3519" y="6218"/>
                    <a:pt x="3502" y="6234"/>
                  </a:cubicBezTo>
                  <a:cubicBezTo>
                    <a:pt x="3469" y="6284"/>
                    <a:pt x="3436" y="6321"/>
                    <a:pt x="3399" y="6370"/>
                  </a:cubicBezTo>
                  <a:cubicBezTo>
                    <a:pt x="3383" y="6387"/>
                    <a:pt x="3383" y="6407"/>
                    <a:pt x="3399" y="6407"/>
                  </a:cubicBezTo>
                  <a:lnTo>
                    <a:pt x="3416" y="6407"/>
                  </a:lnTo>
                  <a:cubicBezTo>
                    <a:pt x="3469" y="6354"/>
                    <a:pt x="3502" y="6304"/>
                    <a:pt x="3539" y="6251"/>
                  </a:cubicBezTo>
                  <a:cubicBezTo>
                    <a:pt x="3556" y="6234"/>
                    <a:pt x="3556" y="6234"/>
                    <a:pt x="3539" y="6218"/>
                  </a:cubicBezTo>
                  <a:close/>
                  <a:moveTo>
                    <a:pt x="11388" y="6363"/>
                  </a:moveTo>
                  <a:cubicBezTo>
                    <a:pt x="11386" y="6363"/>
                    <a:pt x="11384" y="6365"/>
                    <a:pt x="11384" y="6370"/>
                  </a:cubicBezTo>
                  <a:cubicBezTo>
                    <a:pt x="11331" y="6407"/>
                    <a:pt x="11265" y="6440"/>
                    <a:pt x="11211" y="6473"/>
                  </a:cubicBezTo>
                  <a:cubicBezTo>
                    <a:pt x="11211" y="6473"/>
                    <a:pt x="11195" y="6490"/>
                    <a:pt x="11211" y="6490"/>
                  </a:cubicBezTo>
                  <a:cubicBezTo>
                    <a:pt x="11211" y="6490"/>
                    <a:pt x="11211" y="6510"/>
                    <a:pt x="11228" y="6510"/>
                  </a:cubicBezTo>
                  <a:cubicBezTo>
                    <a:pt x="11298" y="6473"/>
                    <a:pt x="11347" y="6440"/>
                    <a:pt x="11401" y="6407"/>
                  </a:cubicBezTo>
                  <a:cubicBezTo>
                    <a:pt x="11401" y="6387"/>
                    <a:pt x="11417" y="6387"/>
                    <a:pt x="11401" y="6370"/>
                  </a:cubicBezTo>
                  <a:cubicBezTo>
                    <a:pt x="11401" y="6370"/>
                    <a:pt x="11393" y="6363"/>
                    <a:pt x="11388" y="6363"/>
                  </a:cubicBezTo>
                  <a:close/>
                  <a:moveTo>
                    <a:pt x="3230" y="6543"/>
                  </a:moveTo>
                  <a:cubicBezTo>
                    <a:pt x="3193" y="6576"/>
                    <a:pt x="3144" y="6630"/>
                    <a:pt x="3090" y="6663"/>
                  </a:cubicBezTo>
                  <a:cubicBezTo>
                    <a:pt x="3090" y="6679"/>
                    <a:pt x="3074" y="6679"/>
                    <a:pt x="3090" y="6696"/>
                  </a:cubicBezTo>
                  <a:lnTo>
                    <a:pt x="3107" y="6696"/>
                  </a:lnTo>
                  <a:cubicBezTo>
                    <a:pt x="3160" y="6663"/>
                    <a:pt x="3210" y="6613"/>
                    <a:pt x="3263" y="6576"/>
                  </a:cubicBezTo>
                  <a:lnTo>
                    <a:pt x="3263" y="6543"/>
                  </a:lnTo>
                  <a:close/>
                  <a:moveTo>
                    <a:pt x="11005" y="6576"/>
                  </a:moveTo>
                  <a:cubicBezTo>
                    <a:pt x="10956" y="6613"/>
                    <a:pt x="10902" y="6646"/>
                    <a:pt x="10853" y="6679"/>
                  </a:cubicBezTo>
                  <a:cubicBezTo>
                    <a:pt x="10832" y="6679"/>
                    <a:pt x="10832" y="6696"/>
                    <a:pt x="10832" y="6696"/>
                  </a:cubicBezTo>
                  <a:cubicBezTo>
                    <a:pt x="10832" y="6716"/>
                    <a:pt x="10853" y="6716"/>
                    <a:pt x="10853" y="6716"/>
                  </a:cubicBezTo>
                  <a:lnTo>
                    <a:pt x="10869" y="6716"/>
                  </a:lnTo>
                  <a:cubicBezTo>
                    <a:pt x="10919" y="6679"/>
                    <a:pt x="10972" y="6646"/>
                    <a:pt x="11038" y="6613"/>
                  </a:cubicBezTo>
                  <a:lnTo>
                    <a:pt x="11038" y="6593"/>
                  </a:lnTo>
                  <a:cubicBezTo>
                    <a:pt x="11038" y="6576"/>
                    <a:pt x="11022" y="6576"/>
                    <a:pt x="11005" y="6576"/>
                  </a:cubicBezTo>
                  <a:close/>
                  <a:moveTo>
                    <a:pt x="5393" y="6527"/>
                  </a:moveTo>
                  <a:lnTo>
                    <a:pt x="5373" y="6543"/>
                  </a:lnTo>
                  <a:cubicBezTo>
                    <a:pt x="5373" y="6613"/>
                    <a:pt x="5373" y="6679"/>
                    <a:pt x="5393" y="6749"/>
                  </a:cubicBezTo>
                  <a:cubicBezTo>
                    <a:pt x="5393" y="6749"/>
                    <a:pt x="5393" y="6766"/>
                    <a:pt x="5410" y="6766"/>
                  </a:cubicBezTo>
                  <a:lnTo>
                    <a:pt x="5426" y="6749"/>
                  </a:lnTo>
                  <a:cubicBezTo>
                    <a:pt x="5426" y="6679"/>
                    <a:pt x="5426" y="6613"/>
                    <a:pt x="5410" y="6543"/>
                  </a:cubicBezTo>
                  <a:cubicBezTo>
                    <a:pt x="5410" y="6543"/>
                    <a:pt x="5410" y="6527"/>
                    <a:pt x="5393" y="6527"/>
                  </a:cubicBezTo>
                  <a:close/>
                  <a:moveTo>
                    <a:pt x="10647" y="6782"/>
                  </a:moveTo>
                  <a:cubicBezTo>
                    <a:pt x="10593" y="6819"/>
                    <a:pt x="10523" y="6852"/>
                    <a:pt x="10474" y="6869"/>
                  </a:cubicBezTo>
                  <a:cubicBezTo>
                    <a:pt x="10457" y="6885"/>
                    <a:pt x="10457" y="6885"/>
                    <a:pt x="10457" y="6902"/>
                  </a:cubicBezTo>
                  <a:lnTo>
                    <a:pt x="10474" y="6922"/>
                  </a:lnTo>
                  <a:lnTo>
                    <a:pt x="10490" y="6902"/>
                  </a:lnTo>
                  <a:cubicBezTo>
                    <a:pt x="10544" y="6885"/>
                    <a:pt x="10609" y="6852"/>
                    <a:pt x="10663" y="6819"/>
                  </a:cubicBezTo>
                  <a:cubicBezTo>
                    <a:pt x="10663" y="6819"/>
                    <a:pt x="10680" y="6799"/>
                    <a:pt x="10663" y="6799"/>
                  </a:cubicBezTo>
                  <a:cubicBezTo>
                    <a:pt x="10663" y="6782"/>
                    <a:pt x="10647" y="6782"/>
                    <a:pt x="10647" y="6782"/>
                  </a:cubicBezTo>
                  <a:close/>
                  <a:moveTo>
                    <a:pt x="2901" y="6799"/>
                  </a:moveTo>
                  <a:cubicBezTo>
                    <a:pt x="2851" y="6852"/>
                    <a:pt x="2798" y="6885"/>
                    <a:pt x="2748" y="6922"/>
                  </a:cubicBezTo>
                  <a:cubicBezTo>
                    <a:pt x="2732" y="6922"/>
                    <a:pt x="2732" y="6939"/>
                    <a:pt x="2748" y="6939"/>
                  </a:cubicBezTo>
                  <a:lnTo>
                    <a:pt x="2748" y="6955"/>
                  </a:lnTo>
                  <a:lnTo>
                    <a:pt x="2765" y="6955"/>
                  </a:lnTo>
                  <a:cubicBezTo>
                    <a:pt x="2818" y="6902"/>
                    <a:pt x="2884" y="6869"/>
                    <a:pt x="2938" y="6836"/>
                  </a:cubicBezTo>
                  <a:lnTo>
                    <a:pt x="2938" y="6819"/>
                  </a:lnTo>
                  <a:cubicBezTo>
                    <a:pt x="2921" y="6799"/>
                    <a:pt x="2921" y="6799"/>
                    <a:pt x="2901" y="6799"/>
                  </a:cubicBezTo>
                  <a:close/>
                  <a:moveTo>
                    <a:pt x="10268" y="6972"/>
                  </a:moveTo>
                  <a:cubicBezTo>
                    <a:pt x="10197" y="7005"/>
                    <a:pt x="10148" y="7042"/>
                    <a:pt x="10078" y="7058"/>
                  </a:cubicBezTo>
                  <a:lnTo>
                    <a:pt x="10078" y="7091"/>
                  </a:lnTo>
                  <a:lnTo>
                    <a:pt x="10094" y="7091"/>
                  </a:lnTo>
                  <a:cubicBezTo>
                    <a:pt x="10165" y="7075"/>
                    <a:pt x="10214" y="7042"/>
                    <a:pt x="10284" y="7005"/>
                  </a:cubicBezTo>
                  <a:lnTo>
                    <a:pt x="10284" y="6988"/>
                  </a:lnTo>
                  <a:cubicBezTo>
                    <a:pt x="10284" y="6972"/>
                    <a:pt x="10268" y="6972"/>
                    <a:pt x="10268" y="6972"/>
                  </a:cubicBezTo>
                  <a:close/>
                  <a:moveTo>
                    <a:pt x="2558" y="7035"/>
                  </a:moveTo>
                  <a:cubicBezTo>
                    <a:pt x="2553" y="7035"/>
                    <a:pt x="2548" y="7036"/>
                    <a:pt x="2542" y="7042"/>
                  </a:cubicBezTo>
                  <a:cubicBezTo>
                    <a:pt x="2489" y="7058"/>
                    <a:pt x="2439" y="7091"/>
                    <a:pt x="2386" y="7128"/>
                  </a:cubicBezTo>
                  <a:cubicBezTo>
                    <a:pt x="2369" y="7145"/>
                    <a:pt x="2369" y="7145"/>
                    <a:pt x="2369" y="7161"/>
                  </a:cubicBezTo>
                  <a:lnTo>
                    <a:pt x="2406" y="7161"/>
                  </a:lnTo>
                  <a:cubicBezTo>
                    <a:pt x="2456" y="7128"/>
                    <a:pt x="2509" y="7091"/>
                    <a:pt x="2575" y="7075"/>
                  </a:cubicBezTo>
                  <a:lnTo>
                    <a:pt x="2575" y="7042"/>
                  </a:lnTo>
                  <a:cubicBezTo>
                    <a:pt x="2575" y="7042"/>
                    <a:pt x="2568" y="7035"/>
                    <a:pt x="2558" y="7035"/>
                  </a:cubicBezTo>
                  <a:close/>
                  <a:moveTo>
                    <a:pt x="5410" y="6955"/>
                  </a:moveTo>
                  <a:cubicBezTo>
                    <a:pt x="5393" y="6955"/>
                    <a:pt x="5393" y="6972"/>
                    <a:pt x="5393" y="6972"/>
                  </a:cubicBezTo>
                  <a:lnTo>
                    <a:pt x="5393" y="7161"/>
                  </a:lnTo>
                  <a:cubicBezTo>
                    <a:pt x="5393" y="7178"/>
                    <a:pt x="5410" y="7178"/>
                    <a:pt x="5410" y="7194"/>
                  </a:cubicBezTo>
                  <a:cubicBezTo>
                    <a:pt x="5426" y="7194"/>
                    <a:pt x="5426" y="7178"/>
                    <a:pt x="5426" y="7161"/>
                  </a:cubicBezTo>
                  <a:lnTo>
                    <a:pt x="5426" y="6972"/>
                  </a:lnTo>
                  <a:cubicBezTo>
                    <a:pt x="5426" y="6955"/>
                    <a:pt x="5426" y="6955"/>
                    <a:pt x="5410" y="6955"/>
                  </a:cubicBezTo>
                  <a:close/>
                  <a:moveTo>
                    <a:pt x="9872" y="7161"/>
                  </a:moveTo>
                  <a:cubicBezTo>
                    <a:pt x="9823" y="7194"/>
                    <a:pt x="9753" y="7211"/>
                    <a:pt x="9699" y="7248"/>
                  </a:cubicBezTo>
                  <a:cubicBezTo>
                    <a:pt x="9682" y="7248"/>
                    <a:pt x="9682" y="7264"/>
                    <a:pt x="9682" y="7264"/>
                  </a:cubicBezTo>
                  <a:lnTo>
                    <a:pt x="9699" y="7281"/>
                  </a:lnTo>
                  <a:lnTo>
                    <a:pt x="9720" y="7281"/>
                  </a:lnTo>
                  <a:cubicBezTo>
                    <a:pt x="9769" y="7248"/>
                    <a:pt x="9839" y="7231"/>
                    <a:pt x="9888" y="7194"/>
                  </a:cubicBezTo>
                  <a:cubicBezTo>
                    <a:pt x="9905" y="7194"/>
                    <a:pt x="9905" y="7178"/>
                    <a:pt x="9905" y="7178"/>
                  </a:cubicBezTo>
                  <a:cubicBezTo>
                    <a:pt x="9888" y="7161"/>
                    <a:pt x="9888" y="7161"/>
                    <a:pt x="9872" y="7161"/>
                  </a:cubicBezTo>
                  <a:close/>
                  <a:moveTo>
                    <a:pt x="2185" y="7241"/>
                  </a:moveTo>
                  <a:cubicBezTo>
                    <a:pt x="2182" y="7241"/>
                    <a:pt x="2180" y="7242"/>
                    <a:pt x="2180" y="7248"/>
                  </a:cubicBezTo>
                  <a:cubicBezTo>
                    <a:pt x="2114" y="7264"/>
                    <a:pt x="2060" y="7297"/>
                    <a:pt x="2011" y="7334"/>
                  </a:cubicBezTo>
                  <a:cubicBezTo>
                    <a:pt x="1994" y="7334"/>
                    <a:pt x="1994" y="7351"/>
                    <a:pt x="1994" y="7367"/>
                  </a:cubicBezTo>
                  <a:lnTo>
                    <a:pt x="2027" y="7367"/>
                  </a:lnTo>
                  <a:cubicBezTo>
                    <a:pt x="2077" y="7334"/>
                    <a:pt x="2130" y="7297"/>
                    <a:pt x="2200" y="7281"/>
                  </a:cubicBezTo>
                  <a:cubicBezTo>
                    <a:pt x="2200" y="7264"/>
                    <a:pt x="2217" y="7264"/>
                    <a:pt x="2200" y="7248"/>
                  </a:cubicBezTo>
                  <a:cubicBezTo>
                    <a:pt x="2200" y="7248"/>
                    <a:pt x="2191" y="7241"/>
                    <a:pt x="2185" y="7241"/>
                  </a:cubicBezTo>
                  <a:close/>
                  <a:moveTo>
                    <a:pt x="9493" y="7334"/>
                  </a:moveTo>
                  <a:cubicBezTo>
                    <a:pt x="9427" y="7367"/>
                    <a:pt x="9373" y="7384"/>
                    <a:pt x="9308" y="7417"/>
                  </a:cubicBezTo>
                  <a:lnTo>
                    <a:pt x="9308" y="7437"/>
                  </a:lnTo>
                  <a:cubicBezTo>
                    <a:pt x="9308" y="7454"/>
                    <a:pt x="9308" y="7454"/>
                    <a:pt x="9324" y="7454"/>
                  </a:cubicBezTo>
                  <a:cubicBezTo>
                    <a:pt x="9390" y="7417"/>
                    <a:pt x="9444" y="7400"/>
                    <a:pt x="9514" y="7367"/>
                  </a:cubicBezTo>
                  <a:lnTo>
                    <a:pt x="9514" y="7351"/>
                  </a:lnTo>
                  <a:cubicBezTo>
                    <a:pt x="9514" y="7334"/>
                    <a:pt x="9493" y="7334"/>
                    <a:pt x="9493" y="7334"/>
                  </a:cubicBezTo>
                  <a:close/>
                  <a:moveTo>
                    <a:pt x="1805" y="7437"/>
                  </a:moveTo>
                  <a:cubicBezTo>
                    <a:pt x="1735" y="7470"/>
                    <a:pt x="1685" y="7503"/>
                    <a:pt x="1632" y="7540"/>
                  </a:cubicBezTo>
                  <a:cubicBezTo>
                    <a:pt x="1615" y="7540"/>
                    <a:pt x="1615" y="7557"/>
                    <a:pt x="1615" y="7557"/>
                  </a:cubicBezTo>
                  <a:lnTo>
                    <a:pt x="1632" y="7573"/>
                  </a:lnTo>
                  <a:lnTo>
                    <a:pt x="1648" y="7573"/>
                  </a:lnTo>
                  <a:cubicBezTo>
                    <a:pt x="1702" y="7540"/>
                    <a:pt x="1751" y="7503"/>
                    <a:pt x="1821" y="7470"/>
                  </a:cubicBezTo>
                  <a:cubicBezTo>
                    <a:pt x="1821" y="7470"/>
                    <a:pt x="1838" y="7454"/>
                    <a:pt x="1821" y="7454"/>
                  </a:cubicBezTo>
                  <a:cubicBezTo>
                    <a:pt x="1821" y="7437"/>
                    <a:pt x="1805" y="7437"/>
                    <a:pt x="1805" y="7437"/>
                  </a:cubicBezTo>
                  <a:close/>
                  <a:moveTo>
                    <a:pt x="5410" y="7384"/>
                  </a:moveTo>
                  <a:cubicBezTo>
                    <a:pt x="5410" y="7384"/>
                    <a:pt x="5393" y="7384"/>
                    <a:pt x="5393" y="7400"/>
                  </a:cubicBezTo>
                  <a:lnTo>
                    <a:pt x="5393" y="7590"/>
                  </a:lnTo>
                  <a:cubicBezTo>
                    <a:pt x="5393" y="7606"/>
                    <a:pt x="5410" y="7606"/>
                    <a:pt x="5410" y="7606"/>
                  </a:cubicBezTo>
                  <a:cubicBezTo>
                    <a:pt x="5426" y="7606"/>
                    <a:pt x="5426" y="7606"/>
                    <a:pt x="5426" y="7590"/>
                  </a:cubicBezTo>
                  <a:cubicBezTo>
                    <a:pt x="5443" y="7540"/>
                    <a:pt x="5443" y="7470"/>
                    <a:pt x="5443" y="7400"/>
                  </a:cubicBezTo>
                  <a:cubicBezTo>
                    <a:pt x="5443" y="7384"/>
                    <a:pt x="5426" y="7384"/>
                    <a:pt x="5410" y="7384"/>
                  </a:cubicBezTo>
                  <a:close/>
                  <a:moveTo>
                    <a:pt x="9114" y="7512"/>
                  </a:moveTo>
                  <a:cubicBezTo>
                    <a:pt x="9111" y="7512"/>
                    <a:pt x="9107" y="7514"/>
                    <a:pt x="9102" y="7520"/>
                  </a:cubicBezTo>
                  <a:cubicBezTo>
                    <a:pt x="9048" y="7540"/>
                    <a:pt x="8978" y="7573"/>
                    <a:pt x="8928" y="7606"/>
                  </a:cubicBezTo>
                  <a:cubicBezTo>
                    <a:pt x="8912" y="7606"/>
                    <a:pt x="8912" y="7623"/>
                    <a:pt x="8912" y="7623"/>
                  </a:cubicBezTo>
                  <a:lnTo>
                    <a:pt x="8928" y="7643"/>
                  </a:lnTo>
                  <a:lnTo>
                    <a:pt x="8945" y="7643"/>
                  </a:lnTo>
                  <a:cubicBezTo>
                    <a:pt x="8999" y="7606"/>
                    <a:pt x="9064" y="7573"/>
                    <a:pt x="9118" y="7557"/>
                  </a:cubicBezTo>
                  <a:cubicBezTo>
                    <a:pt x="9134" y="7557"/>
                    <a:pt x="9134" y="7540"/>
                    <a:pt x="9134" y="7520"/>
                  </a:cubicBezTo>
                  <a:cubicBezTo>
                    <a:pt x="9124" y="7520"/>
                    <a:pt x="9120" y="7512"/>
                    <a:pt x="9114" y="7512"/>
                  </a:cubicBezTo>
                  <a:close/>
                  <a:moveTo>
                    <a:pt x="1426" y="7643"/>
                  </a:moveTo>
                  <a:cubicBezTo>
                    <a:pt x="1376" y="7693"/>
                    <a:pt x="1306" y="7726"/>
                    <a:pt x="1253" y="7746"/>
                  </a:cubicBezTo>
                  <a:lnTo>
                    <a:pt x="1253" y="7779"/>
                  </a:lnTo>
                  <a:lnTo>
                    <a:pt x="1273" y="7796"/>
                  </a:lnTo>
                  <a:lnTo>
                    <a:pt x="1290" y="7779"/>
                  </a:lnTo>
                  <a:cubicBezTo>
                    <a:pt x="1339" y="7746"/>
                    <a:pt x="1393" y="7709"/>
                    <a:pt x="1442" y="7676"/>
                  </a:cubicBezTo>
                  <a:cubicBezTo>
                    <a:pt x="1459" y="7676"/>
                    <a:pt x="1459" y="7660"/>
                    <a:pt x="1459" y="7660"/>
                  </a:cubicBezTo>
                  <a:cubicBezTo>
                    <a:pt x="1442" y="7643"/>
                    <a:pt x="1442" y="7643"/>
                    <a:pt x="1426" y="7643"/>
                  </a:cubicBezTo>
                  <a:close/>
                  <a:moveTo>
                    <a:pt x="8727" y="7702"/>
                  </a:moveTo>
                  <a:cubicBezTo>
                    <a:pt x="8724" y="7702"/>
                    <a:pt x="8722" y="7704"/>
                    <a:pt x="8722" y="7709"/>
                  </a:cubicBezTo>
                  <a:cubicBezTo>
                    <a:pt x="8652" y="7746"/>
                    <a:pt x="8603" y="7763"/>
                    <a:pt x="8549" y="7796"/>
                  </a:cubicBezTo>
                  <a:cubicBezTo>
                    <a:pt x="8533" y="7796"/>
                    <a:pt x="8533" y="7812"/>
                    <a:pt x="8533" y="7829"/>
                  </a:cubicBezTo>
                  <a:lnTo>
                    <a:pt x="8566" y="7829"/>
                  </a:lnTo>
                  <a:cubicBezTo>
                    <a:pt x="8619" y="7796"/>
                    <a:pt x="8669" y="7779"/>
                    <a:pt x="8739" y="7746"/>
                  </a:cubicBezTo>
                  <a:cubicBezTo>
                    <a:pt x="8739" y="7726"/>
                    <a:pt x="8755" y="7726"/>
                    <a:pt x="8739" y="7709"/>
                  </a:cubicBezTo>
                  <a:cubicBezTo>
                    <a:pt x="8739" y="7709"/>
                    <a:pt x="8732" y="7702"/>
                    <a:pt x="8727" y="7702"/>
                  </a:cubicBezTo>
                  <a:close/>
                  <a:moveTo>
                    <a:pt x="1067" y="7882"/>
                  </a:moveTo>
                  <a:cubicBezTo>
                    <a:pt x="1067" y="7899"/>
                    <a:pt x="1047" y="7899"/>
                    <a:pt x="1030" y="7915"/>
                  </a:cubicBezTo>
                  <a:cubicBezTo>
                    <a:pt x="997" y="7952"/>
                    <a:pt x="964" y="7985"/>
                    <a:pt x="927" y="8002"/>
                  </a:cubicBezTo>
                  <a:cubicBezTo>
                    <a:pt x="911" y="8018"/>
                    <a:pt x="911" y="8035"/>
                    <a:pt x="911" y="8035"/>
                  </a:cubicBezTo>
                  <a:lnTo>
                    <a:pt x="944" y="8035"/>
                  </a:lnTo>
                  <a:cubicBezTo>
                    <a:pt x="981" y="8002"/>
                    <a:pt x="1014" y="7985"/>
                    <a:pt x="1047" y="7952"/>
                  </a:cubicBezTo>
                  <a:cubicBezTo>
                    <a:pt x="1067" y="7932"/>
                    <a:pt x="1084" y="7932"/>
                    <a:pt x="1100" y="7915"/>
                  </a:cubicBezTo>
                  <a:lnTo>
                    <a:pt x="1100" y="7899"/>
                  </a:lnTo>
                  <a:cubicBezTo>
                    <a:pt x="1100" y="7882"/>
                    <a:pt x="1084" y="7882"/>
                    <a:pt x="1067" y="7882"/>
                  </a:cubicBezTo>
                  <a:close/>
                  <a:moveTo>
                    <a:pt x="5410" y="7812"/>
                  </a:moveTo>
                  <a:cubicBezTo>
                    <a:pt x="5393" y="7812"/>
                    <a:pt x="5393" y="7812"/>
                    <a:pt x="5393" y="7829"/>
                  </a:cubicBezTo>
                  <a:lnTo>
                    <a:pt x="5393" y="7882"/>
                  </a:lnTo>
                  <a:cubicBezTo>
                    <a:pt x="5393" y="7932"/>
                    <a:pt x="5393" y="7969"/>
                    <a:pt x="5373" y="8018"/>
                  </a:cubicBezTo>
                  <a:cubicBezTo>
                    <a:pt x="5373" y="8035"/>
                    <a:pt x="5393" y="8035"/>
                    <a:pt x="5410" y="8035"/>
                  </a:cubicBezTo>
                  <a:cubicBezTo>
                    <a:pt x="5410" y="8035"/>
                    <a:pt x="5426" y="8035"/>
                    <a:pt x="5426" y="8018"/>
                  </a:cubicBezTo>
                  <a:lnTo>
                    <a:pt x="5426" y="7882"/>
                  </a:lnTo>
                  <a:lnTo>
                    <a:pt x="5426" y="7829"/>
                  </a:lnTo>
                  <a:cubicBezTo>
                    <a:pt x="5426" y="7812"/>
                    <a:pt x="5426" y="7812"/>
                    <a:pt x="5410" y="7812"/>
                  </a:cubicBezTo>
                  <a:close/>
                  <a:moveTo>
                    <a:pt x="8360" y="7903"/>
                  </a:moveTo>
                  <a:cubicBezTo>
                    <a:pt x="8356" y="7903"/>
                    <a:pt x="8352" y="7907"/>
                    <a:pt x="8343" y="7915"/>
                  </a:cubicBezTo>
                  <a:cubicBezTo>
                    <a:pt x="8294" y="7932"/>
                    <a:pt x="8224" y="7969"/>
                    <a:pt x="8175" y="8002"/>
                  </a:cubicBezTo>
                  <a:lnTo>
                    <a:pt x="8175" y="8035"/>
                  </a:lnTo>
                  <a:lnTo>
                    <a:pt x="8191" y="8035"/>
                  </a:lnTo>
                  <a:cubicBezTo>
                    <a:pt x="8257" y="8002"/>
                    <a:pt x="8310" y="7969"/>
                    <a:pt x="8360" y="7952"/>
                  </a:cubicBezTo>
                  <a:cubicBezTo>
                    <a:pt x="8381" y="7932"/>
                    <a:pt x="8381" y="7932"/>
                    <a:pt x="8381" y="7915"/>
                  </a:cubicBezTo>
                  <a:cubicBezTo>
                    <a:pt x="8370" y="7907"/>
                    <a:pt x="8365" y="7903"/>
                    <a:pt x="8360" y="7903"/>
                  </a:cubicBezTo>
                  <a:close/>
                  <a:moveTo>
                    <a:pt x="7993" y="8125"/>
                  </a:moveTo>
                  <a:cubicBezTo>
                    <a:pt x="7989" y="8125"/>
                    <a:pt x="7985" y="8130"/>
                    <a:pt x="7985" y="8138"/>
                  </a:cubicBezTo>
                  <a:cubicBezTo>
                    <a:pt x="7931" y="8175"/>
                    <a:pt x="7882" y="8208"/>
                    <a:pt x="7812" y="8241"/>
                  </a:cubicBezTo>
                  <a:lnTo>
                    <a:pt x="7812" y="8278"/>
                  </a:lnTo>
                  <a:lnTo>
                    <a:pt x="7845" y="8278"/>
                  </a:lnTo>
                  <a:cubicBezTo>
                    <a:pt x="7898" y="8241"/>
                    <a:pt x="7948" y="8208"/>
                    <a:pt x="8001" y="8175"/>
                  </a:cubicBezTo>
                  <a:cubicBezTo>
                    <a:pt x="8018" y="8158"/>
                    <a:pt x="8018" y="8138"/>
                    <a:pt x="8001" y="8138"/>
                  </a:cubicBezTo>
                  <a:cubicBezTo>
                    <a:pt x="8001" y="8130"/>
                    <a:pt x="7997" y="8125"/>
                    <a:pt x="7993" y="8125"/>
                  </a:cubicBezTo>
                  <a:close/>
                  <a:moveTo>
                    <a:pt x="767" y="8163"/>
                  </a:moveTo>
                  <a:cubicBezTo>
                    <a:pt x="762" y="8163"/>
                    <a:pt x="758" y="8167"/>
                    <a:pt x="758" y="8175"/>
                  </a:cubicBezTo>
                  <a:cubicBezTo>
                    <a:pt x="705" y="8224"/>
                    <a:pt x="655" y="8261"/>
                    <a:pt x="618" y="8311"/>
                  </a:cubicBezTo>
                  <a:lnTo>
                    <a:pt x="618" y="8344"/>
                  </a:lnTo>
                  <a:lnTo>
                    <a:pt x="655" y="8344"/>
                  </a:lnTo>
                  <a:cubicBezTo>
                    <a:pt x="688" y="8294"/>
                    <a:pt x="738" y="8241"/>
                    <a:pt x="775" y="8191"/>
                  </a:cubicBezTo>
                  <a:cubicBezTo>
                    <a:pt x="791" y="8191"/>
                    <a:pt x="791" y="8175"/>
                    <a:pt x="775" y="8175"/>
                  </a:cubicBezTo>
                  <a:cubicBezTo>
                    <a:pt x="775" y="8167"/>
                    <a:pt x="771" y="8163"/>
                    <a:pt x="767" y="8163"/>
                  </a:cubicBezTo>
                  <a:close/>
                  <a:moveTo>
                    <a:pt x="5393" y="8224"/>
                  </a:moveTo>
                  <a:cubicBezTo>
                    <a:pt x="5373" y="8224"/>
                    <a:pt x="5373" y="8241"/>
                    <a:pt x="5373" y="8241"/>
                  </a:cubicBezTo>
                  <a:cubicBezTo>
                    <a:pt x="5356" y="8311"/>
                    <a:pt x="5356" y="8381"/>
                    <a:pt x="5356" y="8447"/>
                  </a:cubicBezTo>
                  <a:cubicBezTo>
                    <a:pt x="5340" y="8447"/>
                    <a:pt x="5356" y="8467"/>
                    <a:pt x="5373" y="8467"/>
                  </a:cubicBezTo>
                  <a:lnTo>
                    <a:pt x="5393" y="8447"/>
                  </a:lnTo>
                  <a:cubicBezTo>
                    <a:pt x="5393" y="8381"/>
                    <a:pt x="5410" y="8311"/>
                    <a:pt x="5410" y="8261"/>
                  </a:cubicBezTo>
                  <a:cubicBezTo>
                    <a:pt x="5410" y="8241"/>
                    <a:pt x="5393" y="8224"/>
                    <a:pt x="5393" y="8224"/>
                  </a:cubicBezTo>
                  <a:close/>
                  <a:moveTo>
                    <a:pt x="7639" y="8381"/>
                  </a:moveTo>
                  <a:cubicBezTo>
                    <a:pt x="7589" y="8430"/>
                    <a:pt x="7536" y="8467"/>
                    <a:pt x="7486" y="8500"/>
                  </a:cubicBezTo>
                  <a:cubicBezTo>
                    <a:pt x="7470" y="8517"/>
                    <a:pt x="7470" y="8533"/>
                    <a:pt x="7486" y="8533"/>
                  </a:cubicBezTo>
                  <a:lnTo>
                    <a:pt x="7503" y="8533"/>
                  </a:lnTo>
                  <a:cubicBezTo>
                    <a:pt x="7556" y="8500"/>
                    <a:pt x="7606" y="8447"/>
                    <a:pt x="7659" y="8414"/>
                  </a:cubicBezTo>
                  <a:cubicBezTo>
                    <a:pt x="7676" y="8414"/>
                    <a:pt x="7676" y="8397"/>
                    <a:pt x="7659" y="8381"/>
                  </a:cubicBezTo>
                  <a:close/>
                  <a:moveTo>
                    <a:pt x="491" y="8488"/>
                  </a:moveTo>
                  <a:cubicBezTo>
                    <a:pt x="486" y="8488"/>
                    <a:pt x="482" y="8492"/>
                    <a:pt x="482" y="8500"/>
                  </a:cubicBezTo>
                  <a:cubicBezTo>
                    <a:pt x="429" y="8550"/>
                    <a:pt x="396" y="8603"/>
                    <a:pt x="363" y="8653"/>
                  </a:cubicBezTo>
                  <a:cubicBezTo>
                    <a:pt x="363" y="8673"/>
                    <a:pt x="363" y="8690"/>
                    <a:pt x="379" y="8690"/>
                  </a:cubicBezTo>
                  <a:lnTo>
                    <a:pt x="396" y="8690"/>
                  </a:lnTo>
                  <a:cubicBezTo>
                    <a:pt x="429" y="8620"/>
                    <a:pt x="466" y="8570"/>
                    <a:pt x="499" y="8517"/>
                  </a:cubicBezTo>
                  <a:cubicBezTo>
                    <a:pt x="515" y="8517"/>
                    <a:pt x="515" y="8500"/>
                    <a:pt x="499" y="8500"/>
                  </a:cubicBezTo>
                  <a:cubicBezTo>
                    <a:pt x="499" y="8492"/>
                    <a:pt x="495" y="8488"/>
                    <a:pt x="491" y="8488"/>
                  </a:cubicBezTo>
                  <a:close/>
                  <a:moveTo>
                    <a:pt x="7324" y="8658"/>
                  </a:moveTo>
                  <a:cubicBezTo>
                    <a:pt x="7318" y="8658"/>
                    <a:pt x="7313" y="8663"/>
                    <a:pt x="7313" y="8673"/>
                  </a:cubicBezTo>
                  <a:cubicBezTo>
                    <a:pt x="7264" y="8706"/>
                    <a:pt x="7227" y="8756"/>
                    <a:pt x="7177" y="8809"/>
                  </a:cubicBezTo>
                  <a:lnTo>
                    <a:pt x="7177" y="8826"/>
                  </a:lnTo>
                  <a:lnTo>
                    <a:pt x="7194" y="8842"/>
                  </a:lnTo>
                  <a:lnTo>
                    <a:pt x="7210" y="8826"/>
                  </a:lnTo>
                  <a:cubicBezTo>
                    <a:pt x="7247" y="8793"/>
                    <a:pt x="7297" y="8739"/>
                    <a:pt x="7350" y="8690"/>
                  </a:cubicBezTo>
                  <a:lnTo>
                    <a:pt x="7350" y="8673"/>
                  </a:lnTo>
                  <a:cubicBezTo>
                    <a:pt x="7340" y="8663"/>
                    <a:pt x="7331" y="8658"/>
                    <a:pt x="7324" y="8658"/>
                  </a:cubicBezTo>
                  <a:close/>
                  <a:moveTo>
                    <a:pt x="5340" y="8653"/>
                  </a:moveTo>
                  <a:cubicBezTo>
                    <a:pt x="5340" y="8653"/>
                    <a:pt x="5323" y="8653"/>
                    <a:pt x="5323" y="8673"/>
                  </a:cubicBezTo>
                  <a:cubicBezTo>
                    <a:pt x="5307" y="8739"/>
                    <a:pt x="5307" y="8793"/>
                    <a:pt x="5290" y="8859"/>
                  </a:cubicBezTo>
                  <a:cubicBezTo>
                    <a:pt x="5290" y="8879"/>
                    <a:pt x="5290" y="8879"/>
                    <a:pt x="5307" y="8879"/>
                  </a:cubicBezTo>
                  <a:cubicBezTo>
                    <a:pt x="5323" y="8879"/>
                    <a:pt x="5323" y="8879"/>
                    <a:pt x="5323" y="8859"/>
                  </a:cubicBezTo>
                  <a:cubicBezTo>
                    <a:pt x="5340" y="8809"/>
                    <a:pt x="5356" y="8739"/>
                    <a:pt x="5356" y="8673"/>
                  </a:cubicBezTo>
                  <a:cubicBezTo>
                    <a:pt x="5356" y="8673"/>
                    <a:pt x="5356" y="8653"/>
                    <a:pt x="5340" y="8653"/>
                  </a:cubicBezTo>
                  <a:close/>
                  <a:moveTo>
                    <a:pt x="260" y="8859"/>
                  </a:moveTo>
                  <a:cubicBezTo>
                    <a:pt x="223" y="8929"/>
                    <a:pt x="190" y="8982"/>
                    <a:pt x="173" y="9048"/>
                  </a:cubicBezTo>
                  <a:cubicBezTo>
                    <a:pt x="173" y="9048"/>
                    <a:pt x="173" y="9065"/>
                    <a:pt x="190" y="9065"/>
                  </a:cubicBezTo>
                  <a:lnTo>
                    <a:pt x="206" y="9065"/>
                  </a:lnTo>
                  <a:cubicBezTo>
                    <a:pt x="223" y="8999"/>
                    <a:pt x="260" y="8945"/>
                    <a:pt x="293" y="8879"/>
                  </a:cubicBezTo>
                  <a:cubicBezTo>
                    <a:pt x="293" y="8879"/>
                    <a:pt x="293" y="8859"/>
                    <a:pt x="276" y="8859"/>
                  </a:cubicBezTo>
                  <a:close/>
                  <a:moveTo>
                    <a:pt x="7021" y="8982"/>
                  </a:moveTo>
                  <a:cubicBezTo>
                    <a:pt x="6988" y="9032"/>
                    <a:pt x="6955" y="9085"/>
                    <a:pt x="6918" y="9135"/>
                  </a:cubicBezTo>
                  <a:cubicBezTo>
                    <a:pt x="6901" y="9151"/>
                    <a:pt x="6901" y="9168"/>
                    <a:pt x="6918" y="9168"/>
                  </a:cubicBezTo>
                  <a:lnTo>
                    <a:pt x="6955" y="9168"/>
                  </a:lnTo>
                  <a:cubicBezTo>
                    <a:pt x="6988" y="9118"/>
                    <a:pt x="7021" y="9048"/>
                    <a:pt x="7058" y="9015"/>
                  </a:cubicBezTo>
                  <a:lnTo>
                    <a:pt x="7058" y="8982"/>
                  </a:lnTo>
                  <a:close/>
                  <a:moveTo>
                    <a:pt x="5270" y="9065"/>
                  </a:moveTo>
                  <a:cubicBezTo>
                    <a:pt x="5253" y="9065"/>
                    <a:pt x="5253" y="9085"/>
                    <a:pt x="5237" y="9085"/>
                  </a:cubicBezTo>
                  <a:cubicBezTo>
                    <a:pt x="5237" y="9151"/>
                    <a:pt x="5220" y="9221"/>
                    <a:pt x="5204" y="9271"/>
                  </a:cubicBezTo>
                  <a:cubicBezTo>
                    <a:pt x="5204" y="9291"/>
                    <a:pt x="5204" y="9291"/>
                    <a:pt x="5220" y="9308"/>
                  </a:cubicBezTo>
                  <a:lnTo>
                    <a:pt x="5237" y="9291"/>
                  </a:lnTo>
                  <a:cubicBezTo>
                    <a:pt x="5253" y="9221"/>
                    <a:pt x="5270" y="9151"/>
                    <a:pt x="5290" y="9102"/>
                  </a:cubicBezTo>
                  <a:cubicBezTo>
                    <a:pt x="5290" y="9085"/>
                    <a:pt x="5270" y="9085"/>
                    <a:pt x="5270" y="9065"/>
                  </a:cubicBezTo>
                  <a:close/>
                  <a:moveTo>
                    <a:pt x="87" y="9254"/>
                  </a:moveTo>
                  <a:cubicBezTo>
                    <a:pt x="70" y="9324"/>
                    <a:pt x="54" y="9394"/>
                    <a:pt x="54" y="9460"/>
                  </a:cubicBezTo>
                  <a:cubicBezTo>
                    <a:pt x="37" y="9460"/>
                    <a:pt x="54" y="9477"/>
                    <a:pt x="54" y="9477"/>
                  </a:cubicBezTo>
                  <a:lnTo>
                    <a:pt x="70" y="9477"/>
                  </a:lnTo>
                  <a:cubicBezTo>
                    <a:pt x="70" y="9477"/>
                    <a:pt x="87" y="9477"/>
                    <a:pt x="87" y="9460"/>
                  </a:cubicBezTo>
                  <a:cubicBezTo>
                    <a:pt x="103" y="9394"/>
                    <a:pt x="120" y="9341"/>
                    <a:pt x="140" y="9271"/>
                  </a:cubicBezTo>
                  <a:lnTo>
                    <a:pt x="120" y="9254"/>
                  </a:lnTo>
                  <a:close/>
                  <a:moveTo>
                    <a:pt x="6798" y="9341"/>
                  </a:moveTo>
                  <a:cubicBezTo>
                    <a:pt x="6765" y="9411"/>
                    <a:pt x="6749" y="9460"/>
                    <a:pt x="6732" y="9530"/>
                  </a:cubicBezTo>
                  <a:cubicBezTo>
                    <a:pt x="6712" y="9530"/>
                    <a:pt x="6732" y="9547"/>
                    <a:pt x="6732" y="9547"/>
                  </a:cubicBezTo>
                  <a:lnTo>
                    <a:pt x="6765" y="9547"/>
                  </a:lnTo>
                  <a:cubicBezTo>
                    <a:pt x="6782" y="9477"/>
                    <a:pt x="6798" y="9427"/>
                    <a:pt x="6835" y="9357"/>
                  </a:cubicBezTo>
                  <a:lnTo>
                    <a:pt x="6835" y="9341"/>
                  </a:lnTo>
                  <a:close/>
                  <a:moveTo>
                    <a:pt x="5167" y="9477"/>
                  </a:moveTo>
                  <a:cubicBezTo>
                    <a:pt x="5150" y="9477"/>
                    <a:pt x="5134" y="9497"/>
                    <a:pt x="5134" y="9497"/>
                  </a:cubicBezTo>
                  <a:cubicBezTo>
                    <a:pt x="5117" y="9563"/>
                    <a:pt x="5101" y="9617"/>
                    <a:pt x="5084" y="9683"/>
                  </a:cubicBezTo>
                  <a:cubicBezTo>
                    <a:pt x="5064" y="9683"/>
                    <a:pt x="5084" y="9703"/>
                    <a:pt x="5084" y="9703"/>
                  </a:cubicBezTo>
                  <a:lnTo>
                    <a:pt x="5117" y="9703"/>
                  </a:lnTo>
                  <a:cubicBezTo>
                    <a:pt x="5134" y="9633"/>
                    <a:pt x="5150" y="9563"/>
                    <a:pt x="5167" y="9514"/>
                  </a:cubicBezTo>
                  <a:lnTo>
                    <a:pt x="5167" y="9477"/>
                  </a:lnTo>
                  <a:close/>
                  <a:moveTo>
                    <a:pt x="37" y="9666"/>
                  </a:moveTo>
                  <a:cubicBezTo>
                    <a:pt x="17" y="9666"/>
                    <a:pt x="17" y="9666"/>
                    <a:pt x="17" y="9683"/>
                  </a:cubicBezTo>
                  <a:cubicBezTo>
                    <a:pt x="0" y="9720"/>
                    <a:pt x="0" y="9769"/>
                    <a:pt x="0" y="9806"/>
                  </a:cubicBezTo>
                  <a:lnTo>
                    <a:pt x="0" y="9872"/>
                  </a:lnTo>
                  <a:cubicBezTo>
                    <a:pt x="0" y="9889"/>
                    <a:pt x="0" y="9889"/>
                    <a:pt x="17" y="9909"/>
                  </a:cubicBezTo>
                  <a:cubicBezTo>
                    <a:pt x="37" y="9909"/>
                    <a:pt x="37" y="9889"/>
                    <a:pt x="37" y="9872"/>
                  </a:cubicBezTo>
                  <a:lnTo>
                    <a:pt x="37" y="9806"/>
                  </a:lnTo>
                  <a:cubicBezTo>
                    <a:pt x="37" y="9769"/>
                    <a:pt x="54" y="9720"/>
                    <a:pt x="54" y="9683"/>
                  </a:cubicBezTo>
                  <a:lnTo>
                    <a:pt x="37" y="9666"/>
                  </a:lnTo>
                  <a:close/>
                  <a:moveTo>
                    <a:pt x="6679" y="9736"/>
                  </a:moveTo>
                  <a:cubicBezTo>
                    <a:pt x="6662" y="9736"/>
                    <a:pt x="6662" y="9736"/>
                    <a:pt x="6662" y="9753"/>
                  </a:cubicBezTo>
                  <a:cubicBezTo>
                    <a:pt x="6646" y="9823"/>
                    <a:pt x="6629" y="9872"/>
                    <a:pt x="6629" y="9942"/>
                  </a:cubicBezTo>
                  <a:cubicBezTo>
                    <a:pt x="6629" y="9959"/>
                    <a:pt x="6629" y="9959"/>
                    <a:pt x="6646" y="9959"/>
                  </a:cubicBezTo>
                  <a:cubicBezTo>
                    <a:pt x="6646" y="9959"/>
                    <a:pt x="6662" y="9959"/>
                    <a:pt x="6662" y="9942"/>
                  </a:cubicBezTo>
                  <a:cubicBezTo>
                    <a:pt x="6662" y="9889"/>
                    <a:pt x="6679" y="9823"/>
                    <a:pt x="6695" y="9753"/>
                  </a:cubicBezTo>
                  <a:cubicBezTo>
                    <a:pt x="6695" y="9753"/>
                    <a:pt x="6695" y="9736"/>
                    <a:pt x="6679" y="9736"/>
                  </a:cubicBezTo>
                  <a:close/>
                  <a:moveTo>
                    <a:pt x="5010" y="9882"/>
                  </a:moveTo>
                  <a:cubicBezTo>
                    <a:pt x="5005" y="9882"/>
                    <a:pt x="4998" y="9889"/>
                    <a:pt x="4998" y="9889"/>
                  </a:cubicBezTo>
                  <a:cubicBezTo>
                    <a:pt x="4981" y="9909"/>
                    <a:pt x="4981" y="9926"/>
                    <a:pt x="4981" y="9942"/>
                  </a:cubicBezTo>
                  <a:cubicBezTo>
                    <a:pt x="4944" y="9992"/>
                    <a:pt x="4928" y="10029"/>
                    <a:pt x="4911" y="10078"/>
                  </a:cubicBezTo>
                  <a:cubicBezTo>
                    <a:pt x="4911" y="10078"/>
                    <a:pt x="4911" y="10095"/>
                    <a:pt x="4928" y="10095"/>
                  </a:cubicBezTo>
                  <a:lnTo>
                    <a:pt x="4944" y="10095"/>
                  </a:lnTo>
                  <a:cubicBezTo>
                    <a:pt x="4961" y="10045"/>
                    <a:pt x="4981" y="10012"/>
                    <a:pt x="5014" y="9959"/>
                  </a:cubicBezTo>
                  <a:cubicBezTo>
                    <a:pt x="5014" y="9942"/>
                    <a:pt x="5014" y="9926"/>
                    <a:pt x="5031" y="9909"/>
                  </a:cubicBezTo>
                  <a:cubicBezTo>
                    <a:pt x="5031" y="9909"/>
                    <a:pt x="5031" y="9889"/>
                    <a:pt x="5014" y="9889"/>
                  </a:cubicBezTo>
                  <a:cubicBezTo>
                    <a:pt x="5014" y="9883"/>
                    <a:pt x="5013" y="9882"/>
                    <a:pt x="5010" y="9882"/>
                  </a:cubicBezTo>
                  <a:close/>
                  <a:moveTo>
                    <a:pt x="37" y="10095"/>
                  </a:moveTo>
                  <a:cubicBezTo>
                    <a:pt x="17" y="10095"/>
                    <a:pt x="17" y="10095"/>
                    <a:pt x="17" y="10115"/>
                  </a:cubicBezTo>
                  <a:cubicBezTo>
                    <a:pt x="17" y="10181"/>
                    <a:pt x="37" y="10251"/>
                    <a:pt x="54" y="10301"/>
                  </a:cubicBezTo>
                  <a:cubicBezTo>
                    <a:pt x="54" y="10321"/>
                    <a:pt x="54" y="10321"/>
                    <a:pt x="70" y="10321"/>
                  </a:cubicBezTo>
                  <a:cubicBezTo>
                    <a:pt x="87" y="10321"/>
                    <a:pt x="87" y="10301"/>
                    <a:pt x="87" y="10301"/>
                  </a:cubicBezTo>
                  <a:cubicBezTo>
                    <a:pt x="70" y="10235"/>
                    <a:pt x="70" y="10165"/>
                    <a:pt x="54" y="10115"/>
                  </a:cubicBezTo>
                  <a:cubicBezTo>
                    <a:pt x="54" y="10095"/>
                    <a:pt x="37" y="10095"/>
                    <a:pt x="37" y="10095"/>
                  </a:cubicBezTo>
                  <a:close/>
                  <a:moveTo>
                    <a:pt x="6629" y="10165"/>
                  </a:moveTo>
                  <a:cubicBezTo>
                    <a:pt x="6629" y="10165"/>
                    <a:pt x="6609" y="10165"/>
                    <a:pt x="6609" y="10181"/>
                  </a:cubicBezTo>
                  <a:cubicBezTo>
                    <a:pt x="6609" y="10251"/>
                    <a:pt x="6629" y="10301"/>
                    <a:pt x="6629" y="10371"/>
                  </a:cubicBezTo>
                  <a:cubicBezTo>
                    <a:pt x="6629" y="10387"/>
                    <a:pt x="6646" y="10387"/>
                    <a:pt x="6646" y="10387"/>
                  </a:cubicBezTo>
                  <a:lnTo>
                    <a:pt x="6662" y="10387"/>
                  </a:lnTo>
                  <a:lnTo>
                    <a:pt x="6679" y="10371"/>
                  </a:lnTo>
                  <a:cubicBezTo>
                    <a:pt x="6662" y="10301"/>
                    <a:pt x="6662" y="10235"/>
                    <a:pt x="6662" y="10181"/>
                  </a:cubicBezTo>
                  <a:cubicBezTo>
                    <a:pt x="6646" y="10165"/>
                    <a:pt x="6646" y="10165"/>
                    <a:pt x="6629" y="10165"/>
                  </a:cubicBezTo>
                  <a:close/>
                  <a:moveTo>
                    <a:pt x="4808" y="10268"/>
                  </a:moveTo>
                  <a:cubicBezTo>
                    <a:pt x="4775" y="10338"/>
                    <a:pt x="4738" y="10387"/>
                    <a:pt x="4705" y="10441"/>
                  </a:cubicBezTo>
                  <a:cubicBezTo>
                    <a:pt x="4689" y="10441"/>
                    <a:pt x="4705" y="10457"/>
                    <a:pt x="4705" y="10457"/>
                  </a:cubicBezTo>
                  <a:lnTo>
                    <a:pt x="4722" y="10474"/>
                  </a:lnTo>
                  <a:cubicBezTo>
                    <a:pt x="4722" y="10474"/>
                    <a:pt x="4722" y="10457"/>
                    <a:pt x="4738" y="10457"/>
                  </a:cubicBezTo>
                  <a:cubicBezTo>
                    <a:pt x="4775" y="10404"/>
                    <a:pt x="4808" y="10354"/>
                    <a:pt x="4841" y="10301"/>
                  </a:cubicBezTo>
                  <a:cubicBezTo>
                    <a:pt x="4841" y="10284"/>
                    <a:pt x="4841" y="10268"/>
                    <a:pt x="4825" y="10268"/>
                  </a:cubicBezTo>
                  <a:close/>
                  <a:moveTo>
                    <a:pt x="140" y="10507"/>
                  </a:moveTo>
                  <a:cubicBezTo>
                    <a:pt x="120" y="10507"/>
                    <a:pt x="120" y="10527"/>
                    <a:pt x="120" y="10527"/>
                  </a:cubicBezTo>
                  <a:cubicBezTo>
                    <a:pt x="140" y="10593"/>
                    <a:pt x="173" y="10647"/>
                    <a:pt x="206" y="10713"/>
                  </a:cubicBezTo>
                  <a:lnTo>
                    <a:pt x="223" y="10713"/>
                  </a:lnTo>
                  <a:cubicBezTo>
                    <a:pt x="243" y="10713"/>
                    <a:pt x="243" y="10696"/>
                    <a:pt x="243" y="10696"/>
                  </a:cubicBezTo>
                  <a:cubicBezTo>
                    <a:pt x="206" y="10630"/>
                    <a:pt x="173" y="10577"/>
                    <a:pt x="157" y="10507"/>
                  </a:cubicBezTo>
                  <a:close/>
                  <a:moveTo>
                    <a:pt x="4578" y="10615"/>
                  </a:moveTo>
                  <a:cubicBezTo>
                    <a:pt x="4574" y="10615"/>
                    <a:pt x="4569" y="10620"/>
                    <a:pt x="4569" y="10630"/>
                  </a:cubicBezTo>
                  <a:cubicBezTo>
                    <a:pt x="4532" y="10680"/>
                    <a:pt x="4483" y="10733"/>
                    <a:pt x="4446" y="10766"/>
                  </a:cubicBezTo>
                  <a:cubicBezTo>
                    <a:pt x="4429" y="10783"/>
                    <a:pt x="4429" y="10783"/>
                    <a:pt x="4446" y="10799"/>
                  </a:cubicBezTo>
                  <a:lnTo>
                    <a:pt x="4466" y="10799"/>
                  </a:lnTo>
                  <a:cubicBezTo>
                    <a:pt x="4516" y="10750"/>
                    <a:pt x="4549" y="10696"/>
                    <a:pt x="4602" y="10647"/>
                  </a:cubicBezTo>
                  <a:cubicBezTo>
                    <a:pt x="4602" y="10647"/>
                    <a:pt x="4602" y="10630"/>
                    <a:pt x="4586" y="10630"/>
                  </a:cubicBezTo>
                  <a:cubicBezTo>
                    <a:pt x="4586" y="10620"/>
                    <a:pt x="4582" y="10615"/>
                    <a:pt x="4578" y="10615"/>
                  </a:cubicBezTo>
                  <a:close/>
                  <a:moveTo>
                    <a:pt x="6695" y="10577"/>
                  </a:moveTo>
                  <a:cubicBezTo>
                    <a:pt x="6695" y="10577"/>
                    <a:pt x="6679" y="10593"/>
                    <a:pt x="6695" y="10593"/>
                  </a:cubicBezTo>
                  <a:cubicBezTo>
                    <a:pt x="6712" y="10663"/>
                    <a:pt x="6732" y="10733"/>
                    <a:pt x="6765" y="10783"/>
                  </a:cubicBezTo>
                  <a:lnTo>
                    <a:pt x="6782" y="10799"/>
                  </a:lnTo>
                  <a:cubicBezTo>
                    <a:pt x="6798" y="10783"/>
                    <a:pt x="6798" y="10783"/>
                    <a:pt x="6798" y="10766"/>
                  </a:cubicBezTo>
                  <a:cubicBezTo>
                    <a:pt x="6765" y="10713"/>
                    <a:pt x="6749" y="10647"/>
                    <a:pt x="6732" y="10593"/>
                  </a:cubicBezTo>
                  <a:cubicBezTo>
                    <a:pt x="6732" y="10577"/>
                    <a:pt x="6712" y="10577"/>
                    <a:pt x="6695" y="10577"/>
                  </a:cubicBezTo>
                  <a:close/>
                  <a:moveTo>
                    <a:pt x="352" y="10874"/>
                  </a:moveTo>
                  <a:cubicBezTo>
                    <a:pt x="345" y="10874"/>
                    <a:pt x="336" y="10878"/>
                    <a:pt x="326" y="10886"/>
                  </a:cubicBezTo>
                  <a:lnTo>
                    <a:pt x="326" y="10902"/>
                  </a:lnTo>
                  <a:cubicBezTo>
                    <a:pt x="363" y="10956"/>
                    <a:pt x="412" y="11005"/>
                    <a:pt x="449" y="11059"/>
                  </a:cubicBezTo>
                  <a:lnTo>
                    <a:pt x="482" y="11059"/>
                  </a:lnTo>
                  <a:lnTo>
                    <a:pt x="482" y="11022"/>
                  </a:lnTo>
                  <a:cubicBezTo>
                    <a:pt x="429" y="10989"/>
                    <a:pt x="396" y="10939"/>
                    <a:pt x="363" y="10886"/>
                  </a:cubicBezTo>
                  <a:cubicBezTo>
                    <a:pt x="363" y="10878"/>
                    <a:pt x="359" y="10874"/>
                    <a:pt x="352" y="10874"/>
                  </a:cubicBezTo>
                  <a:close/>
                  <a:moveTo>
                    <a:pt x="4277" y="10939"/>
                  </a:moveTo>
                  <a:cubicBezTo>
                    <a:pt x="4240" y="10989"/>
                    <a:pt x="4190" y="11022"/>
                    <a:pt x="4137" y="11075"/>
                  </a:cubicBezTo>
                  <a:lnTo>
                    <a:pt x="4137" y="11092"/>
                  </a:lnTo>
                  <a:lnTo>
                    <a:pt x="4157" y="11108"/>
                  </a:lnTo>
                  <a:lnTo>
                    <a:pt x="4174" y="11092"/>
                  </a:lnTo>
                  <a:cubicBezTo>
                    <a:pt x="4207" y="11059"/>
                    <a:pt x="4260" y="11005"/>
                    <a:pt x="4310" y="10972"/>
                  </a:cubicBezTo>
                  <a:lnTo>
                    <a:pt x="4310" y="10939"/>
                  </a:lnTo>
                  <a:close/>
                  <a:moveTo>
                    <a:pt x="6885" y="10956"/>
                  </a:moveTo>
                  <a:cubicBezTo>
                    <a:pt x="6885" y="10972"/>
                    <a:pt x="6868" y="10972"/>
                    <a:pt x="6885" y="10989"/>
                  </a:cubicBezTo>
                  <a:cubicBezTo>
                    <a:pt x="6918" y="11042"/>
                    <a:pt x="6955" y="11092"/>
                    <a:pt x="6988" y="11145"/>
                  </a:cubicBezTo>
                  <a:lnTo>
                    <a:pt x="7004" y="11162"/>
                  </a:lnTo>
                  <a:lnTo>
                    <a:pt x="7021" y="11145"/>
                  </a:lnTo>
                  <a:lnTo>
                    <a:pt x="7021" y="11125"/>
                  </a:lnTo>
                  <a:cubicBezTo>
                    <a:pt x="6988" y="11075"/>
                    <a:pt x="6938" y="11022"/>
                    <a:pt x="6918" y="10972"/>
                  </a:cubicBezTo>
                  <a:cubicBezTo>
                    <a:pt x="6901" y="10956"/>
                    <a:pt x="6901" y="10956"/>
                    <a:pt x="6885" y="10956"/>
                  </a:cubicBezTo>
                  <a:close/>
                  <a:moveTo>
                    <a:pt x="629" y="11183"/>
                  </a:moveTo>
                  <a:cubicBezTo>
                    <a:pt x="622" y="11183"/>
                    <a:pt x="618" y="11187"/>
                    <a:pt x="618" y="11195"/>
                  </a:cubicBezTo>
                  <a:lnTo>
                    <a:pt x="618" y="11211"/>
                  </a:lnTo>
                  <a:cubicBezTo>
                    <a:pt x="672" y="11265"/>
                    <a:pt x="721" y="11298"/>
                    <a:pt x="775" y="11331"/>
                  </a:cubicBezTo>
                  <a:lnTo>
                    <a:pt x="791" y="11351"/>
                  </a:lnTo>
                  <a:lnTo>
                    <a:pt x="808" y="11331"/>
                  </a:lnTo>
                  <a:cubicBezTo>
                    <a:pt x="808" y="11331"/>
                    <a:pt x="808" y="11314"/>
                    <a:pt x="791" y="11314"/>
                  </a:cubicBezTo>
                  <a:cubicBezTo>
                    <a:pt x="738" y="11265"/>
                    <a:pt x="688" y="11228"/>
                    <a:pt x="655" y="11195"/>
                  </a:cubicBezTo>
                  <a:cubicBezTo>
                    <a:pt x="645" y="11187"/>
                    <a:pt x="636" y="11183"/>
                    <a:pt x="629" y="11183"/>
                  </a:cubicBezTo>
                  <a:close/>
                  <a:moveTo>
                    <a:pt x="3968" y="11211"/>
                  </a:moveTo>
                  <a:cubicBezTo>
                    <a:pt x="3914" y="11248"/>
                    <a:pt x="3848" y="11281"/>
                    <a:pt x="3795" y="11314"/>
                  </a:cubicBezTo>
                  <a:lnTo>
                    <a:pt x="3795" y="11351"/>
                  </a:lnTo>
                  <a:lnTo>
                    <a:pt x="3828" y="11351"/>
                  </a:lnTo>
                  <a:cubicBezTo>
                    <a:pt x="3881" y="11314"/>
                    <a:pt x="3931" y="11281"/>
                    <a:pt x="3984" y="11248"/>
                  </a:cubicBezTo>
                  <a:cubicBezTo>
                    <a:pt x="3984" y="11228"/>
                    <a:pt x="4001" y="11228"/>
                    <a:pt x="3984" y="11211"/>
                  </a:cubicBezTo>
                  <a:close/>
                  <a:moveTo>
                    <a:pt x="7144" y="11298"/>
                  </a:moveTo>
                  <a:cubicBezTo>
                    <a:pt x="7124" y="11314"/>
                    <a:pt x="7124" y="11314"/>
                    <a:pt x="7144" y="11331"/>
                  </a:cubicBezTo>
                  <a:lnTo>
                    <a:pt x="7161" y="11368"/>
                  </a:lnTo>
                  <a:cubicBezTo>
                    <a:pt x="7194" y="11401"/>
                    <a:pt x="7227" y="11434"/>
                    <a:pt x="7264" y="11487"/>
                  </a:cubicBezTo>
                  <a:lnTo>
                    <a:pt x="7280" y="11487"/>
                  </a:lnTo>
                  <a:cubicBezTo>
                    <a:pt x="7297" y="11487"/>
                    <a:pt x="7297" y="11471"/>
                    <a:pt x="7280" y="11454"/>
                  </a:cubicBezTo>
                  <a:cubicBezTo>
                    <a:pt x="7247" y="11417"/>
                    <a:pt x="7227" y="11384"/>
                    <a:pt x="7194" y="11331"/>
                  </a:cubicBezTo>
                  <a:lnTo>
                    <a:pt x="7161" y="11298"/>
                  </a:lnTo>
                  <a:close/>
                  <a:moveTo>
                    <a:pt x="981" y="11427"/>
                  </a:moveTo>
                  <a:cubicBezTo>
                    <a:pt x="972" y="11427"/>
                    <a:pt x="964" y="11434"/>
                    <a:pt x="964" y="11434"/>
                  </a:cubicBezTo>
                  <a:cubicBezTo>
                    <a:pt x="964" y="11454"/>
                    <a:pt x="964" y="11454"/>
                    <a:pt x="981" y="11471"/>
                  </a:cubicBezTo>
                  <a:cubicBezTo>
                    <a:pt x="997" y="11487"/>
                    <a:pt x="1014" y="11487"/>
                    <a:pt x="1047" y="11504"/>
                  </a:cubicBezTo>
                  <a:cubicBezTo>
                    <a:pt x="1084" y="11520"/>
                    <a:pt x="1117" y="11537"/>
                    <a:pt x="1150" y="11557"/>
                  </a:cubicBezTo>
                  <a:cubicBezTo>
                    <a:pt x="1170" y="11557"/>
                    <a:pt x="1170" y="11557"/>
                    <a:pt x="1170" y="11537"/>
                  </a:cubicBezTo>
                  <a:lnTo>
                    <a:pt x="1170" y="11520"/>
                  </a:lnTo>
                  <a:cubicBezTo>
                    <a:pt x="1133" y="11504"/>
                    <a:pt x="1100" y="11487"/>
                    <a:pt x="1067" y="11471"/>
                  </a:cubicBezTo>
                  <a:cubicBezTo>
                    <a:pt x="1047" y="11454"/>
                    <a:pt x="1014" y="11454"/>
                    <a:pt x="997" y="11434"/>
                  </a:cubicBezTo>
                  <a:cubicBezTo>
                    <a:pt x="992" y="11428"/>
                    <a:pt x="986" y="11427"/>
                    <a:pt x="981" y="11427"/>
                  </a:cubicBezTo>
                  <a:close/>
                  <a:moveTo>
                    <a:pt x="3605" y="11434"/>
                  </a:moveTo>
                  <a:cubicBezTo>
                    <a:pt x="3539" y="11471"/>
                    <a:pt x="3486" y="11487"/>
                    <a:pt x="3436" y="11520"/>
                  </a:cubicBezTo>
                  <a:cubicBezTo>
                    <a:pt x="3416" y="11520"/>
                    <a:pt x="3416" y="11537"/>
                    <a:pt x="3416" y="11557"/>
                  </a:cubicBezTo>
                  <a:lnTo>
                    <a:pt x="3453" y="11557"/>
                  </a:lnTo>
                  <a:cubicBezTo>
                    <a:pt x="3502" y="11537"/>
                    <a:pt x="3572" y="11504"/>
                    <a:pt x="3622" y="11471"/>
                  </a:cubicBezTo>
                  <a:cubicBezTo>
                    <a:pt x="3622" y="11471"/>
                    <a:pt x="3642" y="11454"/>
                    <a:pt x="3622" y="11454"/>
                  </a:cubicBezTo>
                  <a:cubicBezTo>
                    <a:pt x="3622" y="11434"/>
                    <a:pt x="3605" y="11434"/>
                    <a:pt x="3605" y="11434"/>
                  </a:cubicBezTo>
                  <a:close/>
                  <a:moveTo>
                    <a:pt x="1376" y="11607"/>
                  </a:moveTo>
                  <a:cubicBezTo>
                    <a:pt x="1356" y="11607"/>
                    <a:pt x="1356" y="11607"/>
                    <a:pt x="1356" y="11623"/>
                  </a:cubicBezTo>
                  <a:cubicBezTo>
                    <a:pt x="1339" y="11623"/>
                    <a:pt x="1356" y="11640"/>
                    <a:pt x="1356" y="11640"/>
                  </a:cubicBezTo>
                  <a:cubicBezTo>
                    <a:pt x="1426" y="11677"/>
                    <a:pt x="1479" y="11693"/>
                    <a:pt x="1545" y="11710"/>
                  </a:cubicBezTo>
                  <a:cubicBezTo>
                    <a:pt x="1562" y="11710"/>
                    <a:pt x="1562" y="11710"/>
                    <a:pt x="1562" y="11693"/>
                  </a:cubicBezTo>
                  <a:cubicBezTo>
                    <a:pt x="1582" y="11693"/>
                    <a:pt x="1562" y="11677"/>
                    <a:pt x="1562" y="11677"/>
                  </a:cubicBezTo>
                  <a:cubicBezTo>
                    <a:pt x="1496" y="11660"/>
                    <a:pt x="1426" y="11640"/>
                    <a:pt x="1376" y="11607"/>
                  </a:cubicBezTo>
                  <a:close/>
                  <a:moveTo>
                    <a:pt x="3210" y="11607"/>
                  </a:moveTo>
                  <a:cubicBezTo>
                    <a:pt x="3160" y="11623"/>
                    <a:pt x="3090" y="11660"/>
                    <a:pt x="3041" y="11677"/>
                  </a:cubicBezTo>
                  <a:cubicBezTo>
                    <a:pt x="3024" y="11677"/>
                    <a:pt x="3024" y="11677"/>
                    <a:pt x="3024" y="11693"/>
                  </a:cubicBezTo>
                  <a:cubicBezTo>
                    <a:pt x="3024" y="11693"/>
                    <a:pt x="3024" y="11710"/>
                    <a:pt x="3041" y="11710"/>
                  </a:cubicBezTo>
                  <a:cubicBezTo>
                    <a:pt x="3107" y="11693"/>
                    <a:pt x="3177" y="11677"/>
                    <a:pt x="3230" y="11640"/>
                  </a:cubicBezTo>
                  <a:cubicBezTo>
                    <a:pt x="3247" y="11640"/>
                    <a:pt x="3247" y="11623"/>
                    <a:pt x="3247" y="11623"/>
                  </a:cubicBezTo>
                  <a:cubicBezTo>
                    <a:pt x="3247" y="11607"/>
                    <a:pt x="3230" y="11607"/>
                    <a:pt x="3210" y="11607"/>
                  </a:cubicBezTo>
                  <a:close/>
                  <a:moveTo>
                    <a:pt x="1788" y="11726"/>
                  </a:moveTo>
                  <a:cubicBezTo>
                    <a:pt x="1768" y="11726"/>
                    <a:pt x="1751" y="11726"/>
                    <a:pt x="1751" y="11743"/>
                  </a:cubicBezTo>
                  <a:lnTo>
                    <a:pt x="1768" y="11763"/>
                  </a:lnTo>
                  <a:cubicBezTo>
                    <a:pt x="1838" y="11780"/>
                    <a:pt x="1908" y="11796"/>
                    <a:pt x="1957" y="11796"/>
                  </a:cubicBezTo>
                  <a:cubicBezTo>
                    <a:pt x="1974" y="11796"/>
                    <a:pt x="1994" y="11796"/>
                    <a:pt x="1994" y="11780"/>
                  </a:cubicBezTo>
                  <a:cubicBezTo>
                    <a:pt x="1994" y="11763"/>
                    <a:pt x="1974" y="11763"/>
                    <a:pt x="1974" y="11763"/>
                  </a:cubicBezTo>
                  <a:cubicBezTo>
                    <a:pt x="1908" y="11743"/>
                    <a:pt x="1838" y="11743"/>
                    <a:pt x="1788" y="11726"/>
                  </a:cubicBezTo>
                  <a:close/>
                  <a:moveTo>
                    <a:pt x="2818" y="11726"/>
                  </a:moveTo>
                  <a:cubicBezTo>
                    <a:pt x="2748" y="11743"/>
                    <a:pt x="2678" y="11743"/>
                    <a:pt x="2629" y="11763"/>
                  </a:cubicBezTo>
                  <a:cubicBezTo>
                    <a:pt x="2612" y="11763"/>
                    <a:pt x="2612" y="11763"/>
                    <a:pt x="2612" y="11780"/>
                  </a:cubicBezTo>
                  <a:cubicBezTo>
                    <a:pt x="2612" y="11780"/>
                    <a:pt x="2612" y="11796"/>
                    <a:pt x="2629" y="11796"/>
                  </a:cubicBezTo>
                  <a:cubicBezTo>
                    <a:pt x="2695" y="11780"/>
                    <a:pt x="2748" y="11780"/>
                    <a:pt x="2818" y="11763"/>
                  </a:cubicBezTo>
                  <a:cubicBezTo>
                    <a:pt x="2835" y="11763"/>
                    <a:pt x="2835" y="11743"/>
                    <a:pt x="2835" y="11743"/>
                  </a:cubicBezTo>
                  <a:cubicBezTo>
                    <a:pt x="2835" y="11726"/>
                    <a:pt x="2818" y="11726"/>
                    <a:pt x="2818" y="11726"/>
                  </a:cubicBezTo>
                  <a:close/>
                  <a:moveTo>
                    <a:pt x="2200" y="11780"/>
                  </a:moveTo>
                  <a:cubicBezTo>
                    <a:pt x="2180" y="11780"/>
                    <a:pt x="2180" y="11780"/>
                    <a:pt x="2180" y="11796"/>
                  </a:cubicBezTo>
                  <a:cubicBezTo>
                    <a:pt x="2180" y="11813"/>
                    <a:pt x="2180" y="11813"/>
                    <a:pt x="2200" y="11813"/>
                  </a:cubicBezTo>
                  <a:lnTo>
                    <a:pt x="2386" y="11813"/>
                  </a:lnTo>
                  <a:cubicBezTo>
                    <a:pt x="2406" y="11813"/>
                    <a:pt x="2406" y="11796"/>
                    <a:pt x="2406" y="11796"/>
                  </a:cubicBezTo>
                  <a:cubicBezTo>
                    <a:pt x="2406" y="11780"/>
                    <a:pt x="2406" y="11780"/>
                    <a:pt x="2386" y="11780"/>
                  </a:cubicBezTo>
                  <a:close/>
                  <a:moveTo>
                    <a:pt x="7400" y="11640"/>
                  </a:moveTo>
                  <a:cubicBezTo>
                    <a:pt x="7383" y="11640"/>
                    <a:pt x="7383" y="11660"/>
                    <a:pt x="7400" y="11660"/>
                  </a:cubicBezTo>
                  <a:cubicBezTo>
                    <a:pt x="7433" y="11726"/>
                    <a:pt x="7470" y="11780"/>
                    <a:pt x="7486" y="11813"/>
                  </a:cubicBezTo>
                  <a:lnTo>
                    <a:pt x="7503" y="11829"/>
                  </a:lnTo>
                  <a:lnTo>
                    <a:pt x="7519" y="11829"/>
                  </a:lnTo>
                  <a:cubicBezTo>
                    <a:pt x="7536" y="11829"/>
                    <a:pt x="7536" y="11813"/>
                    <a:pt x="7536" y="11813"/>
                  </a:cubicBezTo>
                  <a:lnTo>
                    <a:pt x="7519" y="11796"/>
                  </a:lnTo>
                  <a:cubicBezTo>
                    <a:pt x="7503" y="11743"/>
                    <a:pt x="7470" y="11693"/>
                    <a:pt x="7416" y="11640"/>
                  </a:cubicBezTo>
                  <a:close/>
                  <a:moveTo>
                    <a:pt x="7606" y="12002"/>
                  </a:moveTo>
                  <a:cubicBezTo>
                    <a:pt x="7606" y="12019"/>
                    <a:pt x="7589" y="12019"/>
                    <a:pt x="7606" y="12035"/>
                  </a:cubicBezTo>
                  <a:cubicBezTo>
                    <a:pt x="7622" y="12089"/>
                    <a:pt x="7639" y="12155"/>
                    <a:pt x="7659" y="12208"/>
                  </a:cubicBezTo>
                  <a:cubicBezTo>
                    <a:pt x="7676" y="12225"/>
                    <a:pt x="7676" y="12225"/>
                    <a:pt x="7692" y="12225"/>
                  </a:cubicBezTo>
                  <a:lnTo>
                    <a:pt x="7709" y="12208"/>
                  </a:lnTo>
                  <a:cubicBezTo>
                    <a:pt x="7676" y="12138"/>
                    <a:pt x="7659" y="12072"/>
                    <a:pt x="7639" y="12019"/>
                  </a:cubicBezTo>
                  <a:cubicBezTo>
                    <a:pt x="7622" y="12002"/>
                    <a:pt x="7622" y="12002"/>
                    <a:pt x="7606" y="12002"/>
                  </a:cubicBezTo>
                  <a:close/>
                  <a:moveTo>
                    <a:pt x="7742" y="12414"/>
                  </a:moveTo>
                  <a:cubicBezTo>
                    <a:pt x="7725" y="12414"/>
                    <a:pt x="7725" y="12431"/>
                    <a:pt x="7725" y="12431"/>
                  </a:cubicBezTo>
                  <a:cubicBezTo>
                    <a:pt x="7725" y="12501"/>
                    <a:pt x="7742" y="12567"/>
                    <a:pt x="7742" y="12620"/>
                  </a:cubicBezTo>
                  <a:cubicBezTo>
                    <a:pt x="7742" y="12637"/>
                    <a:pt x="7762" y="12637"/>
                    <a:pt x="7762" y="12637"/>
                  </a:cubicBezTo>
                  <a:cubicBezTo>
                    <a:pt x="7779" y="12637"/>
                    <a:pt x="7779" y="12637"/>
                    <a:pt x="7779" y="12620"/>
                  </a:cubicBezTo>
                  <a:cubicBezTo>
                    <a:pt x="7779" y="12550"/>
                    <a:pt x="7779" y="12501"/>
                    <a:pt x="7762" y="12431"/>
                  </a:cubicBezTo>
                  <a:cubicBezTo>
                    <a:pt x="7762" y="12414"/>
                    <a:pt x="7742" y="12414"/>
                    <a:pt x="7742" y="12414"/>
                  </a:cubicBezTo>
                  <a:close/>
                  <a:moveTo>
                    <a:pt x="7779" y="12843"/>
                  </a:moveTo>
                  <a:cubicBezTo>
                    <a:pt x="7762" y="12843"/>
                    <a:pt x="7762" y="12843"/>
                    <a:pt x="7762" y="12859"/>
                  </a:cubicBezTo>
                  <a:lnTo>
                    <a:pt x="7762" y="12897"/>
                  </a:lnTo>
                  <a:cubicBezTo>
                    <a:pt x="7742" y="12946"/>
                    <a:pt x="7742" y="13000"/>
                    <a:pt x="7742" y="13049"/>
                  </a:cubicBezTo>
                  <a:cubicBezTo>
                    <a:pt x="7742" y="13065"/>
                    <a:pt x="7742" y="13065"/>
                    <a:pt x="7762" y="13065"/>
                  </a:cubicBezTo>
                  <a:cubicBezTo>
                    <a:pt x="7779" y="13065"/>
                    <a:pt x="7779" y="13065"/>
                    <a:pt x="7779" y="13049"/>
                  </a:cubicBezTo>
                  <a:cubicBezTo>
                    <a:pt x="7795" y="13000"/>
                    <a:pt x="7795" y="12946"/>
                    <a:pt x="7795" y="12897"/>
                  </a:cubicBezTo>
                  <a:lnTo>
                    <a:pt x="7795" y="12859"/>
                  </a:lnTo>
                  <a:cubicBezTo>
                    <a:pt x="7795" y="12843"/>
                    <a:pt x="7779" y="12843"/>
                    <a:pt x="7779" y="12843"/>
                  </a:cubicBezTo>
                  <a:close/>
                  <a:moveTo>
                    <a:pt x="7725" y="13255"/>
                  </a:moveTo>
                  <a:lnTo>
                    <a:pt x="7709" y="13271"/>
                  </a:lnTo>
                  <a:cubicBezTo>
                    <a:pt x="7692" y="13341"/>
                    <a:pt x="7676" y="13391"/>
                    <a:pt x="7659" y="13461"/>
                  </a:cubicBezTo>
                  <a:cubicBezTo>
                    <a:pt x="7659" y="13477"/>
                    <a:pt x="7659" y="13477"/>
                    <a:pt x="7676" y="13477"/>
                  </a:cubicBezTo>
                  <a:lnTo>
                    <a:pt x="7692" y="13477"/>
                  </a:lnTo>
                  <a:cubicBezTo>
                    <a:pt x="7709" y="13412"/>
                    <a:pt x="7725" y="13341"/>
                    <a:pt x="7742" y="13288"/>
                  </a:cubicBezTo>
                  <a:cubicBezTo>
                    <a:pt x="7742" y="13271"/>
                    <a:pt x="7742" y="13255"/>
                    <a:pt x="7725" y="13255"/>
                  </a:cubicBezTo>
                  <a:close/>
                  <a:moveTo>
                    <a:pt x="7606" y="13667"/>
                  </a:moveTo>
                  <a:cubicBezTo>
                    <a:pt x="7606" y="13667"/>
                    <a:pt x="7589" y="13667"/>
                    <a:pt x="7589" y="13683"/>
                  </a:cubicBezTo>
                  <a:cubicBezTo>
                    <a:pt x="7556" y="13737"/>
                    <a:pt x="7536" y="13803"/>
                    <a:pt x="7503" y="13856"/>
                  </a:cubicBezTo>
                  <a:cubicBezTo>
                    <a:pt x="7503" y="13856"/>
                    <a:pt x="7503" y="13873"/>
                    <a:pt x="7519" y="13873"/>
                  </a:cubicBezTo>
                  <a:lnTo>
                    <a:pt x="7536" y="13873"/>
                  </a:lnTo>
                  <a:cubicBezTo>
                    <a:pt x="7573" y="13803"/>
                    <a:pt x="7589" y="13753"/>
                    <a:pt x="7622" y="13700"/>
                  </a:cubicBezTo>
                  <a:cubicBezTo>
                    <a:pt x="7622" y="13683"/>
                    <a:pt x="7622" y="13667"/>
                    <a:pt x="7606" y="1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4937631" y="1714452"/>
              <a:ext cx="53709" cy="51741"/>
            </a:xfrm>
            <a:custGeom>
              <a:avLst/>
              <a:gdLst/>
              <a:ahLst/>
              <a:cxnLst/>
              <a:rect l="l" t="t" r="r" b="b"/>
              <a:pathLst>
                <a:path w="273" h="263" extrusionOk="0">
                  <a:moveTo>
                    <a:pt x="130" y="0"/>
                  </a:moveTo>
                  <a:cubicBezTo>
                    <a:pt x="122" y="0"/>
                    <a:pt x="113" y="1"/>
                    <a:pt x="104" y="3"/>
                  </a:cubicBezTo>
                  <a:cubicBezTo>
                    <a:pt x="17" y="36"/>
                    <a:pt x="1" y="172"/>
                    <a:pt x="67" y="225"/>
                  </a:cubicBezTo>
                  <a:cubicBezTo>
                    <a:pt x="87" y="252"/>
                    <a:pt x="114" y="263"/>
                    <a:pt x="143" y="263"/>
                  </a:cubicBezTo>
                  <a:cubicBezTo>
                    <a:pt x="188" y="263"/>
                    <a:pt x="236" y="233"/>
                    <a:pt x="256" y="192"/>
                  </a:cubicBezTo>
                  <a:cubicBezTo>
                    <a:pt x="256" y="172"/>
                    <a:pt x="273" y="155"/>
                    <a:pt x="273" y="122"/>
                  </a:cubicBezTo>
                  <a:cubicBezTo>
                    <a:pt x="258" y="60"/>
                    <a:pt x="204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5479244" y="2071133"/>
              <a:ext cx="34035" cy="32265"/>
            </a:xfrm>
            <a:custGeom>
              <a:avLst/>
              <a:gdLst/>
              <a:ahLst/>
              <a:cxnLst/>
              <a:rect l="l" t="t" r="r" b="b"/>
              <a:pathLst>
                <a:path w="173" h="164" extrusionOk="0">
                  <a:moveTo>
                    <a:pt x="101" y="1"/>
                  </a:moveTo>
                  <a:cubicBezTo>
                    <a:pt x="54" y="1"/>
                    <a:pt x="1" y="36"/>
                    <a:pt x="12" y="93"/>
                  </a:cubicBezTo>
                  <a:cubicBezTo>
                    <a:pt x="29" y="147"/>
                    <a:pt x="62" y="163"/>
                    <a:pt x="95" y="163"/>
                  </a:cubicBezTo>
                  <a:cubicBezTo>
                    <a:pt x="132" y="163"/>
                    <a:pt x="165" y="130"/>
                    <a:pt x="165" y="77"/>
                  </a:cubicBezTo>
                  <a:cubicBezTo>
                    <a:pt x="172" y="23"/>
                    <a:pt x="139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5619320" y="2172058"/>
              <a:ext cx="30494" cy="27346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66" y="0"/>
                  </a:moveTo>
                  <a:cubicBezTo>
                    <a:pt x="56" y="0"/>
                    <a:pt x="47" y="3"/>
                    <a:pt x="38" y="9"/>
                  </a:cubicBezTo>
                  <a:cubicBezTo>
                    <a:pt x="1" y="46"/>
                    <a:pt x="1" y="95"/>
                    <a:pt x="38" y="132"/>
                  </a:cubicBezTo>
                  <a:cubicBezTo>
                    <a:pt x="47" y="137"/>
                    <a:pt x="57" y="139"/>
                    <a:pt x="67" y="139"/>
                  </a:cubicBezTo>
                  <a:cubicBezTo>
                    <a:pt x="96" y="139"/>
                    <a:pt x="129" y="123"/>
                    <a:pt x="141" y="95"/>
                  </a:cubicBezTo>
                  <a:cubicBezTo>
                    <a:pt x="154" y="55"/>
                    <a:pt x="11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5224668" y="1935779"/>
              <a:ext cx="581352" cy="526463"/>
            </a:xfrm>
            <a:custGeom>
              <a:avLst/>
              <a:gdLst/>
              <a:ahLst/>
              <a:cxnLst/>
              <a:rect l="l" t="t" r="r" b="b"/>
              <a:pathLst>
                <a:path w="2955" h="2676" extrusionOk="0">
                  <a:moveTo>
                    <a:pt x="542" y="0"/>
                  </a:moveTo>
                  <a:cubicBezTo>
                    <a:pt x="441" y="0"/>
                    <a:pt x="371" y="107"/>
                    <a:pt x="342" y="217"/>
                  </a:cubicBezTo>
                  <a:cubicBezTo>
                    <a:pt x="320" y="146"/>
                    <a:pt x="256" y="98"/>
                    <a:pt x="185" y="98"/>
                  </a:cubicBezTo>
                  <a:cubicBezTo>
                    <a:pt x="153" y="98"/>
                    <a:pt x="119" y="108"/>
                    <a:pt x="87" y="130"/>
                  </a:cubicBezTo>
                  <a:lnTo>
                    <a:pt x="70" y="130"/>
                  </a:lnTo>
                  <a:cubicBezTo>
                    <a:pt x="0" y="200"/>
                    <a:pt x="0" y="283"/>
                    <a:pt x="50" y="353"/>
                  </a:cubicBezTo>
                  <a:cubicBezTo>
                    <a:pt x="87" y="386"/>
                    <a:pt x="136" y="406"/>
                    <a:pt x="190" y="423"/>
                  </a:cubicBezTo>
                  <a:cubicBezTo>
                    <a:pt x="153" y="509"/>
                    <a:pt x="153" y="612"/>
                    <a:pt x="223" y="695"/>
                  </a:cubicBezTo>
                  <a:cubicBezTo>
                    <a:pt x="256" y="748"/>
                    <a:pt x="326" y="781"/>
                    <a:pt x="396" y="781"/>
                  </a:cubicBezTo>
                  <a:cubicBezTo>
                    <a:pt x="326" y="921"/>
                    <a:pt x="342" y="1090"/>
                    <a:pt x="429" y="1210"/>
                  </a:cubicBezTo>
                  <a:cubicBezTo>
                    <a:pt x="515" y="1313"/>
                    <a:pt x="668" y="1399"/>
                    <a:pt x="824" y="1399"/>
                  </a:cubicBezTo>
                  <a:cubicBezTo>
                    <a:pt x="565" y="1622"/>
                    <a:pt x="445" y="2001"/>
                    <a:pt x="635" y="2293"/>
                  </a:cubicBezTo>
                  <a:cubicBezTo>
                    <a:pt x="734" y="2430"/>
                    <a:pt x="911" y="2501"/>
                    <a:pt x="1086" y="2501"/>
                  </a:cubicBezTo>
                  <a:cubicBezTo>
                    <a:pt x="1217" y="2501"/>
                    <a:pt x="1347" y="2461"/>
                    <a:pt x="1442" y="2380"/>
                  </a:cubicBezTo>
                  <a:cubicBezTo>
                    <a:pt x="1512" y="2483"/>
                    <a:pt x="1632" y="2569"/>
                    <a:pt x="1735" y="2602"/>
                  </a:cubicBezTo>
                  <a:cubicBezTo>
                    <a:pt x="1829" y="2652"/>
                    <a:pt x="1930" y="2675"/>
                    <a:pt x="2033" y="2675"/>
                  </a:cubicBezTo>
                  <a:cubicBezTo>
                    <a:pt x="2209" y="2675"/>
                    <a:pt x="2389" y="2609"/>
                    <a:pt x="2542" y="2499"/>
                  </a:cubicBezTo>
                  <a:cubicBezTo>
                    <a:pt x="2814" y="2326"/>
                    <a:pt x="2954" y="2017"/>
                    <a:pt x="2917" y="1708"/>
                  </a:cubicBezTo>
                  <a:cubicBezTo>
                    <a:pt x="2884" y="1416"/>
                    <a:pt x="2728" y="1127"/>
                    <a:pt x="2472" y="971"/>
                  </a:cubicBezTo>
                  <a:cubicBezTo>
                    <a:pt x="2371" y="907"/>
                    <a:pt x="2251" y="872"/>
                    <a:pt x="2130" y="872"/>
                  </a:cubicBezTo>
                  <a:cubicBezTo>
                    <a:pt x="2024" y="872"/>
                    <a:pt x="1917" y="899"/>
                    <a:pt x="1821" y="954"/>
                  </a:cubicBezTo>
                  <a:cubicBezTo>
                    <a:pt x="1801" y="781"/>
                    <a:pt x="1735" y="612"/>
                    <a:pt x="1615" y="526"/>
                  </a:cubicBezTo>
                  <a:cubicBezTo>
                    <a:pt x="1559" y="488"/>
                    <a:pt x="1500" y="473"/>
                    <a:pt x="1441" y="473"/>
                  </a:cubicBezTo>
                  <a:cubicBezTo>
                    <a:pt x="1338" y="473"/>
                    <a:pt x="1236" y="520"/>
                    <a:pt x="1150" y="575"/>
                  </a:cubicBezTo>
                  <a:cubicBezTo>
                    <a:pt x="1133" y="489"/>
                    <a:pt x="1080" y="386"/>
                    <a:pt x="1014" y="353"/>
                  </a:cubicBezTo>
                  <a:cubicBezTo>
                    <a:pt x="962" y="316"/>
                    <a:pt x="901" y="295"/>
                    <a:pt x="838" y="295"/>
                  </a:cubicBezTo>
                  <a:cubicBezTo>
                    <a:pt x="816" y="295"/>
                    <a:pt x="793" y="298"/>
                    <a:pt x="771" y="303"/>
                  </a:cubicBezTo>
                  <a:cubicBezTo>
                    <a:pt x="771" y="200"/>
                    <a:pt x="738" y="97"/>
                    <a:pt x="635" y="27"/>
                  </a:cubicBezTo>
                  <a:cubicBezTo>
                    <a:pt x="602" y="8"/>
                    <a:pt x="571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5056066" y="1947583"/>
              <a:ext cx="198702" cy="172733"/>
            </a:xfrm>
            <a:custGeom>
              <a:avLst/>
              <a:gdLst/>
              <a:ahLst/>
              <a:cxnLst/>
              <a:rect l="l" t="t" r="r" b="b"/>
              <a:pathLst>
                <a:path w="1010" h="878" extrusionOk="0">
                  <a:moveTo>
                    <a:pt x="17" y="0"/>
                  </a:moveTo>
                  <a:cubicBezTo>
                    <a:pt x="17" y="0"/>
                    <a:pt x="0" y="223"/>
                    <a:pt x="66" y="412"/>
                  </a:cubicBezTo>
                  <a:cubicBezTo>
                    <a:pt x="136" y="602"/>
                    <a:pt x="289" y="655"/>
                    <a:pt x="445" y="721"/>
                  </a:cubicBezTo>
                  <a:cubicBezTo>
                    <a:pt x="618" y="791"/>
                    <a:pt x="841" y="878"/>
                    <a:pt x="907" y="878"/>
                  </a:cubicBezTo>
                  <a:cubicBezTo>
                    <a:pt x="960" y="878"/>
                    <a:pt x="1010" y="878"/>
                    <a:pt x="993" y="841"/>
                  </a:cubicBezTo>
                  <a:cubicBezTo>
                    <a:pt x="977" y="791"/>
                    <a:pt x="771" y="721"/>
                    <a:pt x="738" y="618"/>
                  </a:cubicBezTo>
                  <a:cubicBezTo>
                    <a:pt x="684" y="499"/>
                    <a:pt x="754" y="412"/>
                    <a:pt x="754" y="41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5201060" y="1774259"/>
              <a:ext cx="195555" cy="176668"/>
            </a:xfrm>
            <a:custGeom>
              <a:avLst/>
              <a:gdLst/>
              <a:ahLst/>
              <a:cxnLst/>
              <a:rect l="l" t="t" r="r" b="b"/>
              <a:pathLst>
                <a:path w="994" h="898" extrusionOk="0">
                  <a:moveTo>
                    <a:pt x="222" y="0"/>
                  </a:moveTo>
                  <a:cubicBezTo>
                    <a:pt x="100" y="0"/>
                    <a:pt x="1" y="24"/>
                    <a:pt x="1" y="24"/>
                  </a:cubicBezTo>
                  <a:lnTo>
                    <a:pt x="516" y="712"/>
                  </a:lnTo>
                  <a:cubicBezTo>
                    <a:pt x="516" y="712"/>
                    <a:pt x="569" y="656"/>
                    <a:pt x="653" y="656"/>
                  </a:cubicBezTo>
                  <a:cubicBezTo>
                    <a:pt x="663" y="656"/>
                    <a:pt x="674" y="657"/>
                    <a:pt x="685" y="659"/>
                  </a:cubicBezTo>
                  <a:cubicBezTo>
                    <a:pt x="808" y="675"/>
                    <a:pt x="911" y="881"/>
                    <a:pt x="944" y="898"/>
                  </a:cubicBezTo>
                  <a:cubicBezTo>
                    <a:pt x="994" y="898"/>
                    <a:pt x="977" y="848"/>
                    <a:pt x="977" y="795"/>
                  </a:cubicBezTo>
                  <a:cubicBezTo>
                    <a:pt x="961" y="745"/>
                    <a:pt x="858" y="523"/>
                    <a:pt x="771" y="366"/>
                  </a:cubicBezTo>
                  <a:cubicBezTo>
                    <a:pt x="685" y="214"/>
                    <a:pt x="602" y="74"/>
                    <a:pt x="413" y="24"/>
                  </a:cubicBezTo>
                  <a:cubicBezTo>
                    <a:pt x="350" y="6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5056066" y="1947583"/>
              <a:ext cx="198702" cy="172733"/>
            </a:xfrm>
            <a:custGeom>
              <a:avLst/>
              <a:gdLst/>
              <a:ahLst/>
              <a:cxnLst/>
              <a:rect l="l" t="t" r="r" b="b"/>
              <a:pathLst>
                <a:path w="1010" h="878" extrusionOk="0">
                  <a:moveTo>
                    <a:pt x="17" y="0"/>
                  </a:moveTo>
                  <a:cubicBezTo>
                    <a:pt x="17" y="0"/>
                    <a:pt x="0" y="103"/>
                    <a:pt x="17" y="223"/>
                  </a:cubicBezTo>
                  <a:cubicBezTo>
                    <a:pt x="120" y="276"/>
                    <a:pt x="223" y="346"/>
                    <a:pt x="309" y="396"/>
                  </a:cubicBezTo>
                  <a:cubicBezTo>
                    <a:pt x="392" y="449"/>
                    <a:pt x="478" y="499"/>
                    <a:pt x="548" y="569"/>
                  </a:cubicBezTo>
                  <a:cubicBezTo>
                    <a:pt x="618" y="655"/>
                    <a:pt x="668" y="738"/>
                    <a:pt x="721" y="824"/>
                  </a:cubicBezTo>
                  <a:cubicBezTo>
                    <a:pt x="804" y="861"/>
                    <a:pt x="874" y="878"/>
                    <a:pt x="907" y="878"/>
                  </a:cubicBezTo>
                  <a:cubicBezTo>
                    <a:pt x="960" y="878"/>
                    <a:pt x="1010" y="878"/>
                    <a:pt x="993" y="841"/>
                  </a:cubicBezTo>
                  <a:cubicBezTo>
                    <a:pt x="977" y="791"/>
                    <a:pt x="771" y="721"/>
                    <a:pt x="738" y="618"/>
                  </a:cubicBezTo>
                  <a:cubicBezTo>
                    <a:pt x="684" y="499"/>
                    <a:pt x="754" y="412"/>
                    <a:pt x="754" y="41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5201060" y="1775636"/>
              <a:ext cx="195555" cy="175291"/>
            </a:xfrm>
            <a:custGeom>
              <a:avLst/>
              <a:gdLst/>
              <a:ahLst/>
              <a:cxnLst/>
              <a:rect l="l" t="t" r="r" b="b"/>
              <a:pathLst>
                <a:path w="994" h="891" extrusionOk="0">
                  <a:moveTo>
                    <a:pt x="120" y="1"/>
                  </a:moveTo>
                  <a:cubicBezTo>
                    <a:pt x="50" y="1"/>
                    <a:pt x="1" y="17"/>
                    <a:pt x="1" y="17"/>
                  </a:cubicBezTo>
                  <a:lnTo>
                    <a:pt x="516" y="705"/>
                  </a:lnTo>
                  <a:cubicBezTo>
                    <a:pt x="516" y="705"/>
                    <a:pt x="569" y="649"/>
                    <a:pt x="653" y="649"/>
                  </a:cubicBezTo>
                  <a:cubicBezTo>
                    <a:pt x="663" y="649"/>
                    <a:pt x="674" y="650"/>
                    <a:pt x="685" y="652"/>
                  </a:cubicBezTo>
                  <a:cubicBezTo>
                    <a:pt x="808" y="668"/>
                    <a:pt x="911" y="874"/>
                    <a:pt x="944" y="891"/>
                  </a:cubicBezTo>
                  <a:cubicBezTo>
                    <a:pt x="994" y="891"/>
                    <a:pt x="977" y="841"/>
                    <a:pt x="977" y="788"/>
                  </a:cubicBezTo>
                  <a:cubicBezTo>
                    <a:pt x="977" y="771"/>
                    <a:pt x="961" y="722"/>
                    <a:pt x="944" y="685"/>
                  </a:cubicBezTo>
                  <a:cubicBezTo>
                    <a:pt x="891" y="652"/>
                    <a:pt x="841" y="619"/>
                    <a:pt x="788" y="602"/>
                  </a:cubicBezTo>
                  <a:cubicBezTo>
                    <a:pt x="738" y="582"/>
                    <a:pt x="685" y="565"/>
                    <a:pt x="652" y="549"/>
                  </a:cubicBezTo>
                  <a:cubicBezTo>
                    <a:pt x="582" y="516"/>
                    <a:pt x="532" y="462"/>
                    <a:pt x="479" y="413"/>
                  </a:cubicBezTo>
                  <a:cubicBezTo>
                    <a:pt x="396" y="310"/>
                    <a:pt x="293" y="207"/>
                    <a:pt x="207" y="104"/>
                  </a:cubicBezTo>
                  <a:cubicBezTo>
                    <a:pt x="170" y="67"/>
                    <a:pt x="153" y="34"/>
                    <a:pt x="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4694467" y="1491354"/>
              <a:ext cx="617945" cy="551251"/>
            </a:xfrm>
            <a:custGeom>
              <a:avLst/>
              <a:gdLst/>
              <a:ahLst/>
              <a:cxnLst/>
              <a:rect l="l" t="t" r="r" b="b"/>
              <a:pathLst>
                <a:path w="3141" h="2802" extrusionOk="0">
                  <a:moveTo>
                    <a:pt x="290" y="0"/>
                  </a:moveTo>
                  <a:cubicBezTo>
                    <a:pt x="153" y="0"/>
                    <a:pt x="66" y="37"/>
                    <a:pt x="50" y="107"/>
                  </a:cubicBezTo>
                  <a:cubicBezTo>
                    <a:pt x="1" y="346"/>
                    <a:pt x="256" y="931"/>
                    <a:pt x="771" y="1549"/>
                  </a:cubicBezTo>
                  <a:cubicBezTo>
                    <a:pt x="1286" y="2150"/>
                    <a:pt x="2576" y="2801"/>
                    <a:pt x="2576" y="2801"/>
                  </a:cubicBezTo>
                  <a:cubicBezTo>
                    <a:pt x="2576" y="2801"/>
                    <a:pt x="2765" y="2682"/>
                    <a:pt x="2934" y="2492"/>
                  </a:cubicBezTo>
                  <a:cubicBezTo>
                    <a:pt x="3107" y="2319"/>
                    <a:pt x="3140" y="2113"/>
                    <a:pt x="3140" y="2113"/>
                  </a:cubicBezTo>
                  <a:cubicBezTo>
                    <a:pt x="3140" y="2113"/>
                    <a:pt x="2712" y="1462"/>
                    <a:pt x="1871" y="741"/>
                  </a:cubicBezTo>
                  <a:cubicBezTo>
                    <a:pt x="1272" y="227"/>
                    <a:pt x="629" y="0"/>
                    <a:pt x="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4691319" y="1484665"/>
              <a:ext cx="223097" cy="219950"/>
            </a:xfrm>
            <a:custGeom>
              <a:avLst/>
              <a:gdLst/>
              <a:ahLst/>
              <a:cxnLst/>
              <a:rect l="l" t="t" r="r" b="b"/>
              <a:pathLst>
                <a:path w="1134" h="1118" extrusionOk="0">
                  <a:moveTo>
                    <a:pt x="359" y="1"/>
                  </a:moveTo>
                  <a:cubicBezTo>
                    <a:pt x="0" y="1"/>
                    <a:pt x="33" y="207"/>
                    <a:pt x="50" y="396"/>
                  </a:cubicBezTo>
                  <a:cubicBezTo>
                    <a:pt x="103" y="775"/>
                    <a:pt x="375" y="1117"/>
                    <a:pt x="375" y="1117"/>
                  </a:cubicBezTo>
                  <a:cubicBezTo>
                    <a:pt x="375" y="1117"/>
                    <a:pt x="581" y="998"/>
                    <a:pt x="771" y="792"/>
                  </a:cubicBezTo>
                  <a:cubicBezTo>
                    <a:pt x="960" y="602"/>
                    <a:pt x="1133" y="244"/>
                    <a:pt x="1133" y="244"/>
                  </a:cubicBezTo>
                  <a:cubicBezTo>
                    <a:pt x="1133" y="244"/>
                    <a:pt x="754" y="21"/>
                    <a:pt x="3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4590000" y="1390625"/>
              <a:ext cx="124927" cy="114500"/>
            </a:xfrm>
            <a:custGeom>
              <a:avLst/>
              <a:gdLst/>
              <a:ahLst/>
              <a:cxnLst/>
              <a:rect l="l" t="t" r="r" b="b"/>
              <a:pathLst>
                <a:path w="635" h="582" extrusionOk="0">
                  <a:moveTo>
                    <a:pt x="0" y="1"/>
                  </a:moveTo>
                  <a:lnTo>
                    <a:pt x="565" y="582"/>
                  </a:lnTo>
                  <a:lnTo>
                    <a:pt x="635" y="5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4687187" y="1484861"/>
              <a:ext cx="48003" cy="44659"/>
            </a:xfrm>
            <a:custGeom>
              <a:avLst/>
              <a:gdLst/>
              <a:ahLst/>
              <a:cxnLst/>
              <a:rect l="l" t="t" r="r" b="b"/>
              <a:pathLst>
                <a:path w="244" h="227" extrusionOk="0">
                  <a:moveTo>
                    <a:pt x="172" y="1"/>
                  </a:moveTo>
                  <a:cubicBezTo>
                    <a:pt x="145" y="1"/>
                    <a:pt x="115" y="9"/>
                    <a:pt x="87" y="37"/>
                  </a:cubicBezTo>
                  <a:cubicBezTo>
                    <a:pt x="1" y="103"/>
                    <a:pt x="54" y="226"/>
                    <a:pt x="54" y="226"/>
                  </a:cubicBezTo>
                  <a:cubicBezTo>
                    <a:pt x="54" y="226"/>
                    <a:pt x="141" y="189"/>
                    <a:pt x="190" y="140"/>
                  </a:cubicBezTo>
                  <a:cubicBezTo>
                    <a:pt x="227" y="70"/>
                    <a:pt x="244" y="20"/>
                    <a:pt x="244" y="20"/>
                  </a:cubicBezTo>
                  <a:cubicBezTo>
                    <a:pt x="244" y="20"/>
                    <a:pt x="212" y="1"/>
                    <a:pt x="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5112726" y="1860036"/>
              <a:ext cx="236869" cy="186702"/>
            </a:xfrm>
            <a:custGeom>
              <a:avLst/>
              <a:gdLst/>
              <a:ahLst/>
              <a:cxnLst/>
              <a:rect l="l" t="t" r="r" b="b"/>
              <a:pathLst>
                <a:path w="1204" h="949" extrusionOk="0">
                  <a:moveTo>
                    <a:pt x="141" y="0"/>
                  </a:moveTo>
                  <a:cubicBezTo>
                    <a:pt x="71" y="0"/>
                    <a:pt x="1" y="70"/>
                    <a:pt x="104" y="190"/>
                  </a:cubicBezTo>
                  <a:cubicBezTo>
                    <a:pt x="202" y="288"/>
                    <a:pt x="975" y="948"/>
                    <a:pt x="1103" y="948"/>
                  </a:cubicBezTo>
                  <a:cubicBezTo>
                    <a:pt x="1110" y="948"/>
                    <a:pt x="1114" y="947"/>
                    <a:pt x="1117" y="944"/>
                  </a:cubicBezTo>
                  <a:cubicBezTo>
                    <a:pt x="1204" y="857"/>
                    <a:pt x="536" y="309"/>
                    <a:pt x="536" y="309"/>
                  </a:cubicBezTo>
                  <a:cubicBezTo>
                    <a:pt x="536" y="309"/>
                    <a:pt x="190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4755258" y="1523815"/>
              <a:ext cx="182570" cy="204211"/>
            </a:xfrm>
            <a:custGeom>
              <a:avLst/>
              <a:gdLst/>
              <a:ahLst/>
              <a:cxnLst/>
              <a:rect l="l" t="t" r="r" b="b"/>
              <a:pathLst>
                <a:path w="928" h="1038" extrusionOk="0">
                  <a:moveTo>
                    <a:pt x="773" y="0"/>
                  </a:moveTo>
                  <a:cubicBezTo>
                    <a:pt x="763" y="0"/>
                    <a:pt x="755" y="2"/>
                    <a:pt x="755" y="8"/>
                  </a:cubicBezTo>
                  <a:cubicBezTo>
                    <a:pt x="755" y="8"/>
                    <a:pt x="668" y="267"/>
                    <a:pt x="479" y="473"/>
                  </a:cubicBezTo>
                  <a:cubicBezTo>
                    <a:pt x="293" y="696"/>
                    <a:pt x="34" y="902"/>
                    <a:pt x="34" y="902"/>
                  </a:cubicBezTo>
                  <a:cubicBezTo>
                    <a:pt x="1" y="955"/>
                    <a:pt x="87" y="1038"/>
                    <a:pt x="120" y="1038"/>
                  </a:cubicBezTo>
                  <a:cubicBezTo>
                    <a:pt x="153" y="1021"/>
                    <a:pt x="293" y="902"/>
                    <a:pt x="499" y="696"/>
                  </a:cubicBezTo>
                  <a:cubicBezTo>
                    <a:pt x="516" y="679"/>
                    <a:pt x="582" y="593"/>
                    <a:pt x="602" y="576"/>
                  </a:cubicBezTo>
                  <a:cubicBezTo>
                    <a:pt x="841" y="267"/>
                    <a:pt x="928" y="78"/>
                    <a:pt x="911" y="78"/>
                  </a:cubicBezTo>
                  <a:cubicBezTo>
                    <a:pt x="891" y="45"/>
                    <a:pt x="858" y="28"/>
                    <a:pt x="825" y="8"/>
                  </a:cubicBezTo>
                  <a:cubicBezTo>
                    <a:pt x="825" y="8"/>
                    <a:pt x="794" y="0"/>
                    <a:pt x="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4889825" y="1646578"/>
              <a:ext cx="152666" cy="146568"/>
            </a:xfrm>
            <a:custGeom>
              <a:avLst/>
              <a:gdLst/>
              <a:ahLst/>
              <a:cxnLst/>
              <a:rect l="l" t="t" r="r" b="b"/>
              <a:pathLst>
                <a:path w="776" h="745" extrusionOk="0">
                  <a:moveTo>
                    <a:pt x="403" y="0"/>
                  </a:moveTo>
                  <a:cubicBezTo>
                    <a:pt x="209" y="0"/>
                    <a:pt x="37" y="152"/>
                    <a:pt x="21" y="348"/>
                  </a:cubicBezTo>
                  <a:cubicBezTo>
                    <a:pt x="1" y="554"/>
                    <a:pt x="157" y="723"/>
                    <a:pt x="363" y="743"/>
                  </a:cubicBezTo>
                  <a:cubicBezTo>
                    <a:pt x="373" y="744"/>
                    <a:pt x="383" y="744"/>
                    <a:pt x="393" y="744"/>
                  </a:cubicBezTo>
                  <a:cubicBezTo>
                    <a:pt x="586" y="744"/>
                    <a:pt x="743" y="594"/>
                    <a:pt x="759" y="414"/>
                  </a:cubicBezTo>
                  <a:cubicBezTo>
                    <a:pt x="775" y="208"/>
                    <a:pt x="619" y="22"/>
                    <a:pt x="433" y="2"/>
                  </a:cubicBezTo>
                  <a:cubicBezTo>
                    <a:pt x="423" y="1"/>
                    <a:pt x="413" y="0"/>
                    <a:pt x="4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4910089" y="1663497"/>
              <a:ext cx="115287" cy="112729"/>
            </a:xfrm>
            <a:custGeom>
              <a:avLst/>
              <a:gdLst/>
              <a:ahLst/>
              <a:cxnLst/>
              <a:rect l="l" t="t" r="r" b="b"/>
              <a:pathLst>
                <a:path w="586" h="573" extrusionOk="0">
                  <a:moveTo>
                    <a:pt x="282" y="1"/>
                  </a:moveTo>
                  <a:cubicBezTo>
                    <a:pt x="141" y="1"/>
                    <a:pt x="20" y="115"/>
                    <a:pt x="1" y="262"/>
                  </a:cubicBezTo>
                  <a:cubicBezTo>
                    <a:pt x="1" y="414"/>
                    <a:pt x="104" y="554"/>
                    <a:pt x="260" y="571"/>
                  </a:cubicBezTo>
                  <a:cubicBezTo>
                    <a:pt x="270" y="572"/>
                    <a:pt x="279" y="572"/>
                    <a:pt x="288" y="572"/>
                  </a:cubicBezTo>
                  <a:cubicBezTo>
                    <a:pt x="430" y="572"/>
                    <a:pt x="554" y="458"/>
                    <a:pt x="569" y="311"/>
                  </a:cubicBezTo>
                  <a:cubicBezTo>
                    <a:pt x="586" y="159"/>
                    <a:pt x="466" y="19"/>
                    <a:pt x="310" y="2"/>
                  </a:cubicBezTo>
                  <a:cubicBezTo>
                    <a:pt x="300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rgbClr val="372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4940976" y="1694188"/>
              <a:ext cx="54496" cy="51938"/>
            </a:xfrm>
            <a:custGeom>
              <a:avLst/>
              <a:gdLst/>
              <a:ahLst/>
              <a:cxnLst/>
              <a:rect l="l" t="t" r="r" b="b"/>
              <a:pathLst>
                <a:path w="277" h="264" extrusionOk="0">
                  <a:moveTo>
                    <a:pt x="126" y="0"/>
                  </a:moveTo>
                  <a:cubicBezTo>
                    <a:pt x="118" y="0"/>
                    <a:pt x="111" y="1"/>
                    <a:pt x="103" y="3"/>
                  </a:cubicBezTo>
                  <a:cubicBezTo>
                    <a:pt x="17" y="36"/>
                    <a:pt x="0" y="172"/>
                    <a:pt x="70" y="225"/>
                  </a:cubicBezTo>
                  <a:cubicBezTo>
                    <a:pt x="90" y="253"/>
                    <a:pt x="118" y="264"/>
                    <a:pt x="147" y="264"/>
                  </a:cubicBezTo>
                  <a:cubicBezTo>
                    <a:pt x="190" y="264"/>
                    <a:pt x="236" y="239"/>
                    <a:pt x="256" y="209"/>
                  </a:cubicBezTo>
                  <a:cubicBezTo>
                    <a:pt x="256" y="172"/>
                    <a:pt x="276" y="155"/>
                    <a:pt x="256" y="122"/>
                  </a:cubicBezTo>
                  <a:cubicBezTo>
                    <a:pt x="256" y="60"/>
                    <a:pt x="19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6"/>
          <p:cNvSpPr txBox="1">
            <a:spLocks noGrp="1"/>
          </p:cNvSpPr>
          <p:nvPr>
            <p:ph type="ctrTitle"/>
          </p:nvPr>
        </p:nvSpPr>
        <p:spPr>
          <a:xfrm>
            <a:off x="217272" y="1231000"/>
            <a:ext cx="4864966" cy="20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Unit 3</a:t>
            </a:r>
            <a:br>
              <a:rPr lang="en-US" dirty="0"/>
            </a:br>
            <a:r>
              <a:rPr lang="en-US" sz="3600" dirty="0"/>
              <a:t>What Will Think of Next</a:t>
            </a:r>
            <a:br>
              <a:rPr lang="en-US" sz="3600" dirty="0"/>
            </a:br>
            <a:r>
              <a:rPr lang="en-US" sz="3600" dirty="0"/>
              <a:t>Reading</a:t>
            </a:r>
            <a:endParaRPr dirty="0"/>
          </a:p>
        </p:txBody>
      </p:sp>
      <p:sp>
        <p:nvSpPr>
          <p:cNvPr id="326" name="Google Shape;326;p36"/>
          <p:cNvSpPr txBox="1">
            <a:spLocks noGrp="1"/>
          </p:cNvSpPr>
          <p:nvPr>
            <p:ph type="subTitle" idx="1"/>
          </p:nvPr>
        </p:nvSpPr>
        <p:spPr>
          <a:xfrm>
            <a:off x="60804" y="3472962"/>
            <a:ext cx="3584391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Done by: </a:t>
            </a:r>
            <a:r>
              <a:rPr lang="en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Entisar Al-Obaidallah</a:t>
            </a:r>
            <a:endParaRPr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27" name="Google Shape;327;p36"/>
          <p:cNvGrpSpPr/>
          <p:nvPr/>
        </p:nvGrpSpPr>
        <p:grpSpPr>
          <a:xfrm>
            <a:off x="5973711" y="1345238"/>
            <a:ext cx="2266608" cy="3022975"/>
            <a:chOff x="390875" y="3022800"/>
            <a:chExt cx="272550" cy="363500"/>
          </a:xfrm>
        </p:grpSpPr>
        <p:sp>
          <p:nvSpPr>
            <p:cNvPr id="328" name="Google Shape;328;p36"/>
            <p:cNvSpPr/>
            <p:nvPr/>
          </p:nvSpPr>
          <p:spPr>
            <a:xfrm>
              <a:off x="390875" y="3171325"/>
              <a:ext cx="144225" cy="142475"/>
            </a:xfrm>
            <a:custGeom>
              <a:avLst/>
              <a:gdLst/>
              <a:ahLst/>
              <a:cxnLst/>
              <a:rect l="l" t="t" r="r" b="b"/>
              <a:pathLst>
                <a:path w="5769" h="5699" extrusionOk="0">
                  <a:moveTo>
                    <a:pt x="3865" y="0"/>
                  </a:moveTo>
                  <a:lnTo>
                    <a:pt x="3865" y="0"/>
                  </a:lnTo>
                  <a:cubicBezTo>
                    <a:pt x="3865" y="0"/>
                    <a:pt x="0" y="1323"/>
                    <a:pt x="552" y="5699"/>
                  </a:cubicBezTo>
                  <a:lnTo>
                    <a:pt x="1030" y="5270"/>
                  </a:lnTo>
                  <a:cubicBezTo>
                    <a:pt x="1030" y="5270"/>
                    <a:pt x="1702" y="2749"/>
                    <a:pt x="3745" y="1822"/>
                  </a:cubicBezTo>
                  <a:cubicBezTo>
                    <a:pt x="5768" y="878"/>
                    <a:pt x="3865" y="0"/>
                    <a:pt x="3865" y="0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599025" y="3188925"/>
              <a:ext cx="59250" cy="121900"/>
            </a:xfrm>
            <a:custGeom>
              <a:avLst/>
              <a:gdLst/>
              <a:ahLst/>
              <a:cxnLst/>
              <a:rect l="l" t="t" r="r" b="b"/>
              <a:pathLst>
                <a:path w="2370" h="4876" extrusionOk="0">
                  <a:moveTo>
                    <a:pt x="981" y="1"/>
                  </a:moveTo>
                  <a:cubicBezTo>
                    <a:pt x="981" y="1"/>
                    <a:pt x="1" y="207"/>
                    <a:pt x="775" y="1204"/>
                  </a:cubicBezTo>
                  <a:cubicBezTo>
                    <a:pt x="1562" y="2213"/>
                    <a:pt x="1562" y="4447"/>
                    <a:pt x="1562" y="4447"/>
                  </a:cubicBezTo>
                  <a:lnTo>
                    <a:pt x="2147" y="4875"/>
                  </a:lnTo>
                  <a:cubicBezTo>
                    <a:pt x="2147" y="4875"/>
                    <a:pt x="2370" y="3965"/>
                    <a:pt x="2337" y="2955"/>
                  </a:cubicBezTo>
                  <a:cubicBezTo>
                    <a:pt x="2283" y="977"/>
                    <a:pt x="981" y="1"/>
                    <a:pt x="981" y="1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442375" y="3150300"/>
              <a:ext cx="94050" cy="75125"/>
            </a:xfrm>
            <a:custGeom>
              <a:avLst/>
              <a:gdLst/>
              <a:ahLst/>
              <a:cxnLst/>
              <a:rect l="l" t="t" r="r" b="b"/>
              <a:pathLst>
                <a:path w="3762" h="3005" extrusionOk="0">
                  <a:moveTo>
                    <a:pt x="3626" y="1"/>
                  </a:moveTo>
                  <a:cubicBezTo>
                    <a:pt x="3626" y="1"/>
                    <a:pt x="1409" y="17"/>
                    <a:pt x="0" y="1904"/>
                  </a:cubicBezTo>
                  <a:lnTo>
                    <a:pt x="964" y="3005"/>
                  </a:lnTo>
                  <a:cubicBezTo>
                    <a:pt x="964" y="3005"/>
                    <a:pt x="3762" y="841"/>
                    <a:pt x="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490050" y="3054625"/>
              <a:ext cx="27525" cy="27025"/>
            </a:xfrm>
            <a:custGeom>
              <a:avLst/>
              <a:gdLst/>
              <a:ahLst/>
              <a:cxnLst/>
              <a:rect l="l" t="t" r="r" b="b"/>
              <a:pathLst>
                <a:path w="1101" h="1081" extrusionOk="0">
                  <a:moveTo>
                    <a:pt x="532" y="0"/>
                  </a:moveTo>
                  <a:cubicBezTo>
                    <a:pt x="240" y="17"/>
                    <a:pt x="1" y="256"/>
                    <a:pt x="17" y="565"/>
                  </a:cubicBezTo>
                  <a:cubicBezTo>
                    <a:pt x="17" y="848"/>
                    <a:pt x="260" y="1081"/>
                    <a:pt x="537" y="1081"/>
                  </a:cubicBezTo>
                  <a:cubicBezTo>
                    <a:pt x="546" y="1081"/>
                    <a:pt x="556" y="1080"/>
                    <a:pt x="565" y="1080"/>
                  </a:cubicBezTo>
                  <a:cubicBezTo>
                    <a:pt x="858" y="1080"/>
                    <a:pt x="1101" y="824"/>
                    <a:pt x="1101" y="532"/>
                  </a:cubicBezTo>
                  <a:cubicBezTo>
                    <a:pt x="1080" y="239"/>
                    <a:pt x="841" y="0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487075" y="3070475"/>
              <a:ext cx="27425" cy="27050"/>
            </a:xfrm>
            <a:custGeom>
              <a:avLst/>
              <a:gdLst/>
              <a:ahLst/>
              <a:cxnLst/>
              <a:rect l="l" t="t" r="r" b="b"/>
              <a:pathLst>
                <a:path w="1097" h="1082" extrusionOk="0">
                  <a:moveTo>
                    <a:pt x="532" y="1"/>
                  </a:moveTo>
                  <a:cubicBezTo>
                    <a:pt x="239" y="17"/>
                    <a:pt x="0" y="256"/>
                    <a:pt x="17" y="565"/>
                  </a:cubicBezTo>
                  <a:cubicBezTo>
                    <a:pt x="17" y="846"/>
                    <a:pt x="252" y="1082"/>
                    <a:pt x="530" y="1082"/>
                  </a:cubicBezTo>
                  <a:cubicBezTo>
                    <a:pt x="542" y="1082"/>
                    <a:pt x="553" y="1081"/>
                    <a:pt x="565" y="1080"/>
                  </a:cubicBezTo>
                  <a:cubicBezTo>
                    <a:pt x="874" y="1080"/>
                    <a:pt x="1096" y="825"/>
                    <a:pt x="1096" y="532"/>
                  </a:cubicBezTo>
                  <a:cubicBezTo>
                    <a:pt x="1080" y="240"/>
                    <a:pt x="84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511900" y="3022800"/>
              <a:ext cx="27525" cy="27125"/>
            </a:xfrm>
            <a:custGeom>
              <a:avLst/>
              <a:gdLst/>
              <a:ahLst/>
              <a:cxnLst/>
              <a:rect l="l" t="t" r="r" b="b"/>
              <a:pathLst>
                <a:path w="1101" h="1085" extrusionOk="0">
                  <a:moveTo>
                    <a:pt x="536" y="0"/>
                  </a:moveTo>
                  <a:cubicBezTo>
                    <a:pt x="243" y="21"/>
                    <a:pt x="0" y="260"/>
                    <a:pt x="21" y="569"/>
                  </a:cubicBezTo>
                  <a:cubicBezTo>
                    <a:pt x="21" y="852"/>
                    <a:pt x="260" y="1085"/>
                    <a:pt x="540" y="1085"/>
                  </a:cubicBezTo>
                  <a:cubicBezTo>
                    <a:pt x="550" y="1085"/>
                    <a:pt x="559" y="1084"/>
                    <a:pt x="569" y="1084"/>
                  </a:cubicBezTo>
                  <a:cubicBezTo>
                    <a:pt x="878" y="1084"/>
                    <a:pt x="1100" y="824"/>
                    <a:pt x="1100" y="536"/>
                  </a:cubicBezTo>
                  <a:cubicBezTo>
                    <a:pt x="1084" y="243"/>
                    <a:pt x="845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532075" y="3025375"/>
              <a:ext cx="27525" cy="27100"/>
            </a:xfrm>
            <a:custGeom>
              <a:avLst/>
              <a:gdLst/>
              <a:ahLst/>
              <a:cxnLst/>
              <a:rect l="l" t="t" r="r" b="b"/>
              <a:pathLst>
                <a:path w="1101" h="1084" extrusionOk="0">
                  <a:moveTo>
                    <a:pt x="532" y="0"/>
                  </a:moveTo>
                  <a:cubicBezTo>
                    <a:pt x="223" y="21"/>
                    <a:pt x="1" y="260"/>
                    <a:pt x="1" y="552"/>
                  </a:cubicBezTo>
                  <a:cubicBezTo>
                    <a:pt x="17" y="861"/>
                    <a:pt x="260" y="1084"/>
                    <a:pt x="553" y="1084"/>
                  </a:cubicBezTo>
                  <a:cubicBezTo>
                    <a:pt x="862" y="1084"/>
                    <a:pt x="1101" y="824"/>
                    <a:pt x="1084" y="536"/>
                  </a:cubicBezTo>
                  <a:cubicBezTo>
                    <a:pt x="1084" y="227"/>
                    <a:pt x="825" y="0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554025" y="3027500"/>
              <a:ext cx="27425" cy="27150"/>
            </a:xfrm>
            <a:custGeom>
              <a:avLst/>
              <a:gdLst/>
              <a:ahLst/>
              <a:cxnLst/>
              <a:rect l="l" t="t" r="r" b="b"/>
              <a:pathLst>
                <a:path w="1097" h="1086" extrusionOk="0">
                  <a:moveTo>
                    <a:pt x="562" y="1"/>
                  </a:moveTo>
                  <a:cubicBezTo>
                    <a:pt x="552" y="1"/>
                    <a:pt x="542" y="1"/>
                    <a:pt x="532" y="2"/>
                  </a:cubicBezTo>
                  <a:cubicBezTo>
                    <a:pt x="239" y="2"/>
                    <a:pt x="0" y="261"/>
                    <a:pt x="17" y="554"/>
                  </a:cubicBezTo>
                  <a:cubicBezTo>
                    <a:pt x="17" y="863"/>
                    <a:pt x="272" y="1085"/>
                    <a:pt x="565" y="1085"/>
                  </a:cubicBezTo>
                  <a:cubicBezTo>
                    <a:pt x="857" y="1069"/>
                    <a:pt x="1096" y="826"/>
                    <a:pt x="1096" y="517"/>
                  </a:cubicBezTo>
                  <a:cubicBezTo>
                    <a:pt x="1080" y="234"/>
                    <a:pt x="856" y="1"/>
                    <a:pt x="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562975" y="3040800"/>
              <a:ext cx="27525" cy="27125"/>
            </a:xfrm>
            <a:custGeom>
              <a:avLst/>
              <a:gdLst/>
              <a:ahLst/>
              <a:cxnLst/>
              <a:rect l="l" t="t" r="r" b="b"/>
              <a:pathLst>
                <a:path w="1101" h="1085" extrusionOk="0">
                  <a:moveTo>
                    <a:pt x="562" y="0"/>
                  </a:moveTo>
                  <a:cubicBezTo>
                    <a:pt x="552" y="0"/>
                    <a:pt x="542" y="1"/>
                    <a:pt x="532" y="1"/>
                  </a:cubicBezTo>
                  <a:cubicBezTo>
                    <a:pt x="244" y="1"/>
                    <a:pt x="1" y="261"/>
                    <a:pt x="17" y="553"/>
                  </a:cubicBezTo>
                  <a:cubicBezTo>
                    <a:pt x="17" y="846"/>
                    <a:pt x="277" y="1085"/>
                    <a:pt x="569" y="1085"/>
                  </a:cubicBezTo>
                  <a:cubicBezTo>
                    <a:pt x="862" y="1068"/>
                    <a:pt x="1101" y="825"/>
                    <a:pt x="1101" y="516"/>
                  </a:cubicBezTo>
                  <a:cubicBezTo>
                    <a:pt x="1085" y="237"/>
                    <a:pt x="857" y="0"/>
                    <a:pt x="5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567300" y="3070875"/>
              <a:ext cx="27525" cy="27125"/>
            </a:xfrm>
            <a:custGeom>
              <a:avLst/>
              <a:gdLst/>
              <a:ahLst/>
              <a:cxnLst/>
              <a:rect l="l" t="t" r="r" b="b"/>
              <a:pathLst>
                <a:path w="1101" h="1085" extrusionOk="0">
                  <a:moveTo>
                    <a:pt x="561" y="1"/>
                  </a:moveTo>
                  <a:cubicBezTo>
                    <a:pt x="551" y="1"/>
                    <a:pt x="542" y="1"/>
                    <a:pt x="532" y="1"/>
                  </a:cubicBezTo>
                  <a:cubicBezTo>
                    <a:pt x="223" y="1"/>
                    <a:pt x="1" y="261"/>
                    <a:pt x="1" y="549"/>
                  </a:cubicBezTo>
                  <a:cubicBezTo>
                    <a:pt x="17" y="842"/>
                    <a:pt x="256" y="1085"/>
                    <a:pt x="549" y="1085"/>
                  </a:cubicBezTo>
                  <a:cubicBezTo>
                    <a:pt x="858" y="1064"/>
                    <a:pt x="1101" y="825"/>
                    <a:pt x="1080" y="516"/>
                  </a:cubicBezTo>
                  <a:cubicBezTo>
                    <a:pt x="1080" y="233"/>
                    <a:pt x="841" y="1"/>
                    <a:pt x="5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562150" y="3089750"/>
              <a:ext cx="27525" cy="27125"/>
            </a:xfrm>
            <a:custGeom>
              <a:avLst/>
              <a:gdLst/>
              <a:ahLst/>
              <a:cxnLst/>
              <a:rect l="l" t="t" r="r" b="b"/>
              <a:pathLst>
                <a:path w="1101" h="1085" extrusionOk="0">
                  <a:moveTo>
                    <a:pt x="532" y="0"/>
                  </a:moveTo>
                  <a:cubicBezTo>
                    <a:pt x="240" y="21"/>
                    <a:pt x="1" y="260"/>
                    <a:pt x="1" y="552"/>
                  </a:cubicBezTo>
                  <a:cubicBezTo>
                    <a:pt x="17" y="851"/>
                    <a:pt x="241" y="1085"/>
                    <a:pt x="535" y="1085"/>
                  </a:cubicBezTo>
                  <a:cubicBezTo>
                    <a:pt x="545" y="1085"/>
                    <a:pt x="555" y="1084"/>
                    <a:pt x="565" y="1084"/>
                  </a:cubicBezTo>
                  <a:cubicBezTo>
                    <a:pt x="858" y="1084"/>
                    <a:pt x="1101" y="824"/>
                    <a:pt x="1080" y="536"/>
                  </a:cubicBezTo>
                  <a:cubicBezTo>
                    <a:pt x="1080" y="227"/>
                    <a:pt x="825" y="0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549275" y="3106525"/>
              <a:ext cx="27525" cy="27050"/>
            </a:xfrm>
            <a:custGeom>
              <a:avLst/>
              <a:gdLst/>
              <a:ahLst/>
              <a:cxnLst/>
              <a:rect l="l" t="t" r="r" b="b"/>
              <a:pathLst>
                <a:path w="1101" h="1082" extrusionOk="0">
                  <a:moveTo>
                    <a:pt x="532" y="1"/>
                  </a:moveTo>
                  <a:cubicBezTo>
                    <a:pt x="240" y="17"/>
                    <a:pt x="1" y="256"/>
                    <a:pt x="17" y="565"/>
                  </a:cubicBezTo>
                  <a:cubicBezTo>
                    <a:pt x="17" y="846"/>
                    <a:pt x="257" y="1082"/>
                    <a:pt x="531" y="1082"/>
                  </a:cubicBezTo>
                  <a:cubicBezTo>
                    <a:pt x="542" y="1082"/>
                    <a:pt x="554" y="1081"/>
                    <a:pt x="565" y="1080"/>
                  </a:cubicBezTo>
                  <a:cubicBezTo>
                    <a:pt x="874" y="1080"/>
                    <a:pt x="1101" y="825"/>
                    <a:pt x="1101" y="532"/>
                  </a:cubicBezTo>
                  <a:cubicBezTo>
                    <a:pt x="1080" y="240"/>
                    <a:pt x="84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570300" y="3052450"/>
              <a:ext cx="27525" cy="27050"/>
            </a:xfrm>
            <a:custGeom>
              <a:avLst/>
              <a:gdLst/>
              <a:ahLst/>
              <a:cxnLst/>
              <a:rect l="l" t="t" r="r" b="b"/>
              <a:pathLst>
                <a:path w="1101" h="1082" extrusionOk="0">
                  <a:moveTo>
                    <a:pt x="532" y="1"/>
                  </a:moveTo>
                  <a:cubicBezTo>
                    <a:pt x="239" y="17"/>
                    <a:pt x="0" y="256"/>
                    <a:pt x="17" y="565"/>
                  </a:cubicBezTo>
                  <a:cubicBezTo>
                    <a:pt x="17" y="846"/>
                    <a:pt x="256" y="1082"/>
                    <a:pt x="534" y="1082"/>
                  </a:cubicBezTo>
                  <a:cubicBezTo>
                    <a:pt x="546" y="1082"/>
                    <a:pt x="557" y="1081"/>
                    <a:pt x="569" y="1080"/>
                  </a:cubicBezTo>
                  <a:cubicBezTo>
                    <a:pt x="878" y="1080"/>
                    <a:pt x="1100" y="841"/>
                    <a:pt x="1100" y="532"/>
                  </a:cubicBezTo>
                  <a:cubicBezTo>
                    <a:pt x="1084" y="240"/>
                    <a:pt x="841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432575" y="3157700"/>
              <a:ext cx="230850" cy="198650"/>
            </a:xfrm>
            <a:custGeom>
              <a:avLst/>
              <a:gdLst/>
              <a:ahLst/>
              <a:cxnLst/>
              <a:rect l="l" t="t" r="r" b="b"/>
              <a:pathLst>
                <a:path w="9234" h="7946" extrusionOk="0">
                  <a:moveTo>
                    <a:pt x="4290" y="1"/>
                  </a:moveTo>
                  <a:cubicBezTo>
                    <a:pt x="808" y="1"/>
                    <a:pt x="1" y="7208"/>
                    <a:pt x="1" y="7208"/>
                  </a:cubicBezTo>
                  <a:lnTo>
                    <a:pt x="8084" y="7945"/>
                  </a:lnTo>
                  <a:cubicBezTo>
                    <a:pt x="8084" y="7945"/>
                    <a:pt x="9234" y="1299"/>
                    <a:pt x="5081" y="117"/>
                  </a:cubicBezTo>
                  <a:cubicBezTo>
                    <a:pt x="4803" y="38"/>
                    <a:pt x="4540" y="1"/>
                    <a:pt x="4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492625" y="3049875"/>
              <a:ext cx="89850" cy="121475"/>
            </a:xfrm>
            <a:custGeom>
              <a:avLst/>
              <a:gdLst/>
              <a:ahLst/>
              <a:cxnLst/>
              <a:rect l="l" t="t" r="r" b="b"/>
              <a:pathLst>
                <a:path w="3594" h="4859" extrusionOk="0">
                  <a:moveTo>
                    <a:pt x="1697" y="1"/>
                  </a:moveTo>
                  <a:cubicBezTo>
                    <a:pt x="1193" y="1"/>
                    <a:pt x="738" y="143"/>
                    <a:pt x="619" y="256"/>
                  </a:cubicBezTo>
                  <a:cubicBezTo>
                    <a:pt x="277" y="565"/>
                    <a:pt x="1" y="1719"/>
                    <a:pt x="137" y="2559"/>
                  </a:cubicBezTo>
                  <a:cubicBezTo>
                    <a:pt x="277" y="3400"/>
                    <a:pt x="1562" y="3779"/>
                    <a:pt x="1562" y="3779"/>
                  </a:cubicBezTo>
                  <a:lnTo>
                    <a:pt x="1476" y="4446"/>
                  </a:lnTo>
                  <a:cubicBezTo>
                    <a:pt x="1715" y="4757"/>
                    <a:pt x="1949" y="4858"/>
                    <a:pt x="2153" y="4858"/>
                  </a:cubicBezTo>
                  <a:cubicBezTo>
                    <a:pt x="2537" y="4858"/>
                    <a:pt x="2815" y="4500"/>
                    <a:pt x="2815" y="4500"/>
                  </a:cubicBezTo>
                  <a:lnTo>
                    <a:pt x="3243" y="2197"/>
                  </a:lnTo>
                  <a:cubicBezTo>
                    <a:pt x="3594" y="431"/>
                    <a:pt x="2573" y="1"/>
                    <a:pt x="1697" y="1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503025" y="3108225"/>
              <a:ext cx="35525" cy="17325"/>
            </a:xfrm>
            <a:custGeom>
              <a:avLst/>
              <a:gdLst/>
              <a:ahLst/>
              <a:cxnLst/>
              <a:rect l="l" t="t" r="r" b="b"/>
              <a:pathLst>
                <a:path w="1421" h="693" extrusionOk="0">
                  <a:moveTo>
                    <a:pt x="159" y="0"/>
                  </a:moveTo>
                  <a:cubicBezTo>
                    <a:pt x="77" y="0"/>
                    <a:pt x="1" y="68"/>
                    <a:pt x="13" y="225"/>
                  </a:cubicBezTo>
                  <a:cubicBezTo>
                    <a:pt x="30" y="431"/>
                    <a:pt x="273" y="584"/>
                    <a:pt x="458" y="654"/>
                  </a:cubicBezTo>
                  <a:cubicBezTo>
                    <a:pt x="514" y="679"/>
                    <a:pt x="591" y="693"/>
                    <a:pt x="676" y="693"/>
                  </a:cubicBezTo>
                  <a:cubicBezTo>
                    <a:pt x="880" y="693"/>
                    <a:pt x="1132" y="616"/>
                    <a:pt x="1266" y="448"/>
                  </a:cubicBezTo>
                  <a:cubicBezTo>
                    <a:pt x="1420" y="253"/>
                    <a:pt x="1334" y="12"/>
                    <a:pt x="1094" y="12"/>
                  </a:cubicBezTo>
                  <a:cubicBezTo>
                    <a:pt x="1039" y="12"/>
                    <a:pt x="977" y="24"/>
                    <a:pt x="907" y="52"/>
                  </a:cubicBezTo>
                  <a:cubicBezTo>
                    <a:pt x="801" y="98"/>
                    <a:pt x="700" y="114"/>
                    <a:pt x="610" y="114"/>
                  </a:cubicBezTo>
                  <a:cubicBezTo>
                    <a:pt x="391" y="114"/>
                    <a:pt x="236" y="19"/>
                    <a:pt x="236" y="19"/>
                  </a:cubicBezTo>
                  <a:cubicBezTo>
                    <a:pt x="211" y="7"/>
                    <a:pt x="185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562575" y="3082500"/>
              <a:ext cx="21450" cy="30475"/>
            </a:xfrm>
            <a:custGeom>
              <a:avLst/>
              <a:gdLst/>
              <a:ahLst/>
              <a:cxnLst/>
              <a:rect l="l" t="t" r="r" b="b"/>
              <a:pathLst>
                <a:path w="858" h="1219" extrusionOk="0">
                  <a:moveTo>
                    <a:pt x="436" y="1"/>
                  </a:moveTo>
                  <a:cubicBezTo>
                    <a:pt x="428" y="1"/>
                    <a:pt x="420" y="1"/>
                    <a:pt x="412" y="2"/>
                  </a:cubicBezTo>
                  <a:cubicBezTo>
                    <a:pt x="173" y="2"/>
                    <a:pt x="0" y="274"/>
                    <a:pt x="17" y="620"/>
                  </a:cubicBezTo>
                  <a:cubicBezTo>
                    <a:pt x="17" y="950"/>
                    <a:pt x="193" y="1218"/>
                    <a:pt x="420" y="1218"/>
                  </a:cubicBezTo>
                  <a:cubicBezTo>
                    <a:pt x="429" y="1218"/>
                    <a:pt x="437" y="1218"/>
                    <a:pt x="445" y="1217"/>
                  </a:cubicBezTo>
                  <a:cubicBezTo>
                    <a:pt x="672" y="1217"/>
                    <a:pt x="857" y="945"/>
                    <a:pt x="841" y="599"/>
                  </a:cubicBezTo>
                  <a:cubicBezTo>
                    <a:pt x="841" y="269"/>
                    <a:pt x="649" y="1"/>
                    <a:pt x="436" y="1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529925" y="3078200"/>
              <a:ext cx="8250" cy="12900"/>
            </a:xfrm>
            <a:custGeom>
              <a:avLst/>
              <a:gdLst/>
              <a:ahLst/>
              <a:cxnLst/>
              <a:rect l="l" t="t" r="r" b="b"/>
              <a:pathLst>
                <a:path w="330" h="516" extrusionOk="0">
                  <a:moveTo>
                    <a:pt x="157" y="1"/>
                  </a:moveTo>
                  <a:cubicBezTo>
                    <a:pt x="70" y="1"/>
                    <a:pt x="0" y="120"/>
                    <a:pt x="21" y="256"/>
                  </a:cubicBezTo>
                  <a:cubicBezTo>
                    <a:pt x="21" y="396"/>
                    <a:pt x="87" y="516"/>
                    <a:pt x="173" y="516"/>
                  </a:cubicBezTo>
                  <a:cubicBezTo>
                    <a:pt x="260" y="516"/>
                    <a:pt x="330" y="396"/>
                    <a:pt x="330" y="256"/>
                  </a:cubicBezTo>
                  <a:cubicBezTo>
                    <a:pt x="309" y="120"/>
                    <a:pt x="243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504175" y="3077800"/>
              <a:ext cx="7750" cy="12475"/>
            </a:xfrm>
            <a:custGeom>
              <a:avLst/>
              <a:gdLst/>
              <a:ahLst/>
              <a:cxnLst/>
              <a:rect l="l" t="t" r="r" b="b"/>
              <a:pathLst>
                <a:path w="310" h="499" extrusionOk="0">
                  <a:moveTo>
                    <a:pt x="157" y="0"/>
                  </a:moveTo>
                  <a:cubicBezTo>
                    <a:pt x="70" y="0"/>
                    <a:pt x="0" y="120"/>
                    <a:pt x="0" y="256"/>
                  </a:cubicBezTo>
                  <a:cubicBezTo>
                    <a:pt x="0" y="396"/>
                    <a:pt x="87" y="499"/>
                    <a:pt x="157" y="499"/>
                  </a:cubicBezTo>
                  <a:cubicBezTo>
                    <a:pt x="243" y="499"/>
                    <a:pt x="309" y="375"/>
                    <a:pt x="309" y="239"/>
                  </a:cubicBezTo>
                  <a:cubicBezTo>
                    <a:pt x="309" y="103"/>
                    <a:pt x="243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524350" y="3097975"/>
              <a:ext cx="18475" cy="9450"/>
            </a:xfrm>
            <a:custGeom>
              <a:avLst/>
              <a:gdLst/>
              <a:ahLst/>
              <a:cxnLst/>
              <a:rect l="l" t="t" r="r" b="b"/>
              <a:pathLst>
                <a:path w="739" h="378" extrusionOk="0">
                  <a:moveTo>
                    <a:pt x="363" y="1"/>
                  </a:moveTo>
                  <a:cubicBezTo>
                    <a:pt x="174" y="1"/>
                    <a:pt x="1" y="83"/>
                    <a:pt x="1" y="207"/>
                  </a:cubicBezTo>
                  <a:cubicBezTo>
                    <a:pt x="16" y="301"/>
                    <a:pt x="148" y="378"/>
                    <a:pt x="328" y="378"/>
                  </a:cubicBezTo>
                  <a:cubicBezTo>
                    <a:pt x="345" y="378"/>
                    <a:pt x="362" y="377"/>
                    <a:pt x="380" y="376"/>
                  </a:cubicBezTo>
                  <a:cubicBezTo>
                    <a:pt x="586" y="376"/>
                    <a:pt x="738" y="289"/>
                    <a:pt x="738" y="170"/>
                  </a:cubicBezTo>
                  <a:cubicBezTo>
                    <a:pt x="738" y="67"/>
                    <a:pt x="569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495625" y="3094475"/>
              <a:ext cx="15475" cy="10325"/>
            </a:xfrm>
            <a:custGeom>
              <a:avLst/>
              <a:gdLst/>
              <a:ahLst/>
              <a:cxnLst/>
              <a:rect l="l" t="t" r="r" b="b"/>
              <a:pathLst>
                <a:path w="619" h="413" extrusionOk="0">
                  <a:moveTo>
                    <a:pt x="293" y="1"/>
                  </a:moveTo>
                  <a:cubicBezTo>
                    <a:pt x="120" y="17"/>
                    <a:pt x="0" y="104"/>
                    <a:pt x="0" y="223"/>
                  </a:cubicBezTo>
                  <a:cubicBezTo>
                    <a:pt x="0" y="326"/>
                    <a:pt x="136" y="413"/>
                    <a:pt x="309" y="413"/>
                  </a:cubicBezTo>
                  <a:cubicBezTo>
                    <a:pt x="482" y="413"/>
                    <a:pt x="618" y="310"/>
                    <a:pt x="618" y="207"/>
                  </a:cubicBezTo>
                  <a:cubicBezTo>
                    <a:pt x="618" y="87"/>
                    <a:pt x="466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552275" y="3057600"/>
              <a:ext cx="27525" cy="27050"/>
            </a:xfrm>
            <a:custGeom>
              <a:avLst/>
              <a:gdLst/>
              <a:ahLst/>
              <a:cxnLst/>
              <a:rect l="l" t="t" r="r" b="b"/>
              <a:pathLst>
                <a:path w="1101" h="1082" extrusionOk="0">
                  <a:moveTo>
                    <a:pt x="548" y="1"/>
                  </a:moveTo>
                  <a:cubicBezTo>
                    <a:pt x="239" y="17"/>
                    <a:pt x="0" y="256"/>
                    <a:pt x="17" y="549"/>
                  </a:cubicBezTo>
                  <a:cubicBezTo>
                    <a:pt x="17" y="846"/>
                    <a:pt x="256" y="1082"/>
                    <a:pt x="534" y="1082"/>
                  </a:cubicBezTo>
                  <a:cubicBezTo>
                    <a:pt x="546" y="1082"/>
                    <a:pt x="557" y="1081"/>
                    <a:pt x="569" y="1080"/>
                  </a:cubicBezTo>
                  <a:cubicBezTo>
                    <a:pt x="878" y="1080"/>
                    <a:pt x="1100" y="825"/>
                    <a:pt x="1100" y="532"/>
                  </a:cubicBezTo>
                  <a:cubicBezTo>
                    <a:pt x="1084" y="223"/>
                    <a:pt x="841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544125" y="3041300"/>
              <a:ext cx="27525" cy="27050"/>
            </a:xfrm>
            <a:custGeom>
              <a:avLst/>
              <a:gdLst/>
              <a:ahLst/>
              <a:cxnLst/>
              <a:rect l="l" t="t" r="r" b="b"/>
              <a:pathLst>
                <a:path w="1101" h="1082" extrusionOk="0">
                  <a:moveTo>
                    <a:pt x="569" y="1"/>
                  </a:moveTo>
                  <a:cubicBezTo>
                    <a:pt x="557" y="1"/>
                    <a:pt x="545" y="1"/>
                    <a:pt x="532" y="2"/>
                  </a:cubicBezTo>
                  <a:cubicBezTo>
                    <a:pt x="240" y="2"/>
                    <a:pt x="1" y="257"/>
                    <a:pt x="17" y="550"/>
                  </a:cubicBezTo>
                  <a:cubicBezTo>
                    <a:pt x="17" y="859"/>
                    <a:pt x="277" y="1081"/>
                    <a:pt x="565" y="1081"/>
                  </a:cubicBezTo>
                  <a:cubicBezTo>
                    <a:pt x="858" y="1065"/>
                    <a:pt x="1101" y="826"/>
                    <a:pt x="1101" y="533"/>
                  </a:cubicBezTo>
                  <a:cubicBezTo>
                    <a:pt x="1081" y="237"/>
                    <a:pt x="860" y="1"/>
                    <a:pt x="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518800" y="3039175"/>
              <a:ext cx="27100" cy="27025"/>
            </a:xfrm>
            <a:custGeom>
              <a:avLst/>
              <a:gdLst/>
              <a:ahLst/>
              <a:cxnLst/>
              <a:rect l="l" t="t" r="r" b="b"/>
              <a:pathLst>
                <a:path w="1084" h="1081" extrusionOk="0">
                  <a:moveTo>
                    <a:pt x="532" y="0"/>
                  </a:moveTo>
                  <a:cubicBezTo>
                    <a:pt x="223" y="17"/>
                    <a:pt x="0" y="256"/>
                    <a:pt x="0" y="565"/>
                  </a:cubicBezTo>
                  <a:cubicBezTo>
                    <a:pt x="0" y="848"/>
                    <a:pt x="243" y="1081"/>
                    <a:pt x="520" y="1081"/>
                  </a:cubicBezTo>
                  <a:cubicBezTo>
                    <a:pt x="529" y="1081"/>
                    <a:pt x="539" y="1080"/>
                    <a:pt x="548" y="1080"/>
                  </a:cubicBezTo>
                  <a:cubicBezTo>
                    <a:pt x="857" y="1080"/>
                    <a:pt x="1084" y="824"/>
                    <a:pt x="1084" y="532"/>
                  </a:cubicBezTo>
                  <a:cubicBezTo>
                    <a:pt x="1084" y="239"/>
                    <a:pt x="824" y="0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6"/>
            <p:cNvSpPr/>
            <p:nvPr/>
          </p:nvSpPr>
          <p:spPr>
            <a:xfrm>
              <a:off x="499950" y="3037000"/>
              <a:ext cx="27425" cy="27025"/>
            </a:xfrm>
            <a:custGeom>
              <a:avLst/>
              <a:gdLst/>
              <a:ahLst/>
              <a:cxnLst/>
              <a:rect l="l" t="t" r="r" b="b"/>
              <a:pathLst>
                <a:path w="1097" h="1081" extrusionOk="0">
                  <a:moveTo>
                    <a:pt x="560" y="0"/>
                  </a:moveTo>
                  <a:cubicBezTo>
                    <a:pt x="551" y="0"/>
                    <a:pt x="541" y="0"/>
                    <a:pt x="532" y="1"/>
                  </a:cubicBezTo>
                  <a:cubicBezTo>
                    <a:pt x="223" y="1"/>
                    <a:pt x="0" y="256"/>
                    <a:pt x="0" y="549"/>
                  </a:cubicBezTo>
                  <a:cubicBezTo>
                    <a:pt x="17" y="841"/>
                    <a:pt x="256" y="1080"/>
                    <a:pt x="565" y="1080"/>
                  </a:cubicBezTo>
                  <a:cubicBezTo>
                    <a:pt x="857" y="1064"/>
                    <a:pt x="1096" y="825"/>
                    <a:pt x="1080" y="516"/>
                  </a:cubicBezTo>
                  <a:cubicBezTo>
                    <a:pt x="1080" y="233"/>
                    <a:pt x="841" y="0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529100" y="3078625"/>
              <a:ext cx="5175" cy="5575"/>
            </a:xfrm>
            <a:custGeom>
              <a:avLst/>
              <a:gdLst/>
              <a:ahLst/>
              <a:cxnLst/>
              <a:rect l="l" t="t" r="r" b="b"/>
              <a:pathLst>
                <a:path w="207" h="223" extrusionOk="0">
                  <a:moveTo>
                    <a:pt x="103" y="0"/>
                  </a:moveTo>
                  <a:cubicBezTo>
                    <a:pt x="33" y="0"/>
                    <a:pt x="0" y="54"/>
                    <a:pt x="0" y="120"/>
                  </a:cubicBezTo>
                  <a:cubicBezTo>
                    <a:pt x="0" y="173"/>
                    <a:pt x="54" y="223"/>
                    <a:pt x="103" y="223"/>
                  </a:cubicBezTo>
                  <a:cubicBezTo>
                    <a:pt x="173" y="223"/>
                    <a:pt x="206" y="173"/>
                    <a:pt x="206" y="103"/>
                  </a:cubicBezTo>
                  <a:cubicBezTo>
                    <a:pt x="206" y="54"/>
                    <a:pt x="157" y="0"/>
                    <a:pt x="103" y="0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502525" y="3077375"/>
              <a:ext cx="5575" cy="5600"/>
            </a:xfrm>
            <a:custGeom>
              <a:avLst/>
              <a:gdLst/>
              <a:ahLst/>
              <a:cxnLst/>
              <a:rect l="l" t="t" r="r" b="b"/>
              <a:pathLst>
                <a:path w="223" h="224" extrusionOk="0">
                  <a:moveTo>
                    <a:pt x="103" y="1"/>
                  </a:moveTo>
                  <a:cubicBezTo>
                    <a:pt x="50" y="1"/>
                    <a:pt x="0" y="50"/>
                    <a:pt x="0" y="120"/>
                  </a:cubicBezTo>
                  <a:cubicBezTo>
                    <a:pt x="0" y="170"/>
                    <a:pt x="50" y="223"/>
                    <a:pt x="120" y="223"/>
                  </a:cubicBezTo>
                  <a:cubicBezTo>
                    <a:pt x="169" y="223"/>
                    <a:pt x="223" y="170"/>
                    <a:pt x="223" y="104"/>
                  </a:cubicBezTo>
                  <a:cubicBezTo>
                    <a:pt x="223" y="50"/>
                    <a:pt x="169" y="1"/>
                    <a:pt x="103" y="1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572450" y="3091075"/>
              <a:ext cx="9000" cy="16300"/>
            </a:xfrm>
            <a:custGeom>
              <a:avLst/>
              <a:gdLst/>
              <a:ahLst/>
              <a:cxnLst/>
              <a:rect l="l" t="t" r="r" b="b"/>
              <a:pathLst>
                <a:path w="360" h="652" extrusionOk="0">
                  <a:moveTo>
                    <a:pt x="223" y="1"/>
                  </a:moveTo>
                  <a:cubicBezTo>
                    <a:pt x="223" y="1"/>
                    <a:pt x="1" y="190"/>
                    <a:pt x="34" y="256"/>
                  </a:cubicBezTo>
                  <a:cubicBezTo>
                    <a:pt x="71" y="343"/>
                    <a:pt x="137" y="359"/>
                    <a:pt x="120" y="429"/>
                  </a:cubicBezTo>
                  <a:cubicBezTo>
                    <a:pt x="104" y="499"/>
                    <a:pt x="1" y="516"/>
                    <a:pt x="17" y="602"/>
                  </a:cubicBezTo>
                  <a:cubicBezTo>
                    <a:pt x="17" y="635"/>
                    <a:pt x="34" y="652"/>
                    <a:pt x="71" y="652"/>
                  </a:cubicBezTo>
                  <a:cubicBezTo>
                    <a:pt x="120" y="652"/>
                    <a:pt x="174" y="619"/>
                    <a:pt x="240" y="499"/>
                  </a:cubicBezTo>
                  <a:cubicBezTo>
                    <a:pt x="359" y="277"/>
                    <a:pt x="223" y="1"/>
                    <a:pt x="223" y="1"/>
                  </a:cubicBezTo>
                  <a:close/>
                </a:path>
              </a:pathLst>
            </a:custGeom>
            <a:solidFill>
              <a:srgbClr val="F5A8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6"/>
            <p:cNvSpPr/>
            <p:nvPr/>
          </p:nvSpPr>
          <p:spPr>
            <a:xfrm>
              <a:off x="561750" y="3070900"/>
              <a:ext cx="27425" cy="27100"/>
            </a:xfrm>
            <a:custGeom>
              <a:avLst/>
              <a:gdLst/>
              <a:ahLst/>
              <a:cxnLst/>
              <a:rect l="l" t="t" r="r" b="b"/>
              <a:pathLst>
                <a:path w="1097" h="1084" extrusionOk="0">
                  <a:moveTo>
                    <a:pt x="532" y="0"/>
                  </a:moveTo>
                  <a:cubicBezTo>
                    <a:pt x="239" y="0"/>
                    <a:pt x="0" y="260"/>
                    <a:pt x="0" y="548"/>
                  </a:cubicBezTo>
                  <a:cubicBezTo>
                    <a:pt x="17" y="857"/>
                    <a:pt x="256" y="1084"/>
                    <a:pt x="565" y="1084"/>
                  </a:cubicBezTo>
                  <a:cubicBezTo>
                    <a:pt x="857" y="1084"/>
                    <a:pt x="1096" y="824"/>
                    <a:pt x="1080" y="532"/>
                  </a:cubicBezTo>
                  <a:cubicBezTo>
                    <a:pt x="1080" y="223"/>
                    <a:pt x="824" y="0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6"/>
            <p:cNvSpPr/>
            <p:nvPr/>
          </p:nvSpPr>
          <p:spPr>
            <a:xfrm>
              <a:off x="484900" y="3061925"/>
              <a:ext cx="34325" cy="39075"/>
            </a:xfrm>
            <a:custGeom>
              <a:avLst/>
              <a:gdLst/>
              <a:ahLst/>
              <a:cxnLst/>
              <a:rect l="l" t="t" r="r" b="b"/>
              <a:pathLst>
                <a:path w="1373" h="1563" extrusionOk="0">
                  <a:moveTo>
                    <a:pt x="689" y="207"/>
                  </a:moveTo>
                  <a:cubicBezTo>
                    <a:pt x="825" y="207"/>
                    <a:pt x="944" y="273"/>
                    <a:pt x="1031" y="376"/>
                  </a:cubicBezTo>
                  <a:cubicBezTo>
                    <a:pt x="1117" y="479"/>
                    <a:pt x="1183" y="619"/>
                    <a:pt x="1167" y="771"/>
                  </a:cubicBezTo>
                  <a:cubicBezTo>
                    <a:pt x="1183" y="944"/>
                    <a:pt x="1117" y="1080"/>
                    <a:pt x="1031" y="1183"/>
                  </a:cubicBezTo>
                  <a:cubicBezTo>
                    <a:pt x="944" y="1286"/>
                    <a:pt x="825" y="1356"/>
                    <a:pt x="689" y="1356"/>
                  </a:cubicBezTo>
                  <a:cubicBezTo>
                    <a:pt x="549" y="1356"/>
                    <a:pt x="446" y="1286"/>
                    <a:pt x="343" y="1183"/>
                  </a:cubicBezTo>
                  <a:cubicBezTo>
                    <a:pt x="256" y="1080"/>
                    <a:pt x="207" y="944"/>
                    <a:pt x="207" y="771"/>
                  </a:cubicBezTo>
                  <a:cubicBezTo>
                    <a:pt x="207" y="619"/>
                    <a:pt x="256" y="479"/>
                    <a:pt x="343" y="376"/>
                  </a:cubicBezTo>
                  <a:cubicBezTo>
                    <a:pt x="446" y="273"/>
                    <a:pt x="549" y="207"/>
                    <a:pt x="689" y="207"/>
                  </a:cubicBezTo>
                  <a:close/>
                  <a:moveTo>
                    <a:pt x="689" y="1"/>
                  </a:moveTo>
                  <a:cubicBezTo>
                    <a:pt x="499" y="1"/>
                    <a:pt x="310" y="83"/>
                    <a:pt x="190" y="240"/>
                  </a:cubicBezTo>
                  <a:cubicBezTo>
                    <a:pt x="71" y="376"/>
                    <a:pt x="1" y="565"/>
                    <a:pt x="1" y="771"/>
                  </a:cubicBezTo>
                  <a:cubicBezTo>
                    <a:pt x="1" y="994"/>
                    <a:pt x="71" y="1183"/>
                    <a:pt x="190" y="1319"/>
                  </a:cubicBezTo>
                  <a:cubicBezTo>
                    <a:pt x="310" y="1459"/>
                    <a:pt x="499" y="1562"/>
                    <a:pt x="689" y="1562"/>
                  </a:cubicBezTo>
                  <a:cubicBezTo>
                    <a:pt x="874" y="1562"/>
                    <a:pt x="1064" y="1459"/>
                    <a:pt x="1183" y="1319"/>
                  </a:cubicBezTo>
                  <a:cubicBezTo>
                    <a:pt x="1307" y="1183"/>
                    <a:pt x="1373" y="994"/>
                    <a:pt x="1373" y="771"/>
                  </a:cubicBezTo>
                  <a:cubicBezTo>
                    <a:pt x="1373" y="565"/>
                    <a:pt x="1307" y="376"/>
                    <a:pt x="1183" y="240"/>
                  </a:cubicBezTo>
                  <a:cubicBezTo>
                    <a:pt x="1064" y="83"/>
                    <a:pt x="874" y="1"/>
                    <a:pt x="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508500" y="3067900"/>
              <a:ext cx="13725" cy="31750"/>
            </a:xfrm>
            <a:custGeom>
              <a:avLst/>
              <a:gdLst/>
              <a:ahLst/>
              <a:cxnLst/>
              <a:rect l="l" t="t" r="r" b="b"/>
              <a:pathLst>
                <a:path w="549" h="1270" extrusionOk="0">
                  <a:moveTo>
                    <a:pt x="548" y="1"/>
                  </a:moveTo>
                  <a:lnTo>
                    <a:pt x="0" y="1117"/>
                  </a:lnTo>
                  <a:lnTo>
                    <a:pt x="482" y="127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6"/>
            <p:cNvSpPr/>
            <p:nvPr/>
          </p:nvSpPr>
          <p:spPr>
            <a:xfrm>
              <a:off x="521375" y="3067075"/>
              <a:ext cx="38650" cy="39075"/>
            </a:xfrm>
            <a:custGeom>
              <a:avLst/>
              <a:gdLst/>
              <a:ahLst/>
              <a:cxnLst/>
              <a:rect l="l" t="t" r="r" b="b"/>
              <a:pathLst>
                <a:path w="1546" h="1563" extrusionOk="0">
                  <a:moveTo>
                    <a:pt x="775" y="207"/>
                  </a:moveTo>
                  <a:cubicBezTo>
                    <a:pt x="927" y="207"/>
                    <a:pt x="1084" y="273"/>
                    <a:pt x="1187" y="376"/>
                  </a:cubicBezTo>
                  <a:cubicBezTo>
                    <a:pt x="1290" y="479"/>
                    <a:pt x="1339" y="619"/>
                    <a:pt x="1339" y="771"/>
                  </a:cubicBezTo>
                  <a:cubicBezTo>
                    <a:pt x="1339" y="944"/>
                    <a:pt x="1290" y="1080"/>
                    <a:pt x="1187" y="1183"/>
                  </a:cubicBezTo>
                  <a:cubicBezTo>
                    <a:pt x="1084" y="1286"/>
                    <a:pt x="927" y="1356"/>
                    <a:pt x="775" y="1356"/>
                  </a:cubicBezTo>
                  <a:cubicBezTo>
                    <a:pt x="618" y="1356"/>
                    <a:pt x="482" y="1286"/>
                    <a:pt x="379" y="1183"/>
                  </a:cubicBezTo>
                  <a:cubicBezTo>
                    <a:pt x="276" y="1080"/>
                    <a:pt x="206" y="944"/>
                    <a:pt x="206" y="771"/>
                  </a:cubicBezTo>
                  <a:cubicBezTo>
                    <a:pt x="206" y="619"/>
                    <a:pt x="276" y="479"/>
                    <a:pt x="379" y="376"/>
                  </a:cubicBezTo>
                  <a:cubicBezTo>
                    <a:pt x="482" y="273"/>
                    <a:pt x="618" y="207"/>
                    <a:pt x="775" y="207"/>
                  </a:cubicBezTo>
                  <a:close/>
                  <a:moveTo>
                    <a:pt x="775" y="1"/>
                  </a:moveTo>
                  <a:cubicBezTo>
                    <a:pt x="342" y="1"/>
                    <a:pt x="0" y="343"/>
                    <a:pt x="0" y="771"/>
                  </a:cubicBezTo>
                  <a:cubicBezTo>
                    <a:pt x="0" y="1200"/>
                    <a:pt x="342" y="1562"/>
                    <a:pt x="775" y="1562"/>
                  </a:cubicBezTo>
                  <a:cubicBezTo>
                    <a:pt x="1203" y="1562"/>
                    <a:pt x="1545" y="1200"/>
                    <a:pt x="1545" y="771"/>
                  </a:cubicBezTo>
                  <a:cubicBezTo>
                    <a:pt x="1545" y="343"/>
                    <a:pt x="1203" y="1"/>
                    <a:pt x="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6"/>
            <p:cNvSpPr/>
            <p:nvPr/>
          </p:nvSpPr>
          <p:spPr>
            <a:xfrm>
              <a:off x="511475" y="3066150"/>
              <a:ext cx="20625" cy="8675"/>
            </a:xfrm>
            <a:custGeom>
              <a:avLst/>
              <a:gdLst/>
              <a:ahLst/>
              <a:cxnLst/>
              <a:rect l="l" t="t" r="r" b="b"/>
              <a:pathLst>
                <a:path w="825" h="347" extrusionOk="0">
                  <a:moveTo>
                    <a:pt x="38" y="1"/>
                  </a:moveTo>
                  <a:lnTo>
                    <a:pt x="1" y="207"/>
                  </a:lnTo>
                  <a:lnTo>
                    <a:pt x="792" y="347"/>
                  </a:lnTo>
                  <a:lnTo>
                    <a:pt x="825" y="14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554425" y="3074800"/>
              <a:ext cx="22800" cy="9000"/>
            </a:xfrm>
            <a:custGeom>
              <a:avLst/>
              <a:gdLst/>
              <a:ahLst/>
              <a:cxnLst/>
              <a:rect l="l" t="t" r="r" b="b"/>
              <a:pathLst>
                <a:path w="912" h="360" extrusionOk="0">
                  <a:moveTo>
                    <a:pt x="34" y="1"/>
                  </a:moveTo>
                  <a:lnTo>
                    <a:pt x="1" y="207"/>
                  </a:lnTo>
                  <a:lnTo>
                    <a:pt x="874" y="359"/>
                  </a:lnTo>
                  <a:lnTo>
                    <a:pt x="911" y="17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491800" y="3066575"/>
              <a:ext cx="9400" cy="6500"/>
            </a:xfrm>
            <a:custGeom>
              <a:avLst/>
              <a:gdLst/>
              <a:ahLst/>
              <a:cxnLst/>
              <a:rect l="l" t="t" r="r" b="b"/>
              <a:pathLst>
                <a:path w="376" h="260" extrusionOk="0">
                  <a:moveTo>
                    <a:pt x="34" y="0"/>
                  </a:moveTo>
                  <a:lnTo>
                    <a:pt x="1" y="190"/>
                  </a:lnTo>
                  <a:lnTo>
                    <a:pt x="326" y="260"/>
                  </a:lnTo>
                  <a:lnTo>
                    <a:pt x="376" y="7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6"/>
            <p:cNvSpPr/>
            <p:nvPr/>
          </p:nvSpPr>
          <p:spPr>
            <a:xfrm>
              <a:off x="528675" y="3241675"/>
              <a:ext cx="124050" cy="144625"/>
            </a:xfrm>
            <a:custGeom>
              <a:avLst/>
              <a:gdLst/>
              <a:ahLst/>
              <a:cxnLst/>
              <a:rect l="l" t="t" r="r" b="b"/>
              <a:pathLst>
                <a:path w="4962" h="5785" extrusionOk="0">
                  <a:moveTo>
                    <a:pt x="1113" y="1"/>
                  </a:moveTo>
                  <a:cubicBezTo>
                    <a:pt x="507" y="1"/>
                    <a:pt x="1" y="592"/>
                    <a:pt x="1" y="965"/>
                  </a:cubicBezTo>
                  <a:lnTo>
                    <a:pt x="1" y="5307"/>
                  </a:lnTo>
                  <a:cubicBezTo>
                    <a:pt x="1" y="5307"/>
                    <a:pt x="489" y="4637"/>
                    <a:pt x="1225" y="4637"/>
                  </a:cubicBezTo>
                  <a:cubicBezTo>
                    <a:pt x="1394" y="4637"/>
                    <a:pt x="1576" y="4672"/>
                    <a:pt x="1768" y="4759"/>
                  </a:cubicBezTo>
                  <a:cubicBezTo>
                    <a:pt x="2627" y="5158"/>
                    <a:pt x="3545" y="5785"/>
                    <a:pt x="4433" y="5785"/>
                  </a:cubicBezTo>
                  <a:cubicBezTo>
                    <a:pt x="4611" y="5785"/>
                    <a:pt x="4787" y="5760"/>
                    <a:pt x="4961" y="5703"/>
                  </a:cubicBezTo>
                  <a:lnTo>
                    <a:pt x="4722" y="862"/>
                  </a:lnTo>
                  <a:cubicBezTo>
                    <a:pt x="4722" y="862"/>
                    <a:pt x="2370" y="553"/>
                    <a:pt x="1579" y="124"/>
                  </a:cubicBezTo>
                  <a:cubicBezTo>
                    <a:pt x="1422" y="38"/>
                    <a:pt x="1264" y="1"/>
                    <a:pt x="11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6"/>
            <p:cNvSpPr/>
            <p:nvPr/>
          </p:nvSpPr>
          <p:spPr>
            <a:xfrm>
              <a:off x="404675" y="3241675"/>
              <a:ext cx="124025" cy="144625"/>
            </a:xfrm>
            <a:custGeom>
              <a:avLst/>
              <a:gdLst/>
              <a:ahLst/>
              <a:cxnLst/>
              <a:rect l="l" t="t" r="r" b="b"/>
              <a:pathLst>
                <a:path w="4961" h="5785" extrusionOk="0">
                  <a:moveTo>
                    <a:pt x="3849" y="1"/>
                  </a:moveTo>
                  <a:cubicBezTo>
                    <a:pt x="3698" y="1"/>
                    <a:pt x="3540" y="38"/>
                    <a:pt x="3383" y="124"/>
                  </a:cubicBezTo>
                  <a:cubicBezTo>
                    <a:pt x="2592" y="553"/>
                    <a:pt x="239" y="862"/>
                    <a:pt x="239" y="862"/>
                  </a:cubicBezTo>
                  <a:lnTo>
                    <a:pt x="0" y="5703"/>
                  </a:lnTo>
                  <a:cubicBezTo>
                    <a:pt x="177" y="5760"/>
                    <a:pt x="355" y="5785"/>
                    <a:pt x="534" y="5785"/>
                  </a:cubicBezTo>
                  <a:cubicBezTo>
                    <a:pt x="1428" y="5785"/>
                    <a:pt x="2335" y="5158"/>
                    <a:pt x="3193" y="4759"/>
                  </a:cubicBezTo>
                  <a:cubicBezTo>
                    <a:pt x="3386" y="4672"/>
                    <a:pt x="3568" y="4637"/>
                    <a:pt x="3737" y="4637"/>
                  </a:cubicBezTo>
                  <a:cubicBezTo>
                    <a:pt x="4473" y="4637"/>
                    <a:pt x="4961" y="5307"/>
                    <a:pt x="4961" y="5307"/>
                  </a:cubicBezTo>
                  <a:lnTo>
                    <a:pt x="4961" y="965"/>
                  </a:lnTo>
                  <a:cubicBezTo>
                    <a:pt x="4961" y="592"/>
                    <a:pt x="4454" y="1"/>
                    <a:pt x="3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528675" y="3241825"/>
              <a:ext cx="118475" cy="138150"/>
            </a:xfrm>
            <a:custGeom>
              <a:avLst/>
              <a:gdLst/>
              <a:ahLst/>
              <a:cxnLst/>
              <a:rect l="l" t="t" r="r" b="b"/>
              <a:pathLst>
                <a:path w="4739" h="5526" extrusionOk="0">
                  <a:moveTo>
                    <a:pt x="1065" y="1"/>
                  </a:moveTo>
                  <a:cubicBezTo>
                    <a:pt x="484" y="1"/>
                    <a:pt x="1" y="565"/>
                    <a:pt x="1" y="922"/>
                  </a:cubicBezTo>
                  <a:lnTo>
                    <a:pt x="1" y="5062"/>
                  </a:lnTo>
                  <a:cubicBezTo>
                    <a:pt x="1" y="5062"/>
                    <a:pt x="464" y="4428"/>
                    <a:pt x="1169" y="4428"/>
                  </a:cubicBezTo>
                  <a:cubicBezTo>
                    <a:pt x="1333" y="4428"/>
                    <a:pt x="1511" y="4462"/>
                    <a:pt x="1698" y="4547"/>
                  </a:cubicBezTo>
                  <a:cubicBezTo>
                    <a:pt x="2520" y="4934"/>
                    <a:pt x="3399" y="5526"/>
                    <a:pt x="4249" y="5526"/>
                  </a:cubicBezTo>
                  <a:cubicBezTo>
                    <a:pt x="4414" y="5526"/>
                    <a:pt x="4577" y="5504"/>
                    <a:pt x="4739" y="5454"/>
                  </a:cubicBezTo>
                  <a:lnTo>
                    <a:pt x="4566" y="922"/>
                  </a:lnTo>
                  <a:cubicBezTo>
                    <a:pt x="4566" y="922"/>
                    <a:pt x="2267" y="510"/>
                    <a:pt x="1513" y="118"/>
                  </a:cubicBezTo>
                  <a:cubicBezTo>
                    <a:pt x="1362" y="36"/>
                    <a:pt x="1210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410225" y="3241825"/>
              <a:ext cx="118475" cy="138150"/>
            </a:xfrm>
            <a:custGeom>
              <a:avLst/>
              <a:gdLst/>
              <a:ahLst/>
              <a:cxnLst/>
              <a:rect l="l" t="t" r="r" b="b"/>
              <a:pathLst>
                <a:path w="4739" h="5526" extrusionOk="0">
                  <a:moveTo>
                    <a:pt x="3674" y="1"/>
                  </a:moveTo>
                  <a:cubicBezTo>
                    <a:pt x="3529" y="1"/>
                    <a:pt x="3378" y="36"/>
                    <a:pt x="3227" y="118"/>
                  </a:cubicBezTo>
                  <a:cubicBezTo>
                    <a:pt x="2473" y="510"/>
                    <a:pt x="223" y="802"/>
                    <a:pt x="223" y="802"/>
                  </a:cubicBezTo>
                  <a:lnTo>
                    <a:pt x="1" y="5454"/>
                  </a:lnTo>
                  <a:cubicBezTo>
                    <a:pt x="165" y="5504"/>
                    <a:pt x="330" y="5526"/>
                    <a:pt x="496" y="5526"/>
                  </a:cubicBezTo>
                  <a:cubicBezTo>
                    <a:pt x="1352" y="5526"/>
                    <a:pt x="2222" y="4934"/>
                    <a:pt x="3058" y="4547"/>
                  </a:cubicBezTo>
                  <a:cubicBezTo>
                    <a:pt x="3242" y="4462"/>
                    <a:pt x="3417" y="4428"/>
                    <a:pt x="3579" y="4428"/>
                  </a:cubicBezTo>
                  <a:cubicBezTo>
                    <a:pt x="4275" y="4428"/>
                    <a:pt x="4739" y="5062"/>
                    <a:pt x="4739" y="5062"/>
                  </a:cubicBezTo>
                  <a:lnTo>
                    <a:pt x="4739" y="922"/>
                  </a:lnTo>
                  <a:cubicBezTo>
                    <a:pt x="4739" y="565"/>
                    <a:pt x="4256" y="1"/>
                    <a:pt x="3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528675" y="3219900"/>
              <a:ext cx="118475" cy="138225"/>
            </a:xfrm>
            <a:custGeom>
              <a:avLst/>
              <a:gdLst/>
              <a:ahLst/>
              <a:cxnLst/>
              <a:rect l="l" t="t" r="r" b="b"/>
              <a:pathLst>
                <a:path w="4739" h="5529" extrusionOk="0">
                  <a:moveTo>
                    <a:pt x="1067" y="1"/>
                  </a:moveTo>
                  <a:cubicBezTo>
                    <a:pt x="485" y="1"/>
                    <a:pt x="1" y="569"/>
                    <a:pt x="1" y="925"/>
                  </a:cubicBezTo>
                  <a:lnTo>
                    <a:pt x="1" y="5062"/>
                  </a:lnTo>
                  <a:cubicBezTo>
                    <a:pt x="1" y="5062"/>
                    <a:pt x="465" y="4429"/>
                    <a:pt x="1171" y="4429"/>
                  </a:cubicBezTo>
                  <a:cubicBezTo>
                    <a:pt x="1335" y="4429"/>
                    <a:pt x="1511" y="4463"/>
                    <a:pt x="1698" y="4547"/>
                  </a:cubicBezTo>
                  <a:cubicBezTo>
                    <a:pt x="2523" y="4921"/>
                    <a:pt x="3406" y="5528"/>
                    <a:pt x="4259" y="5528"/>
                  </a:cubicBezTo>
                  <a:cubicBezTo>
                    <a:pt x="4420" y="5528"/>
                    <a:pt x="4580" y="5506"/>
                    <a:pt x="4739" y="5457"/>
                  </a:cubicBezTo>
                  <a:lnTo>
                    <a:pt x="4516" y="806"/>
                  </a:lnTo>
                  <a:cubicBezTo>
                    <a:pt x="4516" y="806"/>
                    <a:pt x="2267" y="513"/>
                    <a:pt x="1513" y="118"/>
                  </a:cubicBezTo>
                  <a:cubicBezTo>
                    <a:pt x="1362" y="36"/>
                    <a:pt x="1212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410225" y="3219900"/>
              <a:ext cx="118475" cy="138225"/>
            </a:xfrm>
            <a:custGeom>
              <a:avLst/>
              <a:gdLst/>
              <a:ahLst/>
              <a:cxnLst/>
              <a:rect l="l" t="t" r="r" b="b"/>
              <a:pathLst>
                <a:path w="4739" h="5529" extrusionOk="0">
                  <a:moveTo>
                    <a:pt x="3673" y="1"/>
                  </a:moveTo>
                  <a:cubicBezTo>
                    <a:pt x="3528" y="1"/>
                    <a:pt x="3378" y="36"/>
                    <a:pt x="3227" y="118"/>
                  </a:cubicBezTo>
                  <a:cubicBezTo>
                    <a:pt x="2473" y="513"/>
                    <a:pt x="223" y="806"/>
                    <a:pt x="223" y="806"/>
                  </a:cubicBezTo>
                  <a:lnTo>
                    <a:pt x="1" y="5457"/>
                  </a:lnTo>
                  <a:cubicBezTo>
                    <a:pt x="162" y="5506"/>
                    <a:pt x="324" y="5528"/>
                    <a:pt x="487" y="5528"/>
                  </a:cubicBezTo>
                  <a:cubicBezTo>
                    <a:pt x="1346" y="5528"/>
                    <a:pt x="2219" y="4921"/>
                    <a:pt x="3058" y="4547"/>
                  </a:cubicBezTo>
                  <a:cubicBezTo>
                    <a:pt x="3242" y="4463"/>
                    <a:pt x="3416" y="4429"/>
                    <a:pt x="3577" y="4429"/>
                  </a:cubicBezTo>
                  <a:cubicBezTo>
                    <a:pt x="4274" y="4429"/>
                    <a:pt x="4739" y="5062"/>
                    <a:pt x="4739" y="5062"/>
                  </a:cubicBezTo>
                  <a:lnTo>
                    <a:pt x="4739" y="925"/>
                  </a:lnTo>
                  <a:cubicBezTo>
                    <a:pt x="4739" y="569"/>
                    <a:pt x="4255" y="1"/>
                    <a:pt x="36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562975" y="3153300"/>
              <a:ext cx="81200" cy="74300"/>
            </a:xfrm>
            <a:custGeom>
              <a:avLst/>
              <a:gdLst/>
              <a:ahLst/>
              <a:cxnLst/>
              <a:rect l="l" t="t" r="r" b="b"/>
              <a:pathLst>
                <a:path w="3248" h="2972" extrusionOk="0">
                  <a:moveTo>
                    <a:pt x="87" y="0"/>
                  </a:moveTo>
                  <a:lnTo>
                    <a:pt x="1" y="363"/>
                  </a:lnTo>
                  <a:cubicBezTo>
                    <a:pt x="207" y="1323"/>
                    <a:pt x="1822" y="2971"/>
                    <a:pt x="1822" y="2971"/>
                  </a:cubicBezTo>
                  <a:lnTo>
                    <a:pt x="3247" y="2077"/>
                  </a:lnTo>
                  <a:cubicBezTo>
                    <a:pt x="2098" y="396"/>
                    <a:pt x="413" y="33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639400" y="3300075"/>
              <a:ext cx="13725" cy="37450"/>
            </a:xfrm>
            <a:custGeom>
              <a:avLst/>
              <a:gdLst/>
              <a:ahLst/>
              <a:cxnLst/>
              <a:rect l="l" t="t" r="r" b="b"/>
              <a:pathLst>
                <a:path w="549" h="1498" extrusionOk="0">
                  <a:moveTo>
                    <a:pt x="532" y="1"/>
                  </a:moveTo>
                  <a:lnTo>
                    <a:pt x="380" y="326"/>
                  </a:lnTo>
                  <a:lnTo>
                    <a:pt x="396" y="429"/>
                  </a:lnTo>
                  <a:cubicBezTo>
                    <a:pt x="120" y="569"/>
                    <a:pt x="223" y="738"/>
                    <a:pt x="104" y="792"/>
                  </a:cubicBezTo>
                  <a:cubicBezTo>
                    <a:pt x="1" y="825"/>
                    <a:pt x="1" y="944"/>
                    <a:pt x="104" y="981"/>
                  </a:cubicBezTo>
                  <a:cubicBezTo>
                    <a:pt x="112" y="982"/>
                    <a:pt x="120" y="983"/>
                    <a:pt x="128" y="983"/>
                  </a:cubicBezTo>
                  <a:cubicBezTo>
                    <a:pt x="247" y="983"/>
                    <a:pt x="413" y="878"/>
                    <a:pt x="413" y="878"/>
                  </a:cubicBezTo>
                  <a:cubicBezTo>
                    <a:pt x="423" y="1059"/>
                    <a:pt x="440" y="1497"/>
                    <a:pt x="468" y="1497"/>
                  </a:cubicBezTo>
                  <a:cubicBezTo>
                    <a:pt x="485" y="1497"/>
                    <a:pt x="506" y="1341"/>
                    <a:pt x="532" y="878"/>
                  </a:cubicBezTo>
                  <a:cubicBezTo>
                    <a:pt x="549" y="569"/>
                    <a:pt x="532" y="1"/>
                    <a:pt x="532" y="1"/>
                  </a:cubicBez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403750" y="3300075"/>
              <a:ext cx="13825" cy="37450"/>
            </a:xfrm>
            <a:custGeom>
              <a:avLst/>
              <a:gdLst/>
              <a:ahLst/>
              <a:cxnLst/>
              <a:rect l="l" t="t" r="r" b="b"/>
              <a:pathLst>
                <a:path w="553" h="1498" extrusionOk="0">
                  <a:moveTo>
                    <a:pt x="0" y="1"/>
                  </a:moveTo>
                  <a:lnTo>
                    <a:pt x="0" y="878"/>
                  </a:lnTo>
                  <a:cubicBezTo>
                    <a:pt x="26" y="1341"/>
                    <a:pt x="50" y="1497"/>
                    <a:pt x="71" y="1497"/>
                  </a:cubicBezTo>
                  <a:cubicBezTo>
                    <a:pt x="105" y="1497"/>
                    <a:pt x="130" y="1059"/>
                    <a:pt x="140" y="878"/>
                  </a:cubicBezTo>
                  <a:cubicBezTo>
                    <a:pt x="140" y="878"/>
                    <a:pt x="306" y="983"/>
                    <a:pt x="412" y="983"/>
                  </a:cubicBezTo>
                  <a:cubicBezTo>
                    <a:pt x="419" y="983"/>
                    <a:pt x="426" y="982"/>
                    <a:pt x="433" y="981"/>
                  </a:cubicBezTo>
                  <a:cubicBezTo>
                    <a:pt x="536" y="944"/>
                    <a:pt x="552" y="825"/>
                    <a:pt x="433" y="792"/>
                  </a:cubicBezTo>
                  <a:cubicBezTo>
                    <a:pt x="309" y="738"/>
                    <a:pt x="412" y="569"/>
                    <a:pt x="157" y="429"/>
                  </a:cubicBezTo>
                  <a:lnTo>
                    <a:pt x="157" y="3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C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450;p40">
            <a:extLst>
              <a:ext uri="{FF2B5EF4-FFF2-40B4-BE49-F238E27FC236}">
                <a16:creationId xmlns:a16="http://schemas.microsoft.com/office/drawing/2014/main" id="{A091E46C-BB7A-41E7-8BB7-E8AF4B918621}"/>
              </a:ext>
            </a:extLst>
          </p:cNvPr>
          <p:cNvSpPr txBox="1">
            <a:spLocks/>
          </p:cNvSpPr>
          <p:nvPr/>
        </p:nvSpPr>
        <p:spPr>
          <a:xfrm>
            <a:off x="167222" y="69600"/>
            <a:ext cx="2553900" cy="47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1600" b="1" dirty="0">
                <a:solidFill>
                  <a:schemeClr val="bg1"/>
                </a:solidFill>
              </a:rPr>
              <a:t>Mega Goal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71"/>
          <p:cNvGrpSpPr/>
          <p:nvPr/>
        </p:nvGrpSpPr>
        <p:grpSpPr>
          <a:xfrm>
            <a:off x="7487293" y="1119657"/>
            <a:ext cx="810480" cy="800938"/>
            <a:chOff x="1082598" y="2828198"/>
            <a:chExt cx="504061" cy="498096"/>
          </a:xfrm>
        </p:grpSpPr>
        <p:sp>
          <p:nvSpPr>
            <p:cNvPr id="1038" name="Google Shape;1038;p71"/>
            <p:cNvSpPr/>
            <p:nvPr/>
          </p:nvSpPr>
          <p:spPr>
            <a:xfrm>
              <a:off x="1145440" y="3113639"/>
              <a:ext cx="153657" cy="154497"/>
            </a:xfrm>
            <a:custGeom>
              <a:avLst/>
              <a:gdLst/>
              <a:ahLst/>
              <a:cxnLst/>
              <a:rect l="l" t="t" r="r" b="b"/>
              <a:pathLst>
                <a:path w="3477" h="3496" extrusionOk="0">
                  <a:moveTo>
                    <a:pt x="1668" y="1"/>
                  </a:moveTo>
                  <a:cubicBezTo>
                    <a:pt x="975" y="248"/>
                    <a:pt x="388" y="588"/>
                    <a:pt x="153" y="729"/>
                  </a:cubicBezTo>
                  <a:cubicBezTo>
                    <a:pt x="47" y="835"/>
                    <a:pt x="0" y="976"/>
                    <a:pt x="0" y="1081"/>
                  </a:cubicBezTo>
                  <a:cubicBezTo>
                    <a:pt x="294" y="1763"/>
                    <a:pt x="1762" y="3231"/>
                    <a:pt x="2396" y="3477"/>
                  </a:cubicBezTo>
                  <a:cubicBezTo>
                    <a:pt x="2436" y="3490"/>
                    <a:pt x="2475" y="3496"/>
                    <a:pt x="2512" y="3496"/>
                  </a:cubicBezTo>
                  <a:cubicBezTo>
                    <a:pt x="2616" y="3496"/>
                    <a:pt x="2702" y="3450"/>
                    <a:pt x="2737" y="3372"/>
                  </a:cubicBezTo>
                  <a:cubicBezTo>
                    <a:pt x="2936" y="3078"/>
                    <a:pt x="3277" y="2550"/>
                    <a:pt x="3476" y="1810"/>
                  </a:cubicBezTo>
                  <a:cubicBezTo>
                    <a:pt x="3277" y="1610"/>
                    <a:pt x="2596" y="929"/>
                    <a:pt x="2596" y="929"/>
                  </a:cubicBezTo>
                  <a:cubicBezTo>
                    <a:pt x="2596" y="929"/>
                    <a:pt x="1856" y="248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1"/>
            <p:cNvSpPr/>
            <p:nvPr/>
          </p:nvSpPr>
          <p:spPr>
            <a:xfrm>
              <a:off x="1082598" y="2943806"/>
              <a:ext cx="218576" cy="159491"/>
            </a:xfrm>
            <a:custGeom>
              <a:avLst/>
              <a:gdLst/>
              <a:ahLst/>
              <a:cxnLst/>
              <a:rect l="l" t="t" r="r" b="b"/>
              <a:pathLst>
                <a:path w="4946" h="3609" extrusionOk="0">
                  <a:moveTo>
                    <a:pt x="3502" y="0"/>
                  </a:moveTo>
                  <a:cubicBezTo>
                    <a:pt x="2693" y="0"/>
                    <a:pt x="1614" y="268"/>
                    <a:pt x="447" y="1295"/>
                  </a:cubicBezTo>
                  <a:cubicBezTo>
                    <a:pt x="1" y="1636"/>
                    <a:pt x="1" y="2329"/>
                    <a:pt x="400" y="2763"/>
                  </a:cubicBezTo>
                  <a:lnTo>
                    <a:pt x="1128" y="3503"/>
                  </a:lnTo>
                  <a:cubicBezTo>
                    <a:pt x="1228" y="3574"/>
                    <a:pt x="1352" y="3609"/>
                    <a:pt x="1468" y="3609"/>
                  </a:cubicBezTo>
                  <a:cubicBezTo>
                    <a:pt x="1584" y="3609"/>
                    <a:pt x="1692" y="3574"/>
                    <a:pt x="1763" y="3503"/>
                  </a:cubicBezTo>
                  <a:lnTo>
                    <a:pt x="4945" y="320"/>
                  </a:lnTo>
                  <a:cubicBezTo>
                    <a:pt x="4945" y="320"/>
                    <a:pt x="4385" y="0"/>
                    <a:pt x="3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1"/>
            <p:cNvSpPr/>
            <p:nvPr/>
          </p:nvSpPr>
          <p:spPr>
            <a:xfrm>
              <a:off x="1307892" y="3113639"/>
              <a:ext cx="198822" cy="212654"/>
            </a:xfrm>
            <a:custGeom>
              <a:avLst/>
              <a:gdLst/>
              <a:ahLst/>
              <a:cxnLst/>
              <a:rect l="l" t="t" r="r" b="b"/>
              <a:pathLst>
                <a:path w="4499" h="4812" extrusionOk="0">
                  <a:moveTo>
                    <a:pt x="3324" y="1"/>
                  </a:moveTo>
                  <a:lnTo>
                    <a:pt x="188" y="3137"/>
                  </a:lnTo>
                  <a:cubicBezTo>
                    <a:pt x="0" y="3325"/>
                    <a:pt x="0" y="3618"/>
                    <a:pt x="188" y="3771"/>
                  </a:cubicBezTo>
                  <a:lnTo>
                    <a:pt x="928" y="4499"/>
                  </a:lnTo>
                  <a:cubicBezTo>
                    <a:pt x="1112" y="4711"/>
                    <a:pt x="1361" y="4811"/>
                    <a:pt x="1615" y="4811"/>
                  </a:cubicBezTo>
                  <a:cubicBezTo>
                    <a:pt x="1898" y="4811"/>
                    <a:pt x="2186" y="4687"/>
                    <a:pt x="2396" y="4452"/>
                  </a:cubicBezTo>
                  <a:cubicBezTo>
                    <a:pt x="4498" y="2009"/>
                    <a:pt x="3324" y="1"/>
                    <a:pt x="3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1"/>
            <p:cNvSpPr/>
            <p:nvPr/>
          </p:nvSpPr>
          <p:spPr>
            <a:xfrm>
              <a:off x="1178098" y="2828198"/>
              <a:ext cx="408560" cy="405908"/>
            </a:xfrm>
            <a:custGeom>
              <a:avLst/>
              <a:gdLst/>
              <a:ahLst/>
              <a:cxnLst/>
              <a:rect l="l" t="t" r="r" b="b"/>
              <a:pathLst>
                <a:path w="9245" h="9185" extrusionOk="0">
                  <a:moveTo>
                    <a:pt x="8316" y="0"/>
                  </a:moveTo>
                  <a:cubicBezTo>
                    <a:pt x="6942" y="0"/>
                    <a:pt x="4206" y="294"/>
                    <a:pt x="1998" y="2396"/>
                  </a:cubicBezTo>
                  <a:cubicBezTo>
                    <a:pt x="1117" y="3277"/>
                    <a:pt x="436" y="4651"/>
                    <a:pt x="142" y="5426"/>
                  </a:cubicBezTo>
                  <a:cubicBezTo>
                    <a:pt x="1" y="5720"/>
                    <a:pt x="1" y="6119"/>
                    <a:pt x="189" y="6460"/>
                  </a:cubicBezTo>
                  <a:cubicBezTo>
                    <a:pt x="436" y="6754"/>
                    <a:pt x="776" y="7247"/>
                    <a:pt x="1363" y="7834"/>
                  </a:cubicBezTo>
                  <a:cubicBezTo>
                    <a:pt x="1951" y="8421"/>
                    <a:pt x="2444" y="8809"/>
                    <a:pt x="2784" y="9009"/>
                  </a:cubicBezTo>
                  <a:cubicBezTo>
                    <a:pt x="2962" y="9122"/>
                    <a:pt x="3175" y="9184"/>
                    <a:pt x="3393" y="9184"/>
                  </a:cubicBezTo>
                  <a:cubicBezTo>
                    <a:pt x="3535" y="9184"/>
                    <a:pt x="3679" y="9158"/>
                    <a:pt x="3818" y="9102"/>
                  </a:cubicBezTo>
                  <a:cubicBezTo>
                    <a:pt x="4546" y="8762"/>
                    <a:pt x="5920" y="8128"/>
                    <a:pt x="6801" y="7247"/>
                  </a:cubicBezTo>
                  <a:cubicBezTo>
                    <a:pt x="8950" y="5039"/>
                    <a:pt x="9244" y="2302"/>
                    <a:pt x="9244" y="928"/>
                  </a:cubicBezTo>
                  <a:cubicBezTo>
                    <a:pt x="9244" y="388"/>
                    <a:pt x="8810" y="0"/>
                    <a:pt x="8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1"/>
            <p:cNvSpPr/>
            <p:nvPr/>
          </p:nvSpPr>
          <p:spPr>
            <a:xfrm>
              <a:off x="1342141" y="2927587"/>
              <a:ext cx="151580" cy="138102"/>
            </a:xfrm>
            <a:custGeom>
              <a:avLst/>
              <a:gdLst/>
              <a:ahLst/>
              <a:cxnLst/>
              <a:rect l="l" t="t" r="r" b="b"/>
              <a:pathLst>
                <a:path w="3430" h="3125" extrusionOk="0">
                  <a:moveTo>
                    <a:pt x="1709" y="0"/>
                  </a:moveTo>
                  <a:cubicBezTo>
                    <a:pt x="1310" y="0"/>
                    <a:pt x="905" y="147"/>
                    <a:pt x="588" y="441"/>
                  </a:cubicBezTo>
                  <a:cubicBezTo>
                    <a:pt x="0" y="1075"/>
                    <a:pt x="0" y="2062"/>
                    <a:pt x="588" y="2649"/>
                  </a:cubicBezTo>
                  <a:cubicBezTo>
                    <a:pt x="905" y="2966"/>
                    <a:pt x="1310" y="3125"/>
                    <a:pt x="1709" y="3125"/>
                  </a:cubicBezTo>
                  <a:cubicBezTo>
                    <a:pt x="2108" y="3125"/>
                    <a:pt x="2502" y="2966"/>
                    <a:pt x="2796" y="2649"/>
                  </a:cubicBezTo>
                  <a:cubicBezTo>
                    <a:pt x="3430" y="2062"/>
                    <a:pt x="3430" y="1075"/>
                    <a:pt x="2796" y="441"/>
                  </a:cubicBezTo>
                  <a:cubicBezTo>
                    <a:pt x="2502" y="147"/>
                    <a:pt x="2108" y="0"/>
                    <a:pt x="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1"/>
            <p:cNvSpPr/>
            <p:nvPr/>
          </p:nvSpPr>
          <p:spPr>
            <a:xfrm>
              <a:off x="1441795" y="2828198"/>
              <a:ext cx="144863" cy="142786"/>
            </a:xfrm>
            <a:custGeom>
              <a:avLst/>
              <a:gdLst/>
              <a:ahLst/>
              <a:cxnLst/>
              <a:rect l="l" t="t" r="r" b="b"/>
              <a:pathLst>
                <a:path w="3278" h="3231" extrusionOk="0">
                  <a:moveTo>
                    <a:pt x="2349" y="0"/>
                  </a:moveTo>
                  <a:cubicBezTo>
                    <a:pt x="1762" y="0"/>
                    <a:pt x="928" y="47"/>
                    <a:pt x="0" y="247"/>
                  </a:cubicBezTo>
                  <a:cubicBezTo>
                    <a:pt x="294" y="881"/>
                    <a:pt x="728" y="1468"/>
                    <a:pt x="1269" y="2009"/>
                  </a:cubicBezTo>
                  <a:cubicBezTo>
                    <a:pt x="1762" y="2549"/>
                    <a:pt x="2396" y="2936"/>
                    <a:pt x="2983" y="3230"/>
                  </a:cubicBezTo>
                  <a:cubicBezTo>
                    <a:pt x="3230" y="2302"/>
                    <a:pt x="3277" y="1515"/>
                    <a:pt x="3277" y="928"/>
                  </a:cubicBezTo>
                  <a:cubicBezTo>
                    <a:pt x="3277" y="388"/>
                    <a:pt x="2843" y="0"/>
                    <a:pt x="2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1"/>
            <p:cNvSpPr/>
            <p:nvPr/>
          </p:nvSpPr>
          <p:spPr>
            <a:xfrm>
              <a:off x="1370159" y="2953529"/>
              <a:ext cx="93467" cy="84761"/>
            </a:xfrm>
            <a:custGeom>
              <a:avLst/>
              <a:gdLst/>
              <a:ahLst/>
              <a:cxnLst/>
              <a:rect l="l" t="t" r="r" b="b"/>
              <a:pathLst>
                <a:path w="2115" h="1918" extrusionOk="0">
                  <a:moveTo>
                    <a:pt x="1081" y="1"/>
                  </a:moveTo>
                  <a:cubicBezTo>
                    <a:pt x="837" y="1"/>
                    <a:pt x="594" y="100"/>
                    <a:pt x="400" y="300"/>
                  </a:cubicBezTo>
                  <a:cubicBezTo>
                    <a:pt x="1" y="641"/>
                    <a:pt x="1" y="1275"/>
                    <a:pt x="400" y="1663"/>
                  </a:cubicBezTo>
                  <a:cubicBezTo>
                    <a:pt x="594" y="1833"/>
                    <a:pt x="837" y="1918"/>
                    <a:pt x="1081" y="1918"/>
                  </a:cubicBezTo>
                  <a:cubicBezTo>
                    <a:pt x="1325" y="1918"/>
                    <a:pt x="1568" y="1833"/>
                    <a:pt x="1762" y="1663"/>
                  </a:cubicBezTo>
                  <a:cubicBezTo>
                    <a:pt x="2115" y="1275"/>
                    <a:pt x="2115" y="641"/>
                    <a:pt x="1762" y="300"/>
                  </a:cubicBezTo>
                  <a:cubicBezTo>
                    <a:pt x="1568" y="100"/>
                    <a:pt x="1325" y="1"/>
                    <a:pt x="10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1"/>
            <p:cNvSpPr/>
            <p:nvPr/>
          </p:nvSpPr>
          <p:spPr>
            <a:xfrm>
              <a:off x="1255965" y="3051504"/>
              <a:ext cx="112161" cy="102040"/>
            </a:xfrm>
            <a:custGeom>
              <a:avLst/>
              <a:gdLst/>
              <a:ahLst/>
              <a:cxnLst/>
              <a:rect l="l" t="t" r="r" b="b"/>
              <a:pathLst>
                <a:path w="2538" h="2309" extrusionOk="0">
                  <a:moveTo>
                    <a:pt x="1246" y="0"/>
                  </a:moveTo>
                  <a:cubicBezTo>
                    <a:pt x="952" y="0"/>
                    <a:pt x="658" y="109"/>
                    <a:pt x="435" y="326"/>
                  </a:cubicBezTo>
                  <a:cubicBezTo>
                    <a:pt x="1" y="773"/>
                    <a:pt x="1" y="1501"/>
                    <a:pt x="435" y="1947"/>
                  </a:cubicBezTo>
                  <a:cubicBezTo>
                    <a:pt x="658" y="2188"/>
                    <a:pt x="952" y="2308"/>
                    <a:pt x="1246" y="2308"/>
                  </a:cubicBezTo>
                  <a:cubicBezTo>
                    <a:pt x="1539" y="2308"/>
                    <a:pt x="1833" y="2188"/>
                    <a:pt x="2056" y="1947"/>
                  </a:cubicBezTo>
                  <a:cubicBezTo>
                    <a:pt x="2538" y="1501"/>
                    <a:pt x="2538" y="773"/>
                    <a:pt x="2056" y="326"/>
                  </a:cubicBezTo>
                  <a:cubicBezTo>
                    <a:pt x="1833" y="109"/>
                    <a:pt x="1539" y="0"/>
                    <a:pt x="1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1"/>
            <p:cNvSpPr/>
            <p:nvPr/>
          </p:nvSpPr>
          <p:spPr>
            <a:xfrm>
              <a:off x="1277266" y="3070728"/>
              <a:ext cx="69559" cy="63593"/>
            </a:xfrm>
            <a:custGeom>
              <a:avLst/>
              <a:gdLst/>
              <a:ahLst/>
              <a:cxnLst/>
              <a:rect l="l" t="t" r="r" b="b"/>
              <a:pathLst>
                <a:path w="1574" h="1439" extrusionOk="0">
                  <a:moveTo>
                    <a:pt x="769" y="0"/>
                  </a:moveTo>
                  <a:cubicBezTo>
                    <a:pt x="590" y="0"/>
                    <a:pt x="417" y="62"/>
                    <a:pt x="294" y="185"/>
                  </a:cubicBezTo>
                  <a:cubicBezTo>
                    <a:pt x="0" y="479"/>
                    <a:pt x="0" y="925"/>
                    <a:pt x="294" y="1219"/>
                  </a:cubicBezTo>
                  <a:cubicBezTo>
                    <a:pt x="417" y="1365"/>
                    <a:pt x="590" y="1439"/>
                    <a:pt x="769" y="1439"/>
                  </a:cubicBezTo>
                  <a:cubicBezTo>
                    <a:pt x="949" y="1439"/>
                    <a:pt x="1134" y="1365"/>
                    <a:pt x="1280" y="1219"/>
                  </a:cubicBezTo>
                  <a:cubicBezTo>
                    <a:pt x="1574" y="925"/>
                    <a:pt x="1574" y="479"/>
                    <a:pt x="1280" y="185"/>
                  </a:cubicBezTo>
                  <a:cubicBezTo>
                    <a:pt x="1134" y="62"/>
                    <a:pt x="949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1"/>
            <p:cNvSpPr/>
            <p:nvPr/>
          </p:nvSpPr>
          <p:spPr>
            <a:xfrm>
              <a:off x="1097667" y="3152573"/>
              <a:ext cx="162496" cy="162761"/>
            </a:xfrm>
            <a:custGeom>
              <a:avLst/>
              <a:gdLst/>
              <a:ahLst/>
              <a:cxnLst/>
              <a:rect l="l" t="t" r="r" b="b"/>
              <a:pathLst>
                <a:path w="3677" h="3683" extrusionOk="0">
                  <a:moveTo>
                    <a:pt x="1574" y="1"/>
                  </a:moveTo>
                  <a:cubicBezTo>
                    <a:pt x="541" y="200"/>
                    <a:pt x="153" y="835"/>
                    <a:pt x="1" y="1222"/>
                  </a:cubicBezTo>
                  <a:cubicBezTo>
                    <a:pt x="1" y="1300"/>
                    <a:pt x="41" y="1386"/>
                    <a:pt x="109" y="1386"/>
                  </a:cubicBezTo>
                  <a:cubicBezTo>
                    <a:pt x="122" y="1386"/>
                    <a:pt x="137" y="1383"/>
                    <a:pt x="153" y="1375"/>
                  </a:cubicBezTo>
                  <a:cubicBezTo>
                    <a:pt x="280" y="1329"/>
                    <a:pt x="407" y="1312"/>
                    <a:pt x="522" y="1312"/>
                  </a:cubicBezTo>
                  <a:cubicBezTo>
                    <a:pt x="672" y="1312"/>
                    <a:pt x="801" y="1342"/>
                    <a:pt x="881" y="1375"/>
                  </a:cubicBezTo>
                  <a:cubicBezTo>
                    <a:pt x="106" y="2256"/>
                    <a:pt x="153" y="3137"/>
                    <a:pt x="200" y="3430"/>
                  </a:cubicBezTo>
                  <a:cubicBezTo>
                    <a:pt x="200" y="3477"/>
                    <a:pt x="247" y="3477"/>
                    <a:pt x="294" y="3477"/>
                  </a:cubicBezTo>
                  <a:cubicBezTo>
                    <a:pt x="353" y="3488"/>
                    <a:pt x="447" y="3499"/>
                    <a:pt x="568" y="3499"/>
                  </a:cubicBezTo>
                  <a:cubicBezTo>
                    <a:pt x="959" y="3499"/>
                    <a:pt x="1631" y="3384"/>
                    <a:pt x="2302" y="2784"/>
                  </a:cubicBezTo>
                  <a:cubicBezTo>
                    <a:pt x="2408" y="2937"/>
                    <a:pt x="2455" y="3278"/>
                    <a:pt x="2302" y="3524"/>
                  </a:cubicBezTo>
                  <a:cubicBezTo>
                    <a:pt x="2302" y="3599"/>
                    <a:pt x="2333" y="3682"/>
                    <a:pt x="2399" y="3682"/>
                  </a:cubicBezTo>
                  <a:cubicBezTo>
                    <a:pt x="2415" y="3682"/>
                    <a:pt x="2434" y="3677"/>
                    <a:pt x="2455" y="3665"/>
                  </a:cubicBezTo>
                  <a:cubicBezTo>
                    <a:pt x="2843" y="3524"/>
                    <a:pt x="3524" y="3137"/>
                    <a:pt x="3677" y="2150"/>
                  </a:cubicBezTo>
                  <a:lnTo>
                    <a:pt x="2596" y="1081"/>
                  </a:lnTo>
                  <a:lnTo>
                    <a:pt x="15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8" name="Google Shape;1048;p71"/>
          <p:cNvSpPr/>
          <p:nvPr/>
        </p:nvSpPr>
        <p:spPr>
          <a:xfrm rot="4852099">
            <a:off x="5483124" y="1580547"/>
            <a:ext cx="2694759" cy="2711814"/>
          </a:xfrm>
          <a:custGeom>
            <a:avLst/>
            <a:gdLst/>
            <a:ahLst/>
            <a:cxnLst/>
            <a:rect l="l" t="t" r="r" b="b"/>
            <a:pathLst>
              <a:path w="14694" h="14787" extrusionOk="0">
                <a:moveTo>
                  <a:pt x="10198" y="18"/>
                </a:moveTo>
                <a:cubicBezTo>
                  <a:pt x="10180" y="18"/>
                  <a:pt x="10180" y="36"/>
                  <a:pt x="10180" y="36"/>
                </a:cubicBezTo>
                <a:cubicBezTo>
                  <a:pt x="10180" y="58"/>
                  <a:pt x="10198" y="58"/>
                  <a:pt x="10198" y="58"/>
                </a:cubicBezTo>
                <a:lnTo>
                  <a:pt x="10400" y="58"/>
                </a:lnTo>
                <a:cubicBezTo>
                  <a:pt x="10417" y="58"/>
                  <a:pt x="10435" y="36"/>
                  <a:pt x="10435" y="36"/>
                </a:cubicBezTo>
                <a:cubicBezTo>
                  <a:pt x="10417" y="18"/>
                  <a:pt x="10417" y="18"/>
                  <a:pt x="10400" y="18"/>
                </a:cubicBezTo>
                <a:close/>
                <a:moveTo>
                  <a:pt x="10654" y="1"/>
                </a:moveTo>
                <a:cubicBezTo>
                  <a:pt x="10636" y="1"/>
                  <a:pt x="10636" y="18"/>
                  <a:pt x="10636" y="18"/>
                </a:cubicBezTo>
                <a:cubicBezTo>
                  <a:pt x="10636" y="36"/>
                  <a:pt x="10636" y="36"/>
                  <a:pt x="10654" y="58"/>
                </a:cubicBezTo>
                <a:cubicBezTo>
                  <a:pt x="10679" y="51"/>
                  <a:pt x="10701" y="48"/>
                  <a:pt x="10723" y="48"/>
                </a:cubicBezTo>
                <a:cubicBezTo>
                  <a:pt x="10766" y="48"/>
                  <a:pt x="10806" y="58"/>
                  <a:pt x="10856" y="58"/>
                </a:cubicBezTo>
                <a:cubicBezTo>
                  <a:pt x="10873" y="58"/>
                  <a:pt x="10873" y="36"/>
                  <a:pt x="10873" y="18"/>
                </a:cubicBezTo>
                <a:cubicBezTo>
                  <a:pt x="10873" y="18"/>
                  <a:pt x="10873" y="1"/>
                  <a:pt x="10856" y="1"/>
                </a:cubicBezTo>
                <a:close/>
                <a:moveTo>
                  <a:pt x="11110" y="18"/>
                </a:moveTo>
                <a:cubicBezTo>
                  <a:pt x="11093" y="18"/>
                  <a:pt x="11093" y="18"/>
                  <a:pt x="11093" y="36"/>
                </a:cubicBezTo>
                <a:cubicBezTo>
                  <a:pt x="11093" y="58"/>
                  <a:pt x="11093" y="58"/>
                  <a:pt x="11110" y="58"/>
                </a:cubicBezTo>
                <a:cubicBezTo>
                  <a:pt x="11167" y="58"/>
                  <a:pt x="11242" y="75"/>
                  <a:pt x="11312" y="75"/>
                </a:cubicBezTo>
                <a:lnTo>
                  <a:pt x="11329" y="58"/>
                </a:lnTo>
                <a:cubicBezTo>
                  <a:pt x="11329" y="36"/>
                  <a:pt x="11329" y="36"/>
                  <a:pt x="11312" y="36"/>
                </a:cubicBezTo>
                <a:cubicBezTo>
                  <a:pt x="11242" y="18"/>
                  <a:pt x="11167" y="18"/>
                  <a:pt x="11110" y="18"/>
                </a:cubicBezTo>
                <a:close/>
                <a:moveTo>
                  <a:pt x="9966" y="48"/>
                </a:moveTo>
                <a:cubicBezTo>
                  <a:pt x="9963" y="48"/>
                  <a:pt x="9961" y="51"/>
                  <a:pt x="9961" y="58"/>
                </a:cubicBezTo>
                <a:cubicBezTo>
                  <a:pt x="9886" y="58"/>
                  <a:pt x="9816" y="58"/>
                  <a:pt x="9742" y="75"/>
                </a:cubicBezTo>
                <a:lnTo>
                  <a:pt x="9724" y="93"/>
                </a:lnTo>
                <a:cubicBezTo>
                  <a:pt x="9724" y="110"/>
                  <a:pt x="9742" y="110"/>
                  <a:pt x="9742" y="110"/>
                </a:cubicBezTo>
                <a:lnTo>
                  <a:pt x="9759" y="110"/>
                </a:lnTo>
                <a:cubicBezTo>
                  <a:pt x="9816" y="110"/>
                  <a:pt x="9886" y="93"/>
                  <a:pt x="9961" y="93"/>
                </a:cubicBezTo>
                <a:cubicBezTo>
                  <a:pt x="9961" y="93"/>
                  <a:pt x="9979" y="75"/>
                  <a:pt x="9979" y="58"/>
                </a:cubicBezTo>
                <a:cubicBezTo>
                  <a:pt x="9979" y="58"/>
                  <a:pt x="9971" y="48"/>
                  <a:pt x="9966" y="48"/>
                </a:cubicBezTo>
                <a:close/>
                <a:moveTo>
                  <a:pt x="11571" y="58"/>
                </a:moveTo>
                <a:cubicBezTo>
                  <a:pt x="11549" y="58"/>
                  <a:pt x="11531" y="58"/>
                  <a:pt x="11531" y="75"/>
                </a:cubicBezTo>
                <a:lnTo>
                  <a:pt x="11549" y="93"/>
                </a:lnTo>
                <a:cubicBezTo>
                  <a:pt x="11623" y="93"/>
                  <a:pt x="11698" y="110"/>
                  <a:pt x="11751" y="110"/>
                </a:cubicBezTo>
                <a:lnTo>
                  <a:pt x="11768" y="110"/>
                </a:lnTo>
                <a:cubicBezTo>
                  <a:pt x="11768" y="110"/>
                  <a:pt x="11790" y="110"/>
                  <a:pt x="11790" y="93"/>
                </a:cubicBezTo>
                <a:lnTo>
                  <a:pt x="11768" y="75"/>
                </a:lnTo>
                <a:cubicBezTo>
                  <a:pt x="11698" y="75"/>
                  <a:pt x="11623" y="58"/>
                  <a:pt x="11571" y="58"/>
                </a:cubicBezTo>
                <a:close/>
                <a:moveTo>
                  <a:pt x="9505" y="110"/>
                </a:moveTo>
                <a:cubicBezTo>
                  <a:pt x="9430" y="128"/>
                  <a:pt x="9378" y="146"/>
                  <a:pt x="9303" y="167"/>
                </a:cubicBezTo>
                <a:cubicBezTo>
                  <a:pt x="9286" y="167"/>
                  <a:pt x="9286" y="185"/>
                  <a:pt x="9286" y="185"/>
                </a:cubicBezTo>
                <a:cubicBezTo>
                  <a:pt x="9286" y="203"/>
                  <a:pt x="9303" y="203"/>
                  <a:pt x="9303" y="203"/>
                </a:cubicBezTo>
                <a:cubicBezTo>
                  <a:pt x="9378" y="185"/>
                  <a:pt x="9448" y="167"/>
                  <a:pt x="9505" y="167"/>
                </a:cubicBezTo>
                <a:cubicBezTo>
                  <a:pt x="9522" y="146"/>
                  <a:pt x="9522" y="146"/>
                  <a:pt x="9522" y="128"/>
                </a:cubicBezTo>
                <a:cubicBezTo>
                  <a:pt x="9522" y="128"/>
                  <a:pt x="9522" y="110"/>
                  <a:pt x="9505" y="110"/>
                </a:cubicBezTo>
                <a:close/>
                <a:moveTo>
                  <a:pt x="12009" y="110"/>
                </a:moveTo>
                <a:lnTo>
                  <a:pt x="11987" y="128"/>
                </a:lnTo>
                <a:cubicBezTo>
                  <a:pt x="11987" y="146"/>
                  <a:pt x="11987" y="167"/>
                  <a:pt x="12009" y="167"/>
                </a:cubicBezTo>
                <a:cubicBezTo>
                  <a:pt x="12062" y="167"/>
                  <a:pt x="12137" y="185"/>
                  <a:pt x="12207" y="203"/>
                </a:cubicBezTo>
                <a:cubicBezTo>
                  <a:pt x="12207" y="203"/>
                  <a:pt x="12229" y="203"/>
                  <a:pt x="12229" y="185"/>
                </a:cubicBezTo>
                <a:cubicBezTo>
                  <a:pt x="12229" y="185"/>
                  <a:pt x="12229" y="167"/>
                  <a:pt x="12207" y="167"/>
                </a:cubicBezTo>
                <a:cubicBezTo>
                  <a:pt x="12154" y="146"/>
                  <a:pt x="12079" y="128"/>
                  <a:pt x="12009" y="110"/>
                </a:cubicBezTo>
                <a:close/>
                <a:moveTo>
                  <a:pt x="9066" y="220"/>
                </a:moveTo>
                <a:cubicBezTo>
                  <a:pt x="8992" y="255"/>
                  <a:pt x="8939" y="277"/>
                  <a:pt x="8865" y="295"/>
                </a:cubicBezTo>
                <a:cubicBezTo>
                  <a:pt x="8847" y="295"/>
                  <a:pt x="8847" y="312"/>
                  <a:pt x="8847" y="312"/>
                </a:cubicBezTo>
                <a:lnTo>
                  <a:pt x="8865" y="330"/>
                </a:lnTo>
                <a:lnTo>
                  <a:pt x="8882" y="330"/>
                </a:lnTo>
                <a:cubicBezTo>
                  <a:pt x="8939" y="312"/>
                  <a:pt x="9009" y="295"/>
                  <a:pt x="9066" y="277"/>
                </a:cubicBezTo>
                <a:cubicBezTo>
                  <a:pt x="9084" y="255"/>
                  <a:pt x="9084" y="255"/>
                  <a:pt x="9084" y="238"/>
                </a:cubicBezTo>
                <a:lnTo>
                  <a:pt x="9066" y="220"/>
                </a:lnTo>
                <a:close/>
                <a:moveTo>
                  <a:pt x="12442" y="230"/>
                </a:moveTo>
                <a:cubicBezTo>
                  <a:pt x="12436" y="230"/>
                  <a:pt x="12426" y="238"/>
                  <a:pt x="12426" y="238"/>
                </a:cubicBezTo>
                <a:cubicBezTo>
                  <a:pt x="12426" y="255"/>
                  <a:pt x="12426" y="255"/>
                  <a:pt x="12448" y="277"/>
                </a:cubicBezTo>
                <a:cubicBezTo>
                  <a:pt x="12501" y="295"/>
                  <a:pt x="12575" y="312"/>
                  <a:pt x="12628" y="330"/>
                </a:cubicBezTo>
                <a:lnTo>
                  <a:pt x="12645" y="330"/>
                </a:lnTo>
                <a:cubicBezTo>
                  <a:pt x="12645" y="330"/>
                  <a:pt x="12667" y="330"/>
                  <a:pt x="12667" y="312"/>
                </a:cubicBezTo>
                <a:cubicBezTo>
                  <a:pt x="12667" y="312"/>
                  <a:pt x="12667" y="295"/>
                  <a:pt x="12645" y="295"/>
                </a:cubicBezTo>
                <a:cubicBezTo>
                  <a:pt x="12593" y="277"/>
                  <a:pt x="12518" y="255"/>
                  <a:pt x="12448" y="238"/>
                </a:cubicBezTo>
                <a:cubicBezTo>
                  <a:pt x="12448" y="232"/>
                  <a:pt x="12445" y="230"/>
                  <a:pt x="12442" y="230"/>
                </a:cubicBezTo>
                <a:close/>
                <a:moveTo>
                  <a:pt x="8628" y="387"/>
                </a:moveTo>
                <a:cubicBezTo>
                  <a:pt x="8571" y="404"/>
                  <a:pt x="8500" y="439"/>
                  <a:pt x="8443" y="475"/>
                </a:cubicBezTo>
                <a:cubicBezTo>
                  <a:pt x="8426" y="475"/>
                  <a:pt x="8426" y="475"/>
                  <a:pt x="8443" y="496"/>
                </a:cubicBezTo>
                <a:lnTo>
                  <a:pt x="8443" y="514"/>
                </a:lnTo>
                <a:lnTo>
                  <a:pt x="8461" y="514"/>
                </a:lnTo>
                <a:cubicBezTo>
                  <a:pt x="8518" y="475"/>
                  <a:pt x="8588" y="439"/>
                  <a:pt x="8645" y="422"/>
                </a:cubicBezTo>
                <a:cubicBezTo>
                  <a:pt x="8663" y="422"/>
                  <a:pt x="8663" y="404"/>
                  <a:pt x="8663" y="387"/>
                </a:cubicBezTo>
                <a:close/>
                <a:moveTo>
                  <a:pt x="12847" y="387"/>
                </a:moveTo>
                <a:cubicBezTo>
                  <a:pt x="12847" y="404"/>
                  <a:pt x="12847" y="422"/>
                  <a:pt x="12865" y="422"/>
                </a:cubicBezTo>
                <a:cubicBezTo>
                  <a:pt x="12922" y="439"/>
                  <a:pt x="12996" y="475"/>
                  <a:pt x="13049" y="514"/>
                </a:cubicBezTo>
                <a:lnTo>
                  <a:pt x="13066" y="514"/>
                </a:lnTo>
                <a:cubicBezTo>
                  <a:pt x="13066" y="514"/>
                  <a:pt x="13066" y="496"/>
                  <a:pt x="13084" y="496"/>
                </a:cubicBezTo>
                <a:cubicBezTo>
                  <a:pt x="13084" y="475"/>
                  <a:pt x="13084" y="475"/>
                  <a:pt x="13066" y="457"/>
                </a:cubicBezTo>
                <a:cubicBezTo>
                  <a:pt x="13014" y="439"/>
                  <a:pt x="12939" y="404"/>
                  <a:pt x="12887" y="387"/>
                </a:cubicBezTo>
                <a:close/>
                <a:moveTo>
                  <a:pt x="8237" y="576"/>
                </a:moveTo>
                <a:cubicBezTo>
                  <a:pt x="8234" y="576"/>
                  <a:pt x="8230" y="578"/>
                  <a:pt x="8224" y="584"/>
                </a:cubicBezTo>
                <a:cubicBezTo>
                  <a:pt x="8172" y="624"/>
                  <a:pt x="8097" y="641"/>
                  <a:pt x="8040" y="676"/>
                </a:cubicBezTo>
                <a:cubicBezTo>
                  <a:pt x="8040" y="694"/>
                  <a:pt x="8022" y="694"/>
                  <a:pt x="8040" y="716"/>
                </a:cubicBezTo>
                <a:cubicBezTo>
                  <a:pt x="8040" y="716"/>
                  <a:pt x="8040" y="733"/>
                  <a:pt x="8062" y="733"/>
                </a:cubicBezTo>
                <a:lnTo>
                  <a:pt x="8062" y="716"/>
                </a:lnTo>
                <a:cubicBezTo>
                  <a:pt x="8132" y="676"/>
                  <a:pt x="8189" y="659"/>
                  <a:pt x="8242" y="624"/>
                </a:cubicBezTo>
                <a:cubicBezTo>
                  <a:pt x="8259" y="606"/>
                  <a:pt x="8259" y="606"/>
                  <a:pt x="8242" y="584"/>
                </a:cubicBezTo>
                <a:cubicBezTo>
                  <a:pt x="8242" y="584"/>
                  <a:pt x="8242" y="576"/>
                  <a:pt x="8237" y="576"/>
                </a:cubicBezTo>
                <a:close/>
                <a:moveTo>
                  <a:pt x="13281" y="576"/>
                </a:moveTo>
                <a:cubicBezTo>
                  <a:pt x="13276" y="576"/>
                  <a:pt x="13268" y="584"/>
                  <a:pt x="13268" y="584"/>
                </a:cubicBezTo>
                <a:cubicBezTo>
                  <a:pt x="13251" y="606"/>
                  <a:pt x="13268" y="606"/>
                  <a:pt x="13268" y="624"/>
                </a:cubicBezTo>
                <a:cubicBezTo>
                  <a:pt x="13325" y="659"/>
                  <a:pt x="13395" y="676"/>
                  <a:pt x="13452" y="716"/>
                </a:cubicBezTo>
                <a:lnTo>
                  <a:pt x="13452" y="733"/>
                </a:lnTo>
                <a:cubicBezTo>
                  <a:pt x="13470" y="733"/>
                  <a:pt x="13470" y="716"/>
                  <a:pt x="13470" y="716"/>
                </a:cubicBezTo>
                <a:cubicBezTo>
                  <a:pt x="13487" y="716"/>
                  <a:pt x="13470" y="694"/>
                  <a:pt x="13470" y="694"/>
                </a:cubicBezTo>
                <a:cubicBezTo>
                  <a:pt x="13413" y="659"/>
                  <a:pt x="13360" y="624"/>
                  <a:pt x="13286" y="584"/>
                </a:cubicBezTo>
                <a:cubicBezTo>
                  <a:pt x="13286" y="578"/>
                  <a:pt x="13284" y="576"/>
                  <a:pt x="13281" y="576"/>
                </a:cubicBezTo>
                <a:close/>
                <a:moveTo>
                  <a:pt x="7843" y="825"/>
                </a:moveTo>
                <a:cubicBezTo>
                  <a:pt x="7786" y="860"/>
                  <a:pt x="7733" y="896"/>
                  <a:pt x="7676" y="953"/>
                </a:cubicBezTo>
                <a:cubicBezTo>
                  <a:pt x="7658" y="953"/>
                  <a:pt x="7658" y="970"/>
                  <a:pt x="7676" y="970"/>
                </a:cubicBezTo>
                <a:lnTo>
                  <a:pt x="7676" y="988"/>
                </a:lnTo>
                <a:lnTo>
                  <a:pt x="7693" y="970"/>
                </a:lnTo>
                <a:cubicBezTo>
                  <a:pt x="7750" y="935"/>
                  <a:pt x="7803" y="896"/>
                  <a:pt x="7860" y="860"/>
                </a:cubicBezTo>
                <a:cubicBezTo>
                  <a:pt x="7878" y="843"/>
                  <a:pt x="7878" y="843"/>
                  <a:pt x="7860" y="825"/>
                </a:cubicBezTo>
                <a:close/>
                <a:moveTo>
                  <a:pt x="13672" y="825"/>
                </a:moveTo>
                <a:cubicBezTo>
                  <a:pt x="13672" y="825"/>
                  <a:pt x="13654" y="825"/>
                  <a:pt x="13632" y="843"/>
                </a:cubicBezTo>
                <a:cubicBezTo>
                  <a:pt x="13632" y="843"/>
                  <a:pt x="13632" y="860"/>
                  <a:pt x="13654" y="860"/>
                </a:cubicBezTo>
                <a:cubicBezTo>
                  <a:pt x="13707" y="896"/>
                  <a:pt x="13764" y="953"/>
                  <a:pt x="13799" y="988"/>
                </a:cubicBezTo>
                <a:lnTo>
                  <a:pt x="13816" y="1005"/>
                </a:lnTo>
                <a:lnTo>
                  <a:pt x="13834" y="988"/>
                </a:lnTo>
                <a:lnTo>
                  <a:pt x="13834" y="970"/>
                </a:lnTo>
                <a:cubicBezTo>
                  <a:pt x="13781" y="913"/>
                  <a:pt x="13724" y="878"/>
                  <a:pt x="13672" y="825"/>
                </a:cubicBezTo>
                <a:close/>
                <a:moveTo>
                  <a:pt x="7474" y="1097"/>
                </a:moveTo>
                <a:cubicBezTo>
                  <a:pt x="7422" y="1154"/>
                  <a:pt x="7382" y="1189"/>
                  <a:pt x="7329" y="1242"/>
                </a:cubicBezTo>
                <a:cubicBezTo>
                  <a:pt x="7329" y="1242"/>
                  <a:pt x="7312" y="1264"/>
                  <a:pt x="7329" y="1282"/>
                </a:cubicBezTo>
                <a:lnTo>
                  <a:pt x="7365" y="1282"/>
                </a:lnTo>
                <a:cubicBezTo>
                  <a:pt x="7404" y="1225"/>
                  <a:pt x="7457" y="1172"/>
                  <a:pt x="7514" y="1132"/>
                </a:cubicBezTo>
                <a:lnTo>
                  <a:pt x="7514" y="1097"/>
                </a:lnTo>
                <a:close/>
                <a:moveTo>
                  <a:pt x="13983" y="1132"/>
                </a:moveTo>
                <a:cubicBezTo>
                  <a:pt x="13983" y="1154"/>
                  <a:pt x="13961" y="1154"/>
                  <a:pt x="13983" y="1172"/>
                </a:cubicBezTo>
                <a:cubicBezTo>
                  <a:pt x="14018" y="1207"/>
                  <a:pt x="14071" y="1264"/>
                  <a:pt x="14110" y="1317"/>
                </a:cubicBezTo>
                <a:lnTo>
                  <a:pt x="14128" y="1334"/>
                </a:lnTo>
                <a:lnTo>
                  <a:pt x="14145" y="1317"/>
                </a:lnTo>
                <a:lnTo>
                  <a:pt x="14145" y="1299"/>
                </a:lnTo>
                <a:cubicBezTo>
                  <a:pt x="14110" y="1242"/>
                  <a:pt x="14053" y="1189"/>
                  <a:pt x="14018" y="1132"/>
                </a:cubicBezTo>
                <a:close/>
                <a:moveTo>
                  <a:pt x="7172" y="1413"/>
                </a:moveTo>
                <a:cubicBezTo>
                  <a:pt x="7164" y="1413"/>
                  <a:pt x="7154" y="1418"/>
                  <a:pt x="7145" y="1426"/>
                </a:cubicBezTo>
                <a:cubicBezTo>
                  <a:pt x="7110" y="1461"/>
                  <a:pt x="7053" y="1518"/>
                  <a:pt x="7018" y="1571"/>
                </a:cubicBezTo>
                <a:lnTo>
                  <a:pt x="7018" y="1610"/>
                </a:lnTo>
                <a:lnTo>
                  <a:pt x="7053" y="1610"/>
                </a:lnTo>
                <a:cubicBezTo>
                  <a:pt x="7093" y="1553"/>
                  <a:pt x="7145" y="1501"/>
                  <a:pt x="7185" y="1444"/>
                </a:cubicBezTo>
                <a:cubicBezTo>
                  <a:pt x="7202" y="1444"/>
                  <a:pt x="7202" y="1426"/>
                  <a:pt x="7185" y="1426"/>
                </a:cubicBezTo>
                <a:cubicBezTo>
                  <a:pt x="7185" y="1418"/>
                  <a:pt x="7179" y="1413"/>
                  <a:pt x="7172" y="1413"/>
                </a:cubicBezTo>
                <a:close/>
                <a:moveTo>
                  <a:pt x="14273" y="1488"/>
                </a:moveTo>
                <a:cubicBezTo>
                  <a:pt x="14268" y="1488"/>
                  <a:pt x="14264" y="1492"/>
                  <a:pt x="14255" y="1501"/>
                </a:cubicBezTo>
                <a:lnTo>
                  <a:pt x="14255" y="1518"/>
                </a:lnTo>
                <a:cubicBezTo>
                  <a:pt x="14290" y="1571"/>
                  <a:pt x="14330" y="1646"/>
                  <a:pt x="14347" y="1703"/>
                </a:cubicBezTo>
                <a:cubicBezTo>
                  <a:pt x="14365" y="1703"/>
                  <a:pt x="14365" y="1703"/>
                  <a:pt x="14365" y="1720"/>
                </a:cubicBezTo>
                <a:lnTo>
                  <a:pt x="14382" y="1703"/>
                </a:lnTo>
                <a:cubicBezTo>
                  <a:pt x="14382" y="1703"/>
                  <a:pt x="14400" y="1681"/>
                  <a:pt x="14382" y="1681"/>
                </a:cubicBezTo>
                <a:cubicBezTo>
                  <a:pt x="14365" y="1610"/>
                  <a:pt x="14330" y="1553"/>
                  <a:pt x="14290" y="1501"/>
                </a:cubicBezTo>
                <a:cubicBezTo>
                  <a:pt x="14281" y="1492"/>
                  <a:pt x="14277" y="1488"/>
                  <a:pt x="14273" y="1488"/>
                </a:cubicBezTo>
                <a:close/>
                <a:moveTo>
                  <a:pt x="6880" y="1760"/>
                </a:moveTo>
                <a:cubicBezTo>
                  <a:pt x="6873" y="1760"/>
                  <a:pt x="6865" y="1764"/>
                  <a:pt x="6856" y="1773"/>
                </a:cubicBezTo>
                <a:cubicBezTo>
                  <a:pt x="6816" y="1830"/>
                  <a:pt x="6781" y="1882"/>
                  <a:pt x="6746" y="1939"/>
                </a:cubicBezTo>
                <a:cubicBezTo>
                  <a:pt x="6724" y="1939"/>
                  <a:pt x="6746" y="1957"/>
                  <a:pt x="6746" y="1957"/>
                </a:cubicBezTo>
                <a:lnTo>
                  <a:pt x="6764" y="1975"/>
                </a:lnTo>
                <a:lnTo>
                  <a:pt x="6781" y="1957"/>
                </a:lnTo>
                <a:cubicBezTo>
                  <a:pt x="6816" y="1900"/>
                  <a:pt x="6856" y="1847"/>
                  <a:pt x="6891" y="1790"/>
                </a:cubicBezTo>
                <a:cubicBezTo>
                  <a:pt x="6908" y="1790"/>
                  <a:pt x="6908" y="1773"/>
                  <a:pt x="6891" y="1773"/>
                </a:cubicBezTo>
                <a:cubicBezTo>
                  <a:pt x="6891" y="1764"/>
                  <a:pt x="6886" y="1760"/>
                  <a:pt x="6880" y="1760"/>
                </a:cubicBezTo>
                <a:close/>
                <a:moveTo>
                  <a:pt x="14479" y="1892"/>
                </a:moveTo>
                <a:cubicBezTo>
                  <a:pt x="14476" y="1892"/>
                  <a:pt x="14474" y="1894"/>
                  <a:pt x="14474" y="1900"/>
                </a:cubicBezTo>
                <a:cubicBezTo>
                  <a:pt x="14457" y="1900"/>
                  <a:pt x="14457" y="1922"/>
                  <a:pt x="14457" y="1922"/>
                </a:cubicBezTo>
                <a:cubicBezTo>
                  <a:pt x="14474" y="1992"/>
                  <a:pt x="14492" y="2049"/>
                  <a:pt x="14531" y="2119"/>
                </a:cubicBezTo>
                <a:lnTo>
                  <a:pt x="14549" y="2119"/>
                </a:lnTo>
                <a:cubicBezTo>
                  <a:pt x="14566" y="2119"/>
                  <a:pt x="14566" y="2119"/>
                  <a:pt x="14566" y="2102"/>
                </a:cubicBezTo>
                <a:cubicBezTo>
                  <a:pt x="14549" y="2032"/>
                  <a:pt x="14509" y="1975"/>
                  <a:pt x="14492" y="1900"/>
                </a:cubicBezTo>
                <a:cubicBezTo>
                  <a:pt x="14492" y="1900"/>
                  <a:pt x="14484" y="1892"/>
                  <a:pt x="14479" y="1892"/>
                </a:cubicBezTo>
                <a:close/>
                <a:moveTo>
                  <a:pt x="6597" y="2141"/>
                </a:moveTo>
                <a:cubicBezTo>
                  <a:pt x="6562" y="2194"/>
                  <a:pt x="6527" y="2268"/>
                  <a:pt x="6505" y="2321"/>
                </a:cubicBezTo>
                <a:cubicBezTo>
                  <a:pt x="6487" y="2339"/>
                  <a:pt x="6487" y="2339"/>
                  <a:pt x="6505" y="2360"/>
                </a:cubicBezTo>
                <a:cubicBezTo>
                  <a:pt x="6527" y="2360"/>
                  <a:pt x="6527" y="2339"/>
                  <a:pt x="6544" y="2339"/>
                </a:cubicBezTo>
                <a:cubicBezTo>
                  <a:pt x="6562" y="2286"/>
                  <a:pt x="6597" y="2229"/>
                  <a:pt x="6636" y="2159"/>
                </a:cubicBezTo>
                <a:cubicBezTo>
                  <a:pt x="6654" y="2159"/>
                  <a:pt x="6636" y="2141"/>
                  <a:pt x="6636" y="2141"/>
                </a:cubicBezTo>
                <a:close/>
                <a:moveTo>
                  <a:pt x="14601" y="2321"/>
                </a:moveTo>
                <a:cubicBezTo>
                  <a:pt x="14584" y="2321"/>
                  <a:pt x="14584" y="2339"/>
                  <a:pt x="14584" y="2360"/>
                </a:cubicBezTo>
                <a:cubicBezTo>
                  <a:pt x="14601" y="2413"/>
                  <a:pt x="14601" y="2488"/>
                  <a:pt x="14619" y="2558"/>
                </a:cubicBezTo>
                <a:cubicBezTo>
                  <a:pt x="14619" y="2558"/>
                  <a:pt x="14619" y="2580"/>
                  <a:pt x="14641" y="2580"/>
                </a:cubicBezTo>
                <a:cubicBezTo>
                  <a:pt x="14658" y="2580"/>
                  <a:pt x="14658" y="2558"/>
                  <a:pt x="14658" y="2540"/>
                </a:cubicBezTo>
                <a:cubicBezTo>
                  <a:pt x="14658" y="2488"/>
                  <a:pt x="14641" y="2413"/>
                  <a:pt x="14619" y="2339"/>
                </a:cubicBezTo>
                <a:lnTo>
                  <a:pt x="14601" y="2321"/>
                </a:lnTo>
                <a:close/>
                <a:moveTo>
                  <a:pt x="6417" y="2523"/>
                </a:moveTo>
                <a:cubicBezTo>
                  <a:pt x="6395" y="2523"/>
                  <a:pt x="6378" y="2523"/>
                  <a:pt x="6378" y="2540"/>
                </a:cubicBezTo>
                <a:cubicBezTo>
                  <a:pt x="6343" y="2597"/>
                  <a:pt x="6325" y="2668"/>
                  <a:pt x="6286" y="2725"/>
                </a:cubicBezTo>
                <a:cubicBezTo>
                  <a:pt x="6286" y="2742"/>
                  <a:pt x="6286" y="2742"/>
                  <a:pt x="6307" y="2760"/>
                </a:cubicBezTo>
                <a:cubicBezTo>
                  <a:pt x="6325" y="2760"/>
                  <a:pt x="6325" y="2742"/>
                  <a:pt x="6325" y="2742"/>
                </a:cubicBezTo>
                <a:cubicBezTo>
                  <a:pt x="6360" y="2689"/>
                  <a:pt x="6378" y="2615"/>
                  <a:pt x="6417" y="2558"/>
                </a:cubicBezTo>
                <a:lnTo>
                  <a:pt x="6417" y="2523"/>
                </a:lnTo>
                <a:close/>
                <a:moveTo>
                  <a:pt x="2256" y="2729"/>
                </a:moveTo>
                <a:cubicBezTo>
                  <a:pt x="2249" y="2729"/>
                  <a:pt x="2239" y="2733"/>
                  <a:pt x="2228" y="2742"/>
                </a:cubicBezTo>
                <a:cubicBezTo>
                  <a:pt x="2228" y="2742"/>
                  <a:pt x="2228" y="2760"/>
                  <a:pt x="2250" y="2760"/>
                </a:cubicBezTo>
                <a:cubicBezTo>
                  <a:pt x="2285" y="2817"/>
                  <a:pt x="2338" y="2852"/>
                  <a:pt x="2395" y="2909"/>
                </a:cubicBezTo>
                <a:lnTo>
                  <a:pt x="2413" y="2909"/>
                </a:lnTo>
                <a:cubicBezTo>
                  <a:pt x="2430" y="2887"/>
                  <a:pt x="2430" y="2887"/>
                  <a:pt x="2413" y="2869"/>
                </a:cubicBezTo>
                <a:cubicBezTo>
                  <a:pt x="2360" y="2834"/>
                  <a:pt x="2321" y="2777"/>
                  <a:pt x="2268" y="2742"/>
                </a:cubicBezTo>
                <a:cubicBezTo>
                  <a:pt x="2268" y="2733"/>
                  <a:pt x="2264" y="2729"/>
                  <a:pt x="2256" y="2729"/>
                </a:cubicBezTo>
                <a:close/>
                <a:moveTo>
                  <a:pt x="14658" y="2777"/>
                </a:moveTo>
                <a:cubicBezTo>
                  <a:pt x="14658" y="2777"/>
                  <a:pt x="14641" y="2777"/>
                  <a:pt x="14641" y="2799"/>
                </a:cubicBezTo>
                <a:cubicBezTo>
                  <a:pt x="14641" y="2869"/>
                  <a:pt x="14658" y="2944"/>
                  <a:pt x="14658" y="2996"/>
                </a:cubicBezTo>
                <a:cubicBezTo>
                  <a:pt x="14658" y="3018"/>
                  <a:pt x="14658" y="3018"/>
                  <a:pt x="14676" y="3018"/>
                </a:cubicBezTo>
                <a:cubicBezTo>
                  <a:pt x="14676" y="3018"/>
                  <a:pt x="14694" y="3018"/>
                  <a:pt x="14694" y="2996"/>
                </a:cubicBezTo>
                <a:lnTo>
                  <a:pt x="14694" y="2799"/>
                </a:lnTo>
                <a:cubicBezTo>
                  <a:pt x="14676" y="2777"/>
                  <a:pt x="14676" y="2777"/>
                  <a:pt x="14658" y="2777"/>
                </a:cubicBezTo>
                <a:close/>
                <a:moveTo>
                  <a:pt x="6215" y="2944"/>
                </a:moveTo>
                <a:cubicBezTo>
                  <a:pt x="6215" y="2944"/>
                  <a:pt x="6198" y="2944"/>
                  <a:pt x="6198" y="2961"/>
                </a:cubicBezTo>
                <a:cubicBezTo>
                  <a:pt x="6158" y="3018"/>
                  <a:pt x="6141" y="3089"/>
                  <a:pt x="6123" y="3146"/>
                </a:cubicBezTo>
                <a:cubicBezTo>
                  <a:pt x="6106" y="3163"/>
                  <a:pt x="6123" y="3163"/>
                  <a:pt x="6123" y="3181"/>
                </a:cubicBezTo>
                <a:lnTo>
                  <a:pt x="6141" y="3181"/>
                </a:lnTo>
                <a:lnTo>
                  <a:pt x="6158" y="3163"/>
                </a:lnTo>
                <a:cubicBezTo>
                  <a:pt x="6176" y="3089"/>
                  <a:pt x="6198" y="3036"/>
                  <a:pt x="6233" y="2961"/>
                </a:cubicBezTo>
                <a:cubicBezTo>
                  <a:pt x="6233" y="2961"/>
                  <a:pt x="6233" y="2944"/>
                  <a:pt x="6215" y="2944"/>
                </a:cubicBezTo>
                <a:close/>
                <a:moveTo>
                  <a:pt x="2557" y="3053"/>
                </a:moveTo>
                <a:lnTo>
                  <a:pt x="2557" y="3089"/>
                </a:lnTo>
                <a:cubicBezTo>
                  <a:pt x="2614" y="3128"/>
                  <a:pt x="2650" y="3181"/>
                  <a:pt x="2707" y="3238"/>
                </a:cubicBezTo>
                <a:lnTo>
                  <a:pt x="2724" y="3238"/>
                </a:lnTo>
                <a:cubicBezTo>
                  <a:pt x="2742" y="3238"/>
                  <a:pt x="2742" y="3216"/>
                  <a:pt x="2724" y="3198"/>
                </a:cubicBezTo>
                <a:cubicBezTo>
                  <a:pt x="2689" y="3163"/>
                  <a:pt x="2632" y="3106"/>
                  <a:pt x="2597" y="3053"/>
                </a:cubicBezTo>
                <a:close/>
                <a:moveTo>
                  <a:pt x="14658" y="3238"/>
                </a:moveTo>
                <a:cubicBezTo>
                  <a:pt x="14658" y="3238"/>
                  <a:pt x="14641" y="3238"/>
                  <a:pt x="14641" y="3255"/>
                </a:cubicBezTo>
                <a:cubicBezTo>
                  <a:pt x="14641" y="3308"/>
                  <a:pt x="14619" y="3382"/>
                  <a:pt x="14619" y="3457"/>
                </a:cubicBezTo>
                <a:cubicBezTo>
                  <a:pt x="14619" y="3457"/>
                  <a:pt x="14619" y="3475"/>
                  <a:pt x="14641" y="3475"/>
                </a:cubicBezTo>
                <a:cubicBezTo>
                  <a:pt x="14658" y="3475"/>
                  <a:pt x="14658" y="3475"/>
                  <a:pt x="14658" y="3457"/>
                </a:cubicBezTo>
                <a:cubicBezTo>
                  <a:pt x="14676" y="3382"/>
                  <a:pt x="14676" y="3325"/>
                  <a:pt x="14676" y="3255"/>
                </a:cubicBezTo>
                <a:cubicBezTo>
                  <a:pt x="14676" y="3238"/>
                  <a:pt x="14676" y="3238"/>
                  <a:pt x="14658" y="3238"/>
                </a:cubicBezTo>
                <a:close/>
                <a:moveTo>
                  <a:pt x="2878" y="3387"/>
                </a:moveTo>
                <a:cubicBezTo>
                  <a:pt x="2873" y="3387"/>
                  <a:pt x="2869" y="3391"/>
                  <a:pt x="2869" y="3400"/>
                </a:cubicBezTo>
                <a:cubicBezTo>
                  <a:pt x="2851" y="3400"/>
                  <a:pt x="2851" y="3418"/>
                  <a:pt x="2851" y="3418"/>
                </a:cubicBezTo>
                <a:cubicBezTo>
                  <a:pt x="2908" y="3475"/>
                  <a:pt x="2943" y="3527"/>
                  <a:pt x="2996" y="3584"/>
                </a:cubicBezTo>
                <a:lnTo>
                  <a:pt x="3018" y="3584"/>
                </a:lnTo>
                <a:cubicBezTo>
                  <a:pt x="3035" y="3584"/>
                  <a:pt x="3035" y="3567"/>
                  <a:pt x="3018" y="3545"/>
                </a:cubicBezTo>
                <a:cubicBezTo>
                  <a:pt x="2978" y="3492"/>
                  <a:pt x="2943" y="3435"/>
                  <a:pt x="2886" y="3400"/>
                </a:cubicBezTo>
                <a:cubicBezTo>
                  <a:pt x="2886" y="3391"/>
                  <a:pt x="2882" y="3387"/>
                  <a:pt x="2878" y="3387"/>
                </a:cubicBezTo>
                <a:close/>
                <a:moveTo>
                  <a:pt x="6066" y="3365"/>
                </a:moveTo>
                <a:cubicBezTo>
                  <a:pt x="6049" y="3365"/>
                  <a:pt x="6031" y="3365"/>
                  <a:pt x="6031" y="3382"/>
                </a:cubicBezTo>
                <a:cubicBezTo>
                  <a:pt x="6014" y="3435"/>
                  <a:pt x="5996" y="3510"/>
                  <a:pt x="5979" y="3584"/>
                </a:cubicBezTo>
                <a:cubicBezTo>
                  <a:pt x="5979" y="3584"/>
                  <a:pt x="5979" y="3602"/>
                  <a:pt x="5996" y="3602"/>
                </a:cubicBezTo>
                <a:cubicBezTo>
                  <a:pt x="5996" y="3602"/>
                  <a:pt x="6014" y="3602"/>
                  <a:pt x="6014" y="3584"/>
                </a:cubicBezTo>
                <a:cubicBezTo>
                  <a:pt x="6031" y="3527"/>
                  <a:pt x="6049" y="3457"/>
                  <a:pt x="6066" y="3400"/>
                </a:cubicBezTo>
                <a:cubicBezTo>
                  <a:pt x="6088" y="3382"/>
                  <a:pt x="6066" y="3365"/>
                  <a:pt x="6066" y="3365"/>
                </a:cubicBezTo>
                <a:close/>
                <a:moveTo>
                  <a:pt x="14601" y="3676"/>
                </a:moveTo>
                <a:cubicBezTo>
                  <a:pt x="14584" y="3676"/>
                  <a:pt x="14584" y="3676"/>
                  <a:pt x="14584" y="3694"/>
                </a:cubicBezTo>
                <a:cubicBezTo>
                  <a:pt x="14566" y="3764"/>
                  <a:pt x="14549" y="3821"/>
                  <a:pt x="14531" y="3896"/>
                </a:cubicBezTo>
                <a:cubicBezTo>
                  <a:pt x="14531" y="3913"/>
                  <a:pt x="14531" y="3913"/>
                  <a:pt x="14549" y="3913"/>
                </a:cubicBezTo>
                <a:lnTo>
                  <a:pt x="14566" y="3913"/>
                </a:lnTo>
                <a:cubicBezTo>
                  <a:pt x="14584" y="3839"/>
                  <a:pt x="14601" y="3764"/>
                  <a:pt x="14619" y="3711"/>
                </a:cubicBezTo>
                <a:cubicBezTo>
                  <a:pt x="14619" y="3694"/>
                  <a:pt x="14619" y="3676"/>
                  <a:pt x="14601" y="3676"/>
                </a:cubicBezTo>
                <a:close/>
                <a:moveTo>
                  <a:pt x="3163" y="3733"/>
                </a:moveTo>
                <a:cubicBezTo>
                  <a:pt x="3158" y="3733"/>
                  <a:pt x="3154" y="3738"/>
                  <a:pt x="3145" y="3746"/>
                </a:cubicBezTo>
                <a:lnTo>
                  <a:pt x="3145" y="3764"/>
                </a:lnTo>
                <a:cubicBezTo>
                  <a:pt x="3180" y="3821"/>
                  <a:pt x="3237" y="3874"/>
                  <a:pt x="3272" y="3931"/>
                </a:cubicBezTo>
                <a:lnTo>
                  <a:pt x="3290" y="3948"/>
                </a:lnTo>
                <a:lnTo>
                  <a:pt x="3307" y="3931"/>
                </a:lnTo>
                <a:lnTo>
                  <a:pt x="3307" y="3913"/>
                </a:lnTo>
                <a:cubicBezTo>
                  <a:pt x="3272" y="3856"/>
                  <a:pt x="3215" y="3804"/>
                  <a:pt x="3180" y="3746"/>
                </a:cubicBezTo>
                <a:cubicBezTo>
                  <a:pt x="3171" y="3738"/>
                  <a:pt x="3167" y="3733"/>
                  <a:pt x="3163" y="3733"/>
                </a:cubicBezTo>
                <a:close/>
                <a:moveTo>
                  <a:pt x="5939" y="3804"/>
                </a:moveTo>
                <a:cubicBezTo>
                  <a:pt x="5922" y="3804"/>
                  <a:pt x="5922" y="3804"/>
                  <a:pt x="5904" y="3821"/>
                </a:cubicBezTo>
                <a:cubicBezTo>
                  <a:pt x="5886" y="3874"/>
                  <a:pt x="5886" y="3948"/>
                  <a:pt x="5869" y="4023"/>
                </a:cubicBezTo>
                <a:cubicBezTo>
                  <a:pt x="5869" y="4023"/>
                  <a:pt x="5869" y="4040"/>
                  <a:pt x="5886" y="4040"/>
                </a:cubicBezTo>
                <a:cubicBezTo>
                  <a:pt x="5886" y="4040"/>
                  <a:pt x="5904" y="4040"/>
                  <a:pt x="5904" y="4023"/>
                </a:cubicBezTo>
                <a:cubicBezTo>
                  <a:pt x="5922" y="3966"/>
                  <a:pt x="5939" y="3896"/>
                  <a:pt x="5957" y="3821"/>
                </a:cubicBezTo>
                <a:lnTo>
                  <a:pt x="5939" y="3804"/>
                </a:lnTo>
                <a:close/>
                <a:moveTo>
                  <a:pt x="3417" y="4093"/>
                </a:moveTo>
                <a:lnTo>
                  <a:pt x="3417" y="4132"/>
                </a:lnTo>
                <a:cubicBezTo>
                  <a:pt x="3457" y="4185"/>
                  <a:pt x="3492" y="4242"/>
                  <a:pt x="3527" y="4295"/>
                </a:cubicBezTo>
                <a:lnTo>
                  <a:pt x="3544" y="4312"/>
                </a:lnTo>
                <a:lnTo>
                  <a:pt x="3566" y="4312"/>
                </a:lnTo>
                <a:cubicBezTo>
                  <a:pt x="3566" y="4295"/>
                  <a:pt x="3584" y="4295"/>
                  <a:pt x="3566" y="4277"/>
                </a:cubicBezTo>
                <a:cubicBezTo>
                  <a:pt x="3527" y="4225"/>
                  <a:pt x="3492" y="4168"/>
                  <a:pt x="3457" y="4115"/>
                </a:cubicBezTo>
                <a:cubicBezTo>
                  <a:pt x="3457" y="4093"/>
                  <a:pt x="3435" y="4093"/>
                  <a:pt x="3417" y="4093"/>
                </a:cubicBezTo>
                <a:close/>
                <a:moveTo>
                  <a:pt x="14492" y="4115"/>
                </a:moveTo>
                <a:cubicBezTo>
                  <a:pt x="14474" y="4115"/>
                  <a:pt x="14457" y="4115"/>
                  <a:pt x="14457" y="4132"/>
                </a:cubicBezTo>
                <a:cubicBezTo>
                  <a:pt x="14439" y="4185"/>
                  <a:pt x="14422" y="4260"/>
                  <a:pt x="14382" y="4312"/>
                </a:cubicBezTo>
                <a:cubicBezTo>
                  <a:pt x="14382" y="4334"/>
                  <a:pt x="14382" y="4352"/>
                  <a:pt x="14400" y="4352"/>
                </a:cubicBezTo>
                <a:cubicBezTo>
                  <a:pt x="14422" y="4352"/>
                  <a:pt x="14422" y="4352"/>
                  <a:pt x="14422" y="4334"/>
                </a:cubicBezTo>
                <a:cubicBezTo>
                  <a:pt x="14457" y="4277"/>
                  <a:pt x="14474" y="4203"/>
                  <a:pt x="14492" y="4150"/>
                </a:cubicBezTo>
                <a:lnTo>
                  <a:pt x="14492" y="4115"/>
                </a:lnTo>
                <a:close/>
                <a:moveTo>
                  <a:pt x="5847" y="4242"/>
                </a:moveTo>
                <a:cubicBezTo>
                  <a:pt x="5829" y="4242"/>
                  <a:pt x="5812" y="4260"/>
                  <a:pt x="5812" y="4260"/>
                </a:cubicBezTo>
                <a:cubicBezTo>
                  <a:pt x="5812" y="4334"/>
                  <a:pt x="5794" y="4404"/>
                  <a:pt x="5777" y="4461"/>
                </a:cubicBezTo>
                <a:cubicBezTo>
                  <a:pt x="5777" y="4479"/>
                  <a:pt x="5794" y="4496"/>
                  <a:pt x="5794" y="4496"/>
                </a:cubicBezTo>
                <a:lnTo>
                  <a:pt x="5812" y="4496"/>
                </a:lnTo>
                <a:lnTo>
                  <a:pt x="5829" y="4479"/>
                </a:lnTo>
                <a:cubicBezTo>
                  <a:pt x="5829" y="4404"/>
                  <a:pt x="5847" y="4334"/>
                  <a:pt x="5847" y="4277"/>
                </a:cubicBezTo>
                <a:cubicBezTo>
                  <a:pt x="5869" y="4260"/>
                  <a:pt x="5847" y="4242"/>
                  <a:pt x="5847" y="4242"/>
                </a:cubicBezTo>
                <a:close/>
                <a:moveTo>
                  <a:pt x="3676" y="4479"/>
                </a:moveTo>
                <a:cubicBezTo>
                  <a:pt x="3654" y="4496"/>
                  <a:pt x="3654" y="4496"/>
                  <a:pt x="3654" y="4514"/>
                </a:cubicBezTo>
                <a:cubicBezTo>
                  <a:pt x="3693" y="4571"/>
                  <a:pt x="3728" y="4641"/>
                  <a:pt x="3746" y="4698"/>
                </a:cubicBezTo>
                <a:lnTo>
                  <a:pt x="3786" y="4698"/>
                </a:lnTo>
                <a:cubicBezTo>
                  <a:pt x="3803" y="4698"/>
                  <a:pt x="3803" y="4681"/>
                  <a:pt x="3786" y="4681"/>
                </a:cubicBezTo>
                <a:cubicBezTo>
                  <a:pt x="3764" y="4624"/>
                  <a:pt x="3728" y="4554"/>
                  <a:pt x="3693" y="4496"/>
                </a:cubicBezTo>
                <a:cubicBezTo>
                  <a:pt x="3693" y="4479"/>
                  <a:pt x="3676" y="4479"/>
                  <a:pt x="3676" y="4479"/>
                </a:cubicBezTo>
                <a:close/>
                <a:moveTo>
                  <a:pt x="14312" y="4532"/>
                </a:moveTo>
                <a:cubicBezTo>
                  <a:pt x="14312" y="4532"/>
                  <a:pt x="14290" y="4532"/>
                  <a:pt x="14290" y="4554"/>
                </a:cubicBezTo>
                <a:cubicBezTo>
                  <a:pt x="14255" y="4606"/>
                  <a:pt x="14220" y="4663"/>
                  <a:pt x="14202" y="4733"/>
                </a:cubicBezTo>
                <a:cubicBezTo>
                  <a:pt x="14180" y="4733"/>
                  <a:pt x="14202" y="4751"/>
                  <a:pt x="14202" y="4751"/>
                </a:cubicBezTo>
                <a:lnTo>
                  <a:pt x="14237" y="4751"/>
                </a:lnTo>
                <a:cubicBezTo>
                  <a:pt x="14255" y="4681"/>
                  <a:pt x="14290" y="4624"/>
                  <a:pt x="14330" y="4571"/>
                </a:cubicBezTo>
                <a:cubicBezTo>
                  <a:pt x="14330" y="4554"/>
                  <a:pt x="14330" y="4532"/>
                  <a:pt x="14312" y="4532"/>
                </a:cubicBezTo>
                <a:close/>
                <a:moveTo>
                  <a:pt x="5777" y="4698"/>
                </a:moveTo>
                <a:cubicBezTo>
                  <a:pt x="5759" y="4698"/>
                  <a:pt x="5759" y="4698"/>
                  <a:pt x="5759" y="4716"/>
                </a:cubicBezTo>
                <a:cubicBezTo>
                  <a:pt x="5737" y="4790"/>
                  <a:pt x="5737" y="4843"/>
                  <a:pt x="5737" y="4918"/>
                </a:cubicBezTo>
                <a:cubicBezTo>
                  <a:pt x="5737" y="4935"/>
                  <a:pt x="5737" y="4935"/>
                  <a:pt x="5759" y="4935"/>
                </a:cubicBezTo>
                <a:cubicBezTo>
                  <a:pt x="5759" y="4935"/>
                  <a:pt x="5777" y="4935"/>
                  <a:pt x="5777" y="4918"/>
                </a:cubicBezTo>
                <a:cubicBezTo>
                  <a:pt x="5777" y="4843"/>
                  <a:pt x="5794" y="4790"/>
                  <a:pt x="5794" y="4716"/>
                </a:cubicBezTo>
                <a:cubicBezTo>
                  <a:pt x="5794" y="4698"/>
                  <a:pt x="5794" y="4698"/>
                  <a:pt x="5777" y="4698"/>
                </a:cubicBezTo>
                <a:close/>
                <a:moveTo>
                  <a:pt x="3874" y="4892"/>
                </a:moveTo>
                <a:cubicBezTo>
                  <a:pt x="3868" y="4892"/>
                  <a:pt x="3862" y="4894"/>
                  <a:pt x="3856" y="4900"/>
                </a:cubicBezTo>
                <a:lnTo>
                  <a:pt x="3856" y="4918"/>
                </a:lnTo>
                <a:cubicBezTo>
                  <a:pt x="3873" y="4992"/>
                  <a:pt x="3895" y="5045"/>
                  <a:pt x="3913" y="5119"/>
                </a:cubicBezTo>
                <a:lnTo>
                  <a:pt x="3930" y="5137"/>
                </a:lnTo>
                <a:lnTo>
                  <a:pt x="3948" y="5137"/>
                </a:lnTo>
                <a:cubicBezTo>
                  <a:pt x="3948" y="5119"/>
                  <a:pt x="3965" y="5119"/>
                  <a:pt x="3965" y="5102"/>
                </a:cubicBezTo>
                <a:cubicBezTo>
                  <a:pt x="3930" y="5045"/>
                  <a:pt x="3913" y="4970"/>
                  <a:pt x="3895" y="4900"/>
                </a:cubicBezTo>
                <a:cubicBezTo>
                  <a:pt x="3895" y="4900"/>
                  <a:pt x="3885" y="4892"/>
                  <a:pt x="3874" y="4892"/>
                </a:cubicBezTo>
                <a:close/>
                <a:moveTo>
                  <a:pt x="14071" y="4935"/>
                </a:moveTo>
                <a:cubicBezTo>
                  <a:pt x="14036" y="4992"/>
                  <a:pt x="14001" y="5062"/>
                  <a:pt x="13961" y="5119"/>
                </a:cubicBezTo>
                <a:cubicBezTo>
                  <a:pt x="13944" y="5119"/>
                  <a:pt x="13961" y="5137"/>
                  <a:pt x="13961" y="5137"/>
                </a:cubicBezTo>
                <a:lnTo>
                  <a:pt x="14001" y="5137"/>
                </a:lnTo>
                <a:cubicBezTo>
                  <a:pt x="14036" y="5080"/>
                  <a:pt x="14071" y="5027"/>
                  <a:pt x="14110" y="4953"/>
                </a:cubicBezTo>
                <a:cubicBezTo>
                  <a:pt x="14110" y="4953"/>
                  <a:pt x="14110" y="4935"/>
                  <a:pt x="14093" y="4935"/>
                </a:cubicBezTo>
                <a:close/>
                <a:moveTo>
                  <a:pt x="5726" y="5147"/>
                </a:moveTo>
                <a:cubicBezTo>
                  <a:pt x="5720" y="5147"/>
                  <a:pt x="5720" y="5160"/>
                  <a:pt x="5720" y="5172"/>
                </a:cubicBezTo>
                <a:cubicBezTo>
                  <a:pt x="5720" y="5211"/>
                  <a:pt x="5720" y="5247"/>
                  <a:pt x="5702" y="5299"/>
                </a:cubicBezTo>
                <a:lnTo>
                  <a:pt x="5702" y="5374"/>
                </a:lnTo>
                <a:lnTo>
                  <a:pt x="5720" y="5391"/>
                </a:lnTo>
                <a:cubicBezTo>
                  <a:pt x="5737" y="5391"/>
                  <a:pt x="5759" y="5391"/>
                  <a:pt x="5759" y="5374"/>
                </a:cubicBezTo>
                <a:lnTo>
                  <a:pt x="5759" y="5299"/>
                </a:lnTo>
                <a:lnTo>
                  <a:pt x="5759" y="5172"/>
                </a:lnTo>
                <a:cubicBezTo>
                  <a:pt x="5759" y="5154"/>
                  <a:pt x="5759" y="5154"/>
                  <a:pt x="5737" y="5154"/>
                </a:cubicBezTo>
                <a:cubicBezTo>
                  <a:pt x="5732" y="5149"/>
                  <a:pt x="5729" y="5147"/>
                  <a:pt x="5726" y="5147"/>
                </a:cubicBezTo>
                <a:close/>
                <a:moveTo>
                  <a:pt x="13834" y="5299"/>
                </a:moveTo>
                <a:cubicBezTo>
                  <a:pt x="13834" y="5299"/>
                  <a:pt x="13816" y="5299"/>
                  <a:pt x="13816" y="5321"/>
                </a:cubicBezTo>
                <a:cubicBezTo>
                  <a:pt x="13781" y="5356"/>
                  <a:pt x="13724" y="5409"/>
                  <a:pt x="13689" y="5466"/>
                </a:cubicBezTo>
                <a:cubicBezTo>
                  <a:pt x="13672" y="5483"/>
                  <a:pt x="13672" y="5483"/>
                  <a:pt x="13689" y="5501"/>
                </a:cubicBezTo>
                <a:lnTo>
                  <a:pt x="13724" y="5501"/>
                </a:lnTo>
                <a:cubicBezTo>
                  <a:pt x="13764" y="5448"/>
                  <a:pt x="13799" y="5391"/>
                  <a:pt x="13851" y="5339"/>
                </a:cubicBezTo>
                <a:cubicBezTo>
                  <a:pt x="13851" y="5321"/>
                  <a:pt x="13851" y="5321"/>
                  <a:pt x="13834" y="5299"/>
                </a:cubicBezTo>
                <a:close/>
                <a:moveTo>
                  <a:pt x="3983" y="5321"/>
                </a:moveTo>
                <a:cubicBezTo>
                  <a:pt x="3983" y="5339"/>
                  <a:pt x="3965" y="5339"/>
                  <a:pt x="3983" y="5356"/>
                </a:cubicBezTo>
                <a:cubicBezTo>
                  <a:pt x="3983" y="5409"/>
                  <a:pt x="4005" y="5483"/>
                  <a:pt x="4005" y="5558"/>
                </a:cubicBezTo>
                <a:lnTo>
                  <a:pt x="4022" y="5575"/>
                </a:lnTo>
                <a:cubicBezTo>
                  <a:pt x="4040" y="5575"/>
                  <a:pt x="4040" y="5558"/>
                  <a:pt x="4040" y="5558"/>
                </a:cubicBezTo>
                <a:cubicBezTo>
                  <a:pt x="4040" y="5483"/>
                  <a:pt x="4022" y="5409"/>
                  <a:pt x="4022" y="5339"/>
                </a:cubicBezTo>
                <a:cubicBezTo>
                  <a:pt x="4022" y="5339"/>
                  <a:pt x="4005" y="5321"/>
                  <a:pt x="3983" y="5321"/>
                </a:cubicBezTo>
                <a:close/>
                <a:moveTo>
                  <a:pt x="13523" y="5650"/>
                </a:moveTo>
                <a:cubicBezTo>
                  <a:pt x="13470" y="5703"/>
                  <a:pt x="13435" y="5760"/>
                  <a:pt x="13378" y="5795"/>
                </a:cubicBezTo>
                <a:lnTo>
                  <a:pt x="13378" y="5830"/>
                </a:lnTo>
                <a:lnTo>
                  <a:pt x="13413" y="5830"/>
                </a:lnTo>
                <a:cubicBezTo>
                  <a:pt x="13452" y="5777"/>
                  <a:pt x="13505" y="5738"/>
                  <a:pt x="13562" y="5685"/>
                </a:cubicBezTo>
                <a:lnTo>
                  <a:pt x="13562" y="5650"/>
                </a:lnTo>
                <a:close/>
                <a:moveTo>
                  <a:pt x="5720" y="5593"/>
                </a:moveTo>
                <a:lnTo>
                  <a:pt x="5702" y="5611"/>
                </a:lnTo>
                <a:lnTo>
                  <a:pt x="5702" y="5830"/>
                </a:lnTo>
                <a:cubicBezTo>
                  <a:pt x="5702" y="5830"/>
                  <a:pt x="5702" y="5847"/>
                  <a:pt x="5720" y="5847"/>
                </a:cubicBezTo>
                <a:cubicBezTo>
                  <a:pt x="5737" y="5847"/>
                  <a:pt x="5737" y="5830"/>
                  <a:pt x="5737" y="5830"/>
                </a:cubicBezTo>
                <a:lnTo>
                  <a:pt x="5737" y="5611"/>
                </a:lnTo>
                <a:cubicBezTo>
                  <a:pt x="5737" y="5611"/>
                  <a:pt x="5737" y="5593"/>
                  <a:pt x="5720" y="5593"/>
                </a:cubicBezTo>
                <a:close/>
                <a:moveTo>
                  <a:pt x="4040" y="5777"/>
                </a:moveTo>
                <a:cubicBezTo>
                  <a:pt x="4022" y="5777"/>
                  <a:pt x="4022" y="5795"/>
                  <a:pt x="4022" y="5795"/>
                </a:cubicBezTo>
                <a:lnTo>
                  <a:pt x="4022" y="5812"/>
                </a:lnTo>
                <a:cubicBezTo>
                  <a:pt x="4005" y="5887"/>
                  <a:pt x="4005" y="5940"/>
                  <a:pt x="4005" y="5997"/>
                </a:cubicBezTo>
                <a:cubicBezTo>
                  <a:pt x="4005" y="6014"/>
                  <a:pt x="4005" y="6014"/>
                  <a:pt x="4022" y="6032"/>
                </a:cubicBezTo>
                <a:lnTo>
                  <a:pt x="4040" y="6014"/>
                </a:lnTo>
                <a:cubicBezTo>
                  <a:pt x="4040" y="5940"/>
                  <a:pt x="4057" y="5887"/>
                  <a:pt x="4057" y="5812"/>
                </a:cubicBezTo>
                <a:lnTo>
                  <a:pt x="4057" y="5795"/>
                </a:lnTo>
                <a:lnTo>
                  <a:pt x="4040" y="5777"/>
                </a:lnTo>
                <a:close/>
                <a:moveTo>
                  <a:pt x="13222" y="5963"/>
                </a:moveTo>
                <a:cubicBezTo>
                  <a:pt x="13214" y="5963"/>
                  <a:pt x="13205" y="5968"/>
                  <a:pt x="13194" y="5979"/>
                </a:cubicBezTo>
                <a:cubicBezTo>
                  <a:pt x="13158" y="6014"/>
                  <a:pt x="13106" y="6067"/>
                  <a:pt x="13049" y="6106"/>
                </a:cubicBezTo>
                <a:cubicBezTo>
                  <a:pt x="13049" y="6124"/>
                  <a:pt x="13031" y="6124"/>
                  <a:pt x="13049" y="6141"/>
                </a:cubicBezTo>
                <a:lnTo>
                  <a:pt x="13066" y="6141"/>
                </a:lnTo>
                <a:cubicBezTo>
                  <a:pt x="13123" y="6089"/>
                  <a:pt x="13176" y="6049"/>
                  <a:pt x="13233" y="5997"/>
                </a:cubicBezTo>
                <a:lnTo>
                  <a:pt x="13233" y="5979"/>
                </a:lnTo>
                <a:cubicBezTo>
                  <a:pt x="13233" y="5968"/>
                  <a:pt x="13229" y="5963"/>
                  <a:pt x="13222" y="5963"/>
                </a:cubicBezTo>
                <a:close/>
                <a:moveTo>
                  <a:pt x="5720" y="6049"/>
                </a:moveTo>
                <a:lnTo>
                  <a:pt x="5702" y="6067"/>
                </a:lnTo>
                <a:lnTo>
                  <a:pt x="5702" y="6286"/>
                </a:lnTo>
                <a:lnTo>
                  <a:pt x="5720" y="6308"/>
                </a:lnTo>
                <a:lnTo>
                  <a:pt x="5737" y="6308"/>
                </a:lnTo>
                <a:cubicBezTo>
                  <a:pt x="5737" y="6308"/>
                  <a:pt x="5759" y="6286"/>
                  <a:pt x="5759" y="6268"/>
                </a:cubicBezTo>
                <a:cubicBezTo>
                  <a:pt x="5759" y="6216"/>
                  <a:pt x="5737" y="6141"/>
                  <a:pt x="5737" y="6067"/>
                </a:cubicBezTo>
                <a:cubicBezTo>
                  <a:pt x="5737" y="6067"/>
                  <a:pt x="5737" y="6049"/>
                  <a:pt x="5720" y="6049"/>
                </a:cubicBezTo>
                <a:close/>
                <a:moveTo>
                  <a:pt x="12870" y="6261"/>
                </a:moveTo>
                <a:cubicBezTo>
                  <a:pt x="12867" y="6261"/>
                  <a:pt x="12865" y="6263"/>
                  <a:pt x="12865" y="6268"/>
                </a:cubicBezTo>
                <a:cubicBezTo>
                  <a:pt x="12812" y="6308"/>
                  <a:pt x="12755" y="6343"/>
                  <a:pt x="12702" y="6396"/>
                </a:cubicBezTo>
                <a:cubicBezTo>
                  <a:pt x="12685" y="6396"/>
                  <a:pt x="12685" y="6418"/>
                  <a:pt x="12685" y="6418"/>
                </a:cubicBezTo>
                <a:lnTo>
                  <a:pt x="12702" y="6435"/>
                </a:lnTo>
                <a:lnTo>
                  <a:pt x="12720" y="6418"/>
                </a:lnTo>
                <a:cubicBezTo>
                  <a:pt x="12777" y="6378"/>
                  <a:pt x="12830" y="6343"/>
                  <a:pt x="12887" y="6308"/>
                </a:cubicBezTo>
                <a:cubicBezTo>
                  <a:pt x="12887" y="6286"/>
                  <a:pt x="12904" y="6268"/>
                  <a:pt x="12887" y="6268"/>
                </a:cubicBezTo>
                <a:cubicBezTo>
                  <a:pt x="12887" y="6268"/>
                  <a:pt x="12877" y="6261"/>
                  <a:pt x="12870" y="6261"/>
                </a:cubicBezTo>
                <a:close/>
                <a:moveTo>
                  <a:pt x="3965" y="6216"/>
                </a:moveTo>
                <a:cubicBezTo>
                  <a:pt x="3948" y="6216"/>
                  <a:pt x="3948" y="6233"/>
                  <a:pt x="3948" y="6233"/>
                </a:cubicBezTo>
                <a:cubicBezTo>
                  <a:pt x="3913" y="6308"/>
                  <a:pt x="3895" y="6361"/>
                  <a:pt x="3873" y="6418"/>
                </a:cubicBezTo>
                <a:cubicBezTo>
                  <a:pt x="3856" y="6435"/>
                  <a:pt x="3856" y="6453"/>
                  <a:pt x="3873" y="6453"/>
                </a:cubicBezTo>
                <a:cubicBezTo>
                  <a:pt x="3895" y="6453"/>
                  <a:pt x="3895" y="6453"/>
                  <a:pt x="3913" y="6435"/>
                </a:cubicBezTo>
                <a:cubicBezTo>
                  <a:pt x="3930" y="6378"/>
                  <a:pt x="3965" y="6308"/>
                  <a:pt x="3983" y="6251"/>
                </a:cubicBezTo>
                <a:cubicBezTo>
                  <a:pt x="3983" y="6233"/>
                  <a:pt x="3983" y="6233"/>
                  <a:pt x="3965" y="6216"/>
                </a:cubicBezTo>
                <a:close/>
                <a:moveTo>
                  <a:pt x="12509" y="6532"/>
                </a:moveTo>
                <a:cubicBezTo>
                  <a:pt x="12505" y="6532"/>
                  <a:pt x="12501" y="6536"/>
                  <a:pt x="12501" y="6545"/>
                </a:cubicBezTo>
                <a:cubicBezTo>
                  <a:pt x="12448" y="6580"/>
                  <a:pt x="12391" y="6615"/>
                  <a:pt x="12316" y="6654"/>
                </a:cubicBezTo>
                <a:lnTo>
                  <a:pt x="12316" y="6672"/>
                </a:lnTo>
                <a:lnTo>
                  <a:pt x="12338" y="6690"/>
                </a:lnTo>
                <a:lnTo>
                  <a:pt x="12356" y="6690"/>
                </a:lnTo>
                <a:cubicBezTo>
                  <a:pt x="12408" y="6654"/>
                  <a:pt x="12465" y="6615"/>
                  <a:pt x="12518" y="6562"/>
                </a:cubicBezTo>
                <a:cubicBezTo>
                  <a:pt x="12536" y="6562"/>
                  <a:pt x="12536" y="6545"/>
                  <a:pt x="12518" y="6545"/>
                </a:cubicBezTo>
                <a:cubicBezTo>
                  <a:pt x="12518" y="6536"/>
                  <a:pt x="12514" y="6532"/>
                  <a:pt x="12509" y="6532"/>
                </a:cubicBezTo>
                <a:close/>
                <a:moveTo>
                  <a:pt x="5737" y="6505"/>
                </a:moveTo>
                <a:cubicBezTo>
                  <a:pt x="5720" y="6505"/>
                  <a:pt x="5720" y="6505"/>
                  <a:pt x="5720" y="6527"/>
                </a:cubicBezTo>
                <a:lnTo>
                  <a:pt x="5720" y="6725"/>
                </a:lnTo>
                <a:cubicBezTo>
                  <a:pt x="5720" y="6747"/>
                  <a:pt x="5737" y="6747"/>
                  <a:pt x="5737" y="6747"/>
                </a:cubicBezTo>
                <a:cubicBezTo>
                  <a:pt x="5759" y="6747"/>
                  <a:pt x="5759" y="6747"/>
                  <a:pt x="5759" y="6725"/>
                </a:cubicBezTo>
                <a:lnTo>
                  <a:pt x="5759" y="6527"/>
                </a:lnTo>
                <a:cubicBezTo>
                  <a:pt x="5759" y="6505"/>
                  <a:pt x="5737" y="6505"/>
                  <a:pt x="5737" y="6505"/>
                </a:cubicBezTo>
                <a:close/>
                <a:moveTo>
                  <a:pt x="3755" y="6620"/>
                </a:moveTo>
                <a:cubicBezTo>
                  <a:pt x="3750" y="6620"/>
                  <a:pt x="3746" y="6626"/>
                  <a:pt x="3746" y="6637"/>
                </a:cubicBezTo>
                <a:cubicBezTo>
                  <a:pt x="3711" y="6690"/>
                  <a:pt x="3676" y="6747"/>
                  <a:pt x="3619" y="6799"/>
                </a:cubicBezTo>
                <a:lnTo>
                  <a:pt x="3619" y="6817"/>
                </a:lnTo>
                <a:lnTo>
                  <a:pt x="3636" y="6834"/>
                </a:lnTo>
                <a:lnTo>
                  <a:pt x="3654" y="6817"/>
                </a:lnTo>
                <a:cubicBezTo>
                  <a:pt x="3693" y="6764"/>
                  <a:pt x="3746" y="6707"/>
                  <a:pt x="3786" y="6654"/>
                </a:cubicBezTo>
                <a:cubicBezTo>
                  <a:pt x="3786" y="6654"/>
                  <a:pt x="3786" y="6637"/>
                  <a:pt x="3764" y="6637"/>
                </a:cubicBezTo>
                <a:cubicBezTo>
                  <a:pt x="3764" y="6626"/>
                  <a:pt x="3759" y="6620"/>
                  <a:pt x="3755" y="6620"/>
                </a:cubicBezTo>
                <a:close/>
                <a:moveTo>
                  <a:pt x="12119" y="6782"/>
                </a:moveTo>
                <a:cubicBezTo>
                  <a:pt x="12062" y="6817"/>
                  <a:pt x="12009" y="6856"/>
                  <a:pt x="11952" y="6891"/>
                </a:cubicBezTo>
                <a:cubicBezTo>
                  <a:pt x="11935" y="6891"/>
                  <a:pt x="11935" y="6909"/>
                  <a:pt x="11935" y="6926"/>
                </a:cubicBezTo>
                <a:lnTo>
                  <a:pt x="11970" y="6926"/>
                </a:lnTo>
                <a:cubicBezTo>
                  <a:pt x="12027" y="6891"/>
                  <a:pt x="12079" y="6856"/>
                  <a:pt x="12137" y="6817"/>
                </a:cubicBezTo>
                <a:cubicBezTo>
                  <a:pt x="12154" y="6817"/>
                  <a:pt x="12154" y="6799"/>
                  <a:pt x="12154" y="6799"/>
                </a:cubicBezTo>
                <a:cubicBezTo>
                  <a:pt x="12137" y="6782"/>
                  <a:pt x="12137" y="6782"/>
                  <a:pt x="12119" y="6782"/>
                </a:cubicBezTo>
                <a:close/>
                <a:moveTo>
                  <a:pt x="3465" y="6970"/>
                </a:moveTo>
                <a:cubicBezTo>
                  <a:pt x="3461" y="6970"/>
                  <a:pt x="3457" y="6975"/>
                  <a:pt x="3457" y="6983"/>
                </a:cubicBezTo>
                <a:cubicBezTo>
                  <a:pt x="3400" y="7018"/>
                  <a:pt x="3347" y="7054"/>
                  <a:pt x="3290" y="7111"/>
                </a:cubicBezTo>
                <a:lnTo>
                  <a:pt x="3290" y="7128"/>
                </a:lnTo>
                <a:lnTo>
                  <a:pt x="3307" y="7146"/>
                </a:lnTo>
                <a:lnTo>
                  <a:pt x="3325" y="7146"/>
                </a:lnTo>
                <a:cubicBezTo>
                  <a:pt x="3382" y="7093"/>
                  <a:pt x="3435" y="7054"/>
                  <a:pt x="3474" y="7001"/>
                </a:cubicBezTo>
                <a:cubicBezTo>
                  <a:pt x="3492" y="7001"/>
                  <a:pt x="3492" y="6983"/>
                  <a:pt x="3474" y="6983"/>
                </a:cubicBezTo>
                <a:cubicBezTo>
                  <a:pt x="3474" y="6975"/>
                  <a:pt x="3470" y="6970"/>
                  <a:pt x="3465" y="6970"/>
                </a:cubicBezTo>
                <a:close/>
                <a:moveTo>
                  <a:pt x="11733" y="7018"/>
                </a:moveTo>
                <a:cubicBezTo>
                  <a:pt x="11680" y="7054"/>
                  <a:pt x="11606" y="7093"/>
                  <a:pt x="11549" y="7111"/>
                </a:cubicBezTo>
                <a:cubicBezTo>
                  <a:pt x="11549" y="7128"/>
                  <a:pt x="11531" y="7128"/>
                  <a:pt x="11549" y="7146"/>
                </a:cubicBezTo>
                <a:cubicBezTo>
                  <a:pt x="11549" y="7146"/>
                  <a:pt x="11549" y="7163"/>
                  <a:pt x="11571" y="7163"/>
                </a:cubicBezTo>
                <a:lnTo>
                  <a:pt x="11571" y="7146"/>
                </a:lnTo>
                <a:cubicBezTo>
                  <a:pt x="11623" y="7128"/>
                  <a:pt x="11698" y="7093"/>
                  <a:pt x="11751" y="7054"/>
                </a:cubicBezTo>
                <a:cubicBezTo>
                  <a:pt x="11768" y="7054"/>
                  <a:pt x="11768" y="7036"/>
                  <a:pt x="11751" y="7018"/>
                </a:cubicBezTo>
                <a:close/>
                <a:moveTo>
                  <a:pt x="5759" y="6966"/>
                </a:moveTo>
                <a:cubicBezTo>
                  <a:pt x="5737" y="6966"/>
                  <a:pt x="5737" y="6966"/>
                  <a:pt x="5737" y="6983"/>
                </a:cubicBezTo>
                <a:lnTo>
                  <a:pt x="5737" y="7185"/>
                </a:lnTo>
                <a:cubicBezTo>
                  <a:pt x="5737" y="7203"/>
                  <a:pt x="5737" y="7203"/>
                  <a:pt x="5759" y="7203"/>
                </a:cubicBezTo>
                <a:cubicBezTo>
                  <a:pt x="5777" y="7203"/>
                  <a:pt x="5777" y="7203"/>
                  <a:pt x="5777" y="7185"/>
                </a:cubicBezTo>
                <a:lnTo>
                  <a:pt x="5777" y="6983"/>
                </a:lnTo>
                <a:cubicBezTo>
                  <a:pt x="5777" y="6966"/>
                  <a:pt x="5759" y="6966"/>
                  <a:pt x="5759" y="6966"/>
                </a:cubicBezTo>
                <a:close/>
                <a:moveTo>
                  <a:pt x="11329" y="7238"/>
                </a:moveTo>
                <a:cubicBezTo>
                  <a:pt x="11277" y="7255"/>
                  <a:pt x="11220" y="7295"/>
                  <a:pt x="11150" y="7330"/>
                </a:cubicBezTo>
                <a:cubicBezTo>
                  <a:pt x="11150" y="7330"/>
                  <a:pt x="11132" y="7347"/>
                  <a:pt x="11150" y="7347"/>
                </a:cubicBezTo>
                <a:cubicBezTo>
                  <a:pt x="11150" y="7365"/>
                  <a:pt x="11150" y="7365"/>
                  <a:pt x="11167" y="7365"/>
                </a:cubicBezTo>
                <a:cubicBezTo>
                  <a:pt x="11242" y="7330"/>
                  <a:pt x="11294" y="7295"/>
                  <a:pt x="11351" y="7273"/>
                </a:cubicBezTo>
                <a:cubicBezTo>
                  <a:pt x="11369" y="7273"/>
                  <a:pt x="11369" y="7255"/>
                  <a:pt x="11369" y="7238"/>
                </a:cubicBezTo>
                <a:close/>
                <a:moveTo>
                  <a:pt x="3106" y="7255"/>
                </a:moveTo>
                <a:cubicBezTo>
                  <a:pt x="3053" y="7295"/>
                  <a:pt x="2996" y="7330"/>
                  <a:pt x="2926" y="7365"/>
                </a:cubicBezTo>
                <a:lnTo>
                  <a:pt x="2926" y="7404"/>
                </a:lnTo>
                <a:lnTo>
                  <a:pt x="2961" y="7404"/>
                </a:lnTo>
                <a:cubicBezTo>
                  <a:pt x="3018" y="7365"/>
                  <a:pt x="3071" y="7330"/>
                  <a:pt x="3128" y="7295"/>
                </a:cubicBezTo>
                <a:cubicBezTo>
                  <a:pt x="3128" y="7273"/>
                  <a:pt x="3145" y="7273"/>
                  <a:pt x="3128" y="7255"/>
                </a:cubicBezTo>
                <a:close/>
                <a:moveTo>
                  <a:pt x="10930" y="7440"/>
                </a:moveTo>
                <a:cubicBezTo>
                  <a:pt x="10873" y="7475"/>
                  <a:pt x="10803" y="7492"/>
                  <a:pt x="10746" y="7532"/>
                </a:cubicBezTo>
                <a:cubicBezTo>
                  <a:pt x="10729" y="7532"/>
                  <a:pt x="10729" y="7549"/>
                  <a:pt x="10729" y="7549"/>
                </a:cubicBezTo>
                <a:cubicBezTo>
                  <a:pt x="10729" y="7567"/>
                  <a:pt x="10746" y="7567"/>
                  <a:pt x="10746" y="7567"/>
                </a:cubicBezTo>
                <a:lnTo>
                  <a:pt x="10764" y="7567"/>
                </a:lnTo>
                <a:cubicBezTo>
                  <a:pt x="10821" y="7532"/>
                  <a:pt x="10891" y="7514"/>
                  <a:pt x="10948" y="7475"/>
                </a:cubicBezTo>
                <a:cubicBezTo>
                  <a:pt x="10965" y="7475"/>
                  <a:pt x="10965" y="7457"/>
                  <a:pt x="10965" y="7440"/>
                </a:cubicBezTo>
                <a:close/>
                <a:moveTo>
                  <a:pt x="2724" y="7492"/>
                </a:moveTo>
                <a:cubicBezTo>
                  <a:pt x="2667" y="7532"/>
                  <a:pt x="2614" y="7567"/>
                  <a:pt x="2540" y="7602"/>
                </a:cubicBezTo>
                <a:cubicBezTo>
                  <a:pt x="2522" y="7602"/>
                  <a:pt x="2522" y="7624"/>
                  <a:pt x="2540" y="7624"/>
                </a:cubicBezTo>
                <a:cubicBezTo>
                  <a:pt x="2540" y="7641"/>
                  <a:pt x="2540" y="7641"/>
                  <a:pt x="2557" y="7641"/>
                </a:cubicBezTo>
                <a:cubicBezTo>
                  <a:pt x="2632" y="7602"/>
                  <a:pt x="2689" y="7567"/>
                  <a:pt x="2742" y="7532"/>
                </a:cubicBezTo>
                <a:cubicBezTo>
                  <a:pt x="2742" y="7532"/>
                  <a:pt x="2759" y="7514"/>
                  <a:pt x="2742" y="7514"/>
                </a:cubicBezTo>
                <a:cubicBezTo>
                  <a:pt x="2742" y="7492"/>
                  <a:pt x="2724" y="7492"/>
                  <a:pt x="2724" y="7492"/>
                </a:cubicBezTo>
                <a:close/>
                <a:moveTo>
                  <a:pt x="5759" y="7404"/>
                </a:moveTo>
                <a:cubicBezTo>
                  <a:pt x="5759" y="7404"/>
                  <a:pt x="5737" y="7422"/>
                  <a:pt x="5737" y="7440"/>
                </a:cubicBezTo>
                <a:cubicBezTo>
                  <a:pt x="5737" y="7492"/>
                  <a:pt x="5737" y="7567"/>
                  <a:pt x="5759" y="7641"/>
                </a:cubicBezTo>
                <a:cubicBezTo>
                  <a:pt x="5759" y="7641"/>
                  <a:pt x="5759" y="7659"/>
                  <a:pt x="5777" y="7659"/>
                </a:cubicBezTo>
                <a:lnTo>
                  <a:pt x="5794" y="7641"/>
                </a:lnTo>
                <a:lnTo>
                  <a:pt x="5794" y="7440"/>
                </a:lnTo>
                <a:cubicBezTo>
                  <a:pt x="5794" y="7422"/>
                  <a:pt x="5777" y="7404"/>
                  <a:pt x="5759" y="7404"/>
                </a:cubicBezTo>
                <a:close/>
                <a:moveTo>
                  <a:pt x="10527" y="7624"/>
                </a:moveTo>
                <a:cubicBezTo>
                  <a:pt x="10452" y="7659"/>
                  <a:pt x="10400" y="7694"/>
                  <a:pt x="10325" y="7711"/>
                </a:cubicBezTo>
                <a:lnTo>
                  <a:pt x="10325" y="7751"/>
                </a:lnTo>
                <a:lnTo>
                  <a:pt x="10343" y="7751"/>
                </a:lnTo>
                <a:cubicBezTo>
                  <a:pt x="10417" y="7733"/>
                  <a:pt x="10474" y="7694"/>
                  <a:pt x="10544" y="7659"/>
                </a:cubicBezTo>
                <a:lnTo>
                  <a:pt x="10544" y="7641"/>
                </a:lnTo>
                <a:cubicBezTo>
                  <a:pt x="10544" y="7624"/>
                  <a:pt x="10527" y="7624"/>
                  <a:pt x="10527" y="7624"/>
                </a:cubicBezTo>
                <a:close/>
                <a:moveTo>
                  <a:pt x="2321" y="7711"/>
                </a:moveTo>
                <a:cubicBezTo>
                  <a:pt x="2268" y="7751"/>
                  <a:pt x="2193" y="7786"/>
                  <a:pt x="2141" y="7804"/>
                </a:cubicBezTo>
                <a:cubicBezTo>
                  <a:pt x="2141" y="7821"/>
                  <a:pt x="2119" y="7821"/>
                  <a:pt x="2141" y="7843"/>
                </a:cubicBezTo>
                <a:cubicBezTo>
                  <a:pt x="2141" y="7843"/>
                  <a:pt x="2141" y="7861"/>
                  <a:pt x="2158" y="7861"/>
                </a:cubicBezTo>
                <a:lnTo>
                  <a:pt x="2158" y="7843"/>
                </a:lnTo>
                <a:cubicBezTo>
                  <a:pt x="2228" y="7821"/>
                  <a:pt x="2285" y="7786"/>
                  <a:pt x="2338" y="7751"/>
                </a:cubicBezTo>
                <a:cubicBezTo>
                  <a:pt x="2360" y="7751"/>
                  <a:pt x="2360" y="7733"/>
                  <a:pt x="2360" y="7733"/>
                </a:cubicBezTo>
                <a:cubicBezTo>
                  <a:pt x="2338" y="7711"/>
                  <a:pt x="2338" y="7711"/>
                  <a:pt x="2321" y="7711"/>
                </a:cubicBezTo>
                <a:close/>
                <a:moveTo>
                  <a:pt x="10119" y="7813"/>
                </a:moveTo>
                <a:cubicBezTo>
                  <a:pt x="10116" y="7813"/>
                  <a:pt x="10112" y="7815"/>
                  <a:pt x="10106" y="7821"/>
                </a:cubicBezTo>
                <a:cubicBezTo>
                  <a:pt x="10053" y="7843"/>
                  <a:pt x="9979" y="7878"/>
                  <a:pt x="9926" y="7896"/>
                </a:cubicBezTo>
                <a:cubicBezTo>
                  <a:pt x="9904" y="7913"/>
                  <a:pt x="9904" y="7913"/>
                  <a:pt x="9904" y="7931"/>
                </a:cubicBezTo>
                <a:lnTo>
                  <a:pt x="9926" y="7953"/>
                </a:lnTo>
                <a:lnTo>
                  <a:pt x="9943" y="7953"/>
                </a:lnTo>
                <a:cubicBezTo>
                  <a:pt x="9996" y="7913"/>
                  <a:pt x="10071" y="7878"/>
                  <a:pt x="10123" y="7861"/>
                </a:cubicBezTo>
                <a:cubicBezTo>
                  <a:pt x="10145" y="7861"/>
                  <a:pt x="10145" y="7843"/>
                  <a:pt x="10145" y="7821"/>
                </a:cubicBezTo>
                <a:cubicBezTo>
                  <a:pt x="10131" y="7821"/>
                  <a:pt x="10126" y="7813"/>
                  <a:pt x="10119" y="7813"/>
                </a:cubicBezTo>
                <a:close/>
                <a:moveTo>
                  <a:pt x="1921" y="7931"/>
                </a:moveTo>
                <a:cubicBezTo>
                  <a:pt x="1864" y="7970"/>
                  <a:pt x="1790" y="8005"/>
                  <a:pt x="1737" y="8023"/>
                </a:cubicBezTo>
                <a:lnTo>
                  <a:pt x="1737" y="8062"/>
                </a:lnTo>
                <a:lnTo>
                  <a:pt x="1755" y="8062"/>
                </a:lnTo>
                <a:cubicBezTo>
                  <a:pt x="1812" y="8040"/>
                  <a:pt x="1882" y="8005"/>
                  <a:pt x="1939" y="7970"/>
                </a:cubicBezTo>
                <a:cubicBezTo>
                  <a:pt x="1957" y="7970"/>
                  <a:pt x="1957" y="7953"/>
                  <a:pt x="1957" y="7931"/>
                </a:cubicBezTo>
                <a:close/>
                <a:moveTo>
                  <a:pt x="5777" y="7861"/>
                </a:moveTo>
                <a:cubicBezTo>
                  <a:pt x="5759" y="7861"/>
                  <a:pt x="5759" y="7878"/>
                  <a:pt x="5759" y="7878"/>
                </a:cubicBezTo>
                <a:lnTo>
                  <a:pt x="5759" y="8097"/>
                </a:lnTo>
                <a:cubicBezTo>
                  <a:pt x="5759" y="8097"/>
                  <a:pt x="5759" y="8115"/>
                  <a:pt x="5777" y="8115"/>
                </a:cubicBezTo>
                <a:lnTo>
                  <a:pt x="5794" y="8097"/>
                </a:lnTo>
                <a:lnTo>
                  <a:pt x="5794" y="7878"/>
                </a:lnTo>
                <a:lnTo>
                  <a:pt x="5777" y="7861"/>
                </a:lnTo>
                <a:close/>
                <a:moveTo>
                  <a:pt x="9707" y="8005"/>
                </a:moveTo>
                <a:cubicBezTo>
                  <a:pt x="9632" y="8040"/>
                  <a:pt x="9575" y="8062"/>
                  <a:pt x="9505" y="8097"/>
                </a:cubicBezTo>
                <a:lnTo>
                  <a:pt x="9505" y="8133"/>
                </a:lnTo>
                <a:lnTo>
                  <a:pt x="9522" y="8133"/>
                </a:lnTo>
                <a:cubicBezTo>
                  <a:pt x="9597" y="8115"/>
                  <a:pt x="9650" y="8080"/>
                  <a:pt x="9724" y="8040"/>
                </a:cubicBezTo>
                <a:lnTo>
                  <a:pt x="9724" y="8023"/>
                </a:lnTo>
                <a:cubicBezTo>
                  <a:pt x="9724" y="8005"/>
                  <a:pt x="9707" y="8005"/>
                  <a:pt x="9707" y="8005"/>
                </a:cubicBezTo>
                <a:close/>
                <a:moveTo>
                  <a:pt x="1535" y="8150"/>
                </a:moveTo>
                <a:cubicBezTo>
                  <a:pt x="1461" y="8190"/>
                  <a:pt x="1408" y="8225"/>
                  <a:pt x="1351" y="8260"/>
                </a:cubicBezTo>
                <a:cubicBezTo>
                  <a:pt x="1334" y="8260"/>
                  <a:pt x="1334" y="8282"/>
                  <a:pt x="1351" y="8299"/>
                </a:cubicBezTo>
                <a:lnTo>
                  <a:pt x="1373" y="8299"/>
                </a:lnTo>
                <a:cubicBezTo>
                  <a:pt x="1426" y="8260"/>
                  <a:pt x="1483" y="8225"/>
                  <a:pt x="1553" y="8190"/>
                </a:cubicBezTo>
                <a:lnTo>
                  <a:pt x="1553" y="8150"/>
                </a:lnTo>
                <a:close/>
                <a:moveTo>
                  <a:pt x="9286" y="8207"/>
                </a:moveTo>
                <a:cubicBezTo>
                  <a:pt x="9229" y="8242"/>
                  <a:pt x="9158" y="8282"/>
                  <a:pt x="9101" y="8299"/>
                </a:cubicBezTo>
                <a:lnTo>
                  <a:pt x="9101" y="8334"/>
                </a:lnTo>
                <a:cubicBezTo>
                  <a:pt x="9101" y="8334"/>
                  <a:pt x="9101" y="8352"/>
                  <a:pt x="9119" y="8352"/>
                </a:cubicBezTo>
                <a:lnTo>
                  <a:pt x="9119" y="8334"/>
                </a:lnTo>
                <a:cubicBezTo>
                  <a:pt x="9193" y="8317"/>
                  <a:pt x="9246" y="8282"/>
                  <a:pt x="9303" y="8242"/>
                </a:cubicBezTo>
                <a:cubicBezTo>
                  <a:pt x="9321" y="8242"/>
                  <a:pt x="9321" y="8225"/>
                  <a:pt x="9321" y="8225"/>
                </a:cubicBezTo>
                <a:cubicBezTo>
                  <a:pt x="9321" y="8207"/>
                  <a:pt x="9303" y="8207"/>
                  <a:pt x="9286" y="8207"/>
                </a:cubicBezTo>
                <a:close/>
                <a:moveTo>
                  <a:pt x="1163" y="8396"/>
                </a:moveTo>
                <a:cubicBezTo>
                  <a:pt x="1158" y="8396"/>
                  <a:pt x="1154" y="8400"/>
                  <a:pt x="1154" y="8409"/>
                </a:cubicBezTo>
                <a:cubicBezTo>
                  <a:pt x="1132" y="8409"/>
                  <a:pt x="1114" y="8426"/>
                  <a:pt x="1097" y="8444"/>
                </a:cubicBezTo>
                <a:cubicBezTo>
                  <a:pt x="1062" y="8461"/>
                  <a:pt x="1022" y="8501"/>
                  <a:pt x="987" y="8536"/>
                </a:cubicBezTo>
                <a:cubicBezTo>
                  <a:pt x="970" y="8536"/>
                  <a:pt x="970" y="8554"/>
                  <a:pt x="987" y="8571"/>
                </a:cubicBezTo>
                <a:lnTo>
                  <a:pt x="1005" y="8571"/>
                </a:lnTo>
                <a:cubicBezTo>
                  <a:pt x="1062" y="8536"/>
                  <a:pt x="1097" y="8501"/>
                  <a:pt x="1132" y="8461"/>
                </a:cubicBezTo>
                <a:cubicBezTo>
                  <a:pt x="1154" y="8461"/>
                  <a:pt x="1154" y="8444"/>
                  <a:pt x="1171" y="8444"/>
                </a:cubicBezTo>
                <a:cubicBezTo>
                  <a:pt x="1189" y="8426"/>
                  <a:pt x="1189" y="8409"/>
                  <a:pt x="1171" y="8409"/>
                </a:cubicBezTo>
                <a:cubicBezTo>
                  <a:pt x="1171" y="8400"/>
                  <a:pt x="1167" y="8396"/>
                  <a:pt x="1163" y="8396"/>
                </a:cubicBezTo>
                <a:close/>
                <a:moveTo>
                  <a:pt x="5777" y="8317"/>
                </a:moveTo>
                <a:cubicBezTo>
                  <a:pt x="5759" y="8317"/>
                  <a:pt x="5737" y="8334"/>
                  <a:pt x="5737" y="8334"/>
                </a:cubicBezTo>
                <a:lnTo>
                  <a:pt x="5737" y="8409"/>
                </a:lnTo>
                <a:lnTo>
                  <a:pt x="5737" y="8536"/>
                </a:lnTo>
                <a:cubicBezTo>
                  <a:pt x="5737" y="8554"/>
                  <a:pt x="5737" y="8571"/>
                  <a:pt x="5759" y="8571"/>
                </a:cubicBezTo>
                <a:cubicBezTo>
                  <a:pt x="5777" y="8571"/>
                  <a:pt x="5777" y="8554"/>
                  <a:pt x="5777" y="8554"/>
                </a:cubicBezTo>
                <a:lnTo>
                  <a:pt x="5777" y="8409"/>
                </a:lnTo>
                <a:cubicBezTo>
                  <a:pt x="5794" y="8391"/>
                  <a:pt x="5794" y="8352"/>
                  <a:pt x="5794" y="8334"/>
                </a:cubicBezTo>
                <a:lnTo>
                  <a:pt x="5777" y="8317"/>
                </a:lnTo>
                <a:close/>
                <a:moveTo>
                  <a:pt x="8882" y="8426"/>
                </a:moveTo>
                <a:cubicBezTo>
                  <a:pt x="8829" y="8461"/>
                  <a:pt x="8772" y="8501"/>
                  <a:pt x="8720" y="8536"/>
                </a:cubicBezTo>
                <a:cubicBezTo>
                  <a:pt x="8698" y="8536"/>
                  <a:pt x="8698" y="8554"/>
                  <a:pt x="8698" y="8554"/>
                </a:cubicBezTo>
                <a:lnTo>
                  <a:pt x="8720" y="8571"/>
                </a:lnTo>
                <a:lnTo>
                  <a:pt x="8737" y="8571"/>
                </a:lnTo>
                <a:cubicBezTo>
                  <a:pt x="8790" y="8536"/>
                  <a:pt x="8847" y="8501"/>
                  <a:pt x="8917" y="8461"/>
                </a:cubicBezTo>
                <a:lnTo>
                  <a:pt x="8917" y="8426"/>
                </a:lnTo>
                <a:close/>
                <a:moveTo>
                  <a:pt x="8500" y="8663"/>
                </a:moveTo>
                <a:cubicBezTo>
                  <a:pt x="8443" y="8698"/>
                  <a:pt x="8391" y="8738"/>
                  <a:pt x="8334" y="8790"/>
                </a:cubicBezTo>
                <a:cubicBezTo>
                  <a:pt x="8316" y="8790"/>
                  <a:pt x="8316" y="8808"/>
                  <a:pt x="8334" y="8808"/>
                </a:cubicBezTo>
                <a:lnTo>
                  <a:pt x="8351" y="8830"/>
                </a:lnTo>
                <a:lnTo>
                  <a:pt x="8351" y="8808"/>
                </a:lnTo>
                <a:cubicBezTo>
                  <a:pt x="8408" y="8773"/>
                  <a:pt x="8461" y="8738"/>
                  <a:pt x="8518" y="8698"/>
                </a:cubicBezTo>
                <a:cubicBezTo>
                  <a:pt x="8536" y="8698"/>
                  <a:pt x="8536" y="8681"/>
                  <a:pt x="8536" y="8663"/>
                </a:cubicBezTo>
                <a:close/>
                <a:moveTo>
                  <a:pt x="803" y="8698"/>
                </a:moveTo>
                <a:cubicBezTo>
                  <a:pt x="750" y="8755"/>
                  <a:pt x="715" y="8808"/>
                  <a:pt x="658" y="8865"/>
                </a:cubicBezTo>
                <a:cubicBezTo>
                  <a:pt x="658" y="8865"/>
                  <a:pt x="658" y="8883"/>
                  <a:pt x="676" y="8883"/>
                </a:cubicBezTo>
                <a:lnTo>
                  <a:pt x="676" y="8900"/>
                </a:lnTo>
                <a:lnTo>
                  <a:pt x="693" y="8883"/>
                </a:lnTo>
                <a:cubicBezTo>
                  <a:pt x="750" y="8830"/>
                  <a:pt x="785" y="8790"/>
                  <a:pt x="842" y="8738"/>
                </a:cubicBezTo>
                <a:lnTo>
                  <a:pt x="842" y="8698"/>
                </a:lnTo>
                <a:close/>
                <a:moveTo>
                  <a:pt x="5737" y="8773"/>
                </a:moveTo>
                <a:cubicBezTo>
                  <a:pt x="5737" y="8773"/>
                  <a:pt x="5720" y="8773"/>
                  <a:pt x="5720" y="8790"/>
                </a:cubicBezTo>
                <a:cubicBezTo>
                  <a:pt x="5720" y="8865"/>
                  <a:pt x="5702" y="8918"/>
                  <a:pt x="5702" y="8992"/>
                </a:cubicBezTo>
                <a:cubicBezTo>
                  <a:pt x="5702" y="9010"/>
                  <a:pt x="5702" y="9010"/>
                  <a:pt x="5720" y="9010"/>
                </a:cubicBezTo>
                <a:cubicBezTo>
                  <a:pt x="5737" y="9010"/>
                  <a:pt x="5737" y="9010"/>
                  <a:pt x="5737" y="8992"/>
                </a:cubicBezTo>
                <a:cubicBezTo>
                  <a:pt x="5759" y="8940"/>
                  <a:pt x="5759" y="8865"/>
                  <a:pt x="5759" y="8790"/>
                </a:cubicBezTo>
                <a:cubicBezTo>
                  <a:pt x="5759" y="8773"/>
                  <a:pt x="5759" y="8773"/>
                  <a:pt x="5737" y="8773"/>
                </a:cubicBezTo>
                <a:close/>
                <a:moveTo>
                  <a:pt x="8150" y="8923"/>
                </a:moveTo>
                <a:cubicBezTo>
                  <a:pt x="8145" y="8923"/>
                  <a:pt x="8141" y="8929"/>
                  <a:pt x="8132" y="8940"/>
                </a:cubicBezTo>
                <a:cubicBezTo>
                  <a:pt x="8079" y="8975"/>
                  <a:pt x="8022" y="9027"/>
                  <a:pt x="7970" y="9067"/>
                </a:cubicBezTo>
                <a:lnTo>
                  <a:pt x="7970" y="9102"/>
                </a:lnTo>
                <a:lnTo>
                  <a:pt x="8005" y="9102"/>
                </a:lnTo>
                <a:lnTo>
                  <a:pt x="8150" y="8957"/>
                </a:lnTo>
                <a:cubicBezTo>
                  <a:pt x="8172" y="8957"/>
                  <a:pt x="8172" y="8940"/>
                  <a:pt x="8172" y="8940"/>
                </a:cubicBezTo>
                <a:cubicBezTo>
                  <a:pt x="8161" y="8929"/>
                  <a:pt x="8155" y="8923"/>
                  <a:pt x="8150" y="8923"/>
                </a:cubicBezTo>
                <a:close/>
                <a:moveTo>
                  <a:pt x="514" y="9049"/>
                </a:moveTo>
                <a:cubicBezTo>
                  <a:pt x="474" y="9119"/>
                  <a:pt x="439" y="9176"/>
                  <a:pt x="404" y="9229"/>
                </a:cubicBezTo>
                <a:cubicBezTo>
                  <a:pt x="386" y="9229"/>
                  <a:pt x="404" y="9247"/>
                  <a:pt x="404" y="9247"/>
                </a:cubicBezTo>
                <a:lnTo>
                  <a:pt x="421" y="9268"/>
                </a:lnTo>
                <a:cubicBezTo>
                  <a:pt x="421" y="9268"/>
                  <a:pt x="421" y="9247"/>
                  <a:pt x="439" y="9247"/>
                </a:cubicBezTo>
                <a:cubicBezTo>
                  <a:pt x="474" y="9194"/>
                  <a:pt x="514" y="9137"/>
                  <a:pt x="549" y="9084"/>
                </a:cubicBezTo>
                <a:lnTo>
                  <a:pt x="549" y="9049"/>
                </a:lnTo>
                <a:close/>
                <a:moveTo>
                  <a:pt x="7786" y="9229"/>
                </a:moveTo>
                <a:cubicBezTo>
                  <a:pt x="7750" y="9286"/>
                  <a:pt x="7693" y="9339"/>
                  <a:pt x="7641" y="9378"/>
                </a:cubicBezTo>
                <a:cubicBezTo>
                  <a:pt x="7641" y="9396"/>
                  <a:pt x="7641" y="9396"/>
                  <a:pt x="7658" y="9413"/>
                </a:cubicBezTo>
                <a:lnTo>
                  <a:pt x="7676" y="9413"/>
                </a:lnTo>
                <a:cubicBezTo>
                  <a:pt x="7733" y="9356"/>
                  <a:pt x="7768" y="9304"/>
                  <a:pt x="7821" y="9268"/>
                </a:cubicBezTo>
                <a:lnTo>
                  <a:pt x="7821" y="9229"/>
                </a:lnTo>
                <a:close/>
                <a:moveTo>
                  <a:pt x="5702" y="9211"/>
                </a:moveTo>
                <a:cubicBezTo>
                  <a:pt x="5685" y="9211"/>
                  <a:pt x="5667" y="9229"/>
                  <a:pt x="5667" y="9229"/>
                </a:cubicBezTo>
                <a:cubicBezTo>
                  <a:pt x="5667" y="9304"/>
                  <a:pt x="5650" y="9378"/>
                  <a:pt x="5628" y="9448"/>
                </a:cubicBezTo>
                <a:lnTo>
                  <a:pt x="5650" y="9466"/>
                </a:lnTo>
                <a:lnTo>
                  <a:pt x="5667" y="9466"/>
                </a:lnTo>
                <a:lnTo>
                  <a:pt x="5685" y="9448"/>
                </a:lnTo>
                <a:cubicBezTo>
                  <a:pt x="5685" y="9378"/>
                  <a:pt x="5702" y="9321"/>
                  <a:pt x="5702" y="9247"/>
                </a:cubicBezTo>
                <a:cubicBezTo>
                  <a:pt x="5720" y="9229"/>
                  <a:pt x="5702" y="9229"/>
                  <a:pt x="5702" y="9211"/>
                </a:cubicBezTo>
                <a:close/>
                <a:moveTo>
                  <a:pt x="312" y="9431"/>
                </a:moveTo>
                <a:cubicBezTo>
                  <a:pt x="294" y="9431"/>
                  <a:pt x="277" y="9431"/>
                  <a:pt x="277" y="9448"/>
                </a:cubicBezTo>
                <a:cubicBezTo>
                  <a:pt x="237" y="9505"/>
                  <a:pt x="220" y="9576"/>
                  <a:pt x="185" y="9633"/>
                </a:cubicBezTo>
                <a:cubicBezTo>
                  <a:pt x="185" y="9650"/>
                  <a:pt x="185" y="9650"/>
                  <a:pt x="202" y="9668"/>
                </a:cubicBezTo>
                <a:cubicBezTo>
                  <a:pt x="220" y="9668"/>
                  <a:pt x="220" y="9650"/>
                  <a:pt x="220" y="9650"/>
                </a:cubicBezTo>
                <a:cubicBezTo>
                  <a:pt x="255" y="9597"/>
                  <a:pt x="277" y="9523"/>
                  <a:pt x="312" y="9466"/>
                </a:cubicBezTo>
                <a:lnTo>
                  <a:pt x="312" y="9431"/>
                </a:lnTo>
                <a:close/>
                <a:moveTo>
                  <a:pt x="7514" y="9558"/>
                </a:moveTo>
                <a:cubicBezTo>
                  <a:pt x="7514" y="9558"/>
                  <a:pt x="7492" y="9558"/>
                  <a:pt x="7492" y="9576"/>
                </a:cubicBezTo>
                <a:cubicBezTo>
                  <a:pt x="7439" y="9633"/>
                  <a:pt x="7404" y="9685"/>
                  <a:pt x="7365" y="9742"/>
                </a:cubicBezTo>
                <a:lnTo>
                  <a:pt x="7365" y="9777"/>
                </a:lnTo>
                <a:lnTo>
                  <a:pt x="7382" y="9777"/>
                </a:lnTo>
                <a:cubicBezTo>
                  <a:pt x="7382" y="9777"/>
                  <a:pt x="7404" y="9777"/>
                  <a:pt x="7404" y="9760"/>
                </a:cubicBezTo>
                <a:cubicBezTo>
                  <a:pt x="7439" y="9707"/>
                  <a:pt x="7474" y="9650"/>
                  <a:pt x="7514" y="9597"/>
                </a:cubicBezTo>
                <a:cubicBezTo>
                  <a:pt x="7531" y="9597"/>
                  <a:pt x="7531" y="9576"/>
                  <a:pt x="7514" y="9558"/>
                </a:cubicBezTo>
                <a:close/>
                <a:moveTo>
                  <a:pt x="5610" y="9668"/>
                </a:moveTo>
                <a:cubicBezTo>
                  <a:pt x="5610" y="9668"/>
                  <a:pt x="5593" y="9668"/>
                  <a:pt x="5593" y="9685"/>
                </a:cubicBezTo>
                <a:cubicBezTo>
                  <a:pt x="5575" y="9742"/>
                  <a:pt x="5557" y="9817"/>
                  <a:pt x="5540" y="9887"/>
                </a:cubicBezTo>
                <a:cubicBezTo>
                  <a:pt x="5540" y="9887"/>
                  <a:pt x="5540" y="9904"/>
                  <a:pt x="5557" y="9904"/>
                </a:cubicBezTo>
                <a:cubicBezTo>
                  <a:pt x="5575" y="9904"/>
                  <a:pt x="5575" y="9904"/>
                  <a:pt x="5575" y="9887"/>
                </a:cubicBezTo>
                <a:cubicBezTo>
                  <a:pt x="5593" y="9834"/>
                  <a:pt x="5610" y="9760"/>
                  <a:pt x="5628" y="9685"/>
                </a:cubicBezTo>
                <a:cubicBezTo>
                  <a:pt x="5628" y="9685"/>
                  <a:pt x="5628" y="9668"/>
                  <a:pt x="5610" y="9668"/>
                </a:cubicBezTo>
                <a:close/>
                <a:moveTo>
                  <a:pt x="128" y="9852"/>
                </a:moveTo>
                <a:cubicBezTo>
                  <a:pt x="128" y="9852"/>
                  <a:pt x="110" y="9852"/>
                  <a:pt x="110" y="9869"/>
                </a:cubicBezTo>
                <a:cubicBezTo>
                  <a:pt x="92" y="9944"/>
                  <a:pt x="75" y="9997"/>
                  <a:pt x="57" y="10071"/>
                </a:cubicBezTo>
                <a:cubicBezTo>
                  <a:pt x="57" y="10089"/>
                  <a:pt x="57" y="10089"/>
                  <a:pt x="75" y="10089"/>
                </a:cubicBezTo>
                <a:cubicBezTo>
                  <a:pt x="92" y="10089"/>
                  <a:pt x="92" y="10089"/>
                  <a:pt x="92" y="10071"/>
                </a:cubicBezTo>
                <a:cubicBezTo>
                  <a:pt x="110" y="10014"/>
                  <a:pt x="128" y="9944"/>
                  <a:pt x="145" y="9887"/>
                </a:cubicBezTo>
                <a:cubicBezTo>
                  <a:pt x="145" y="9869"/>
                  <a:pt x="145" y="9852"/>
                  <a:pt x="128" y="9852"/>
                </a:cubicBezTo>
                <a:close/>
                <a:moveTo>
                  <a:pt x="7272" y="9944"/>
                </a:moveTo>
                <a:cubicBezTo>
                  <a:pt x="7255" y="9944"/>
                  <a:pt x="7255" y="9944"/>
                  <a:pt x="7237" y="9961"/>
                </a:cubicBezTo>
                <a:cubicBezTo>
                  <a:pt x="7220" y="10014"/>
                  <a:pt x="7185" y="10089"/>
                  <a:pt x="7163" y="10146"/>
                </a:cubicBezTo>
                <a:cubicBezTo>
                  <a:pt x="7163" y="10163"/>
                  <a:pt x="7163" y="10181"/>
                  <a:pt x="7185" y="10181"/>
                </a:cubicBezTo>
                <a:cubicBezTo>
                  <a:pt x="7185" y="10181"/>
                  <a:pt x="7202" y="10181"/>
                  <a:pt x="7202" y="10163"/>
                </a:cubicBezTo>
                <a:cubicBezTo>
                  <a:pt x="7220" y="10106"/>
                  <a:pt x="7255" y="10036"/>
                  <a:pt x="7272" y="9979"/>
                </a:cubicBezTo>
                <a:cubicBezTo>
                  <a:pt x="7294" y="9961"/>
                  <a:pt x="7272" y="9961"/>
                  <a:pt x="7272" y="9944"/>
                </a:cubicBezTo>
                <a:close/>
                <a:moveTo>
                  <a:pt x="5500" y="10106"/>
                </a:moveTo>
                <a:cubicBezTo>
                  <a:pt x="5483" y="10106"/>
                  <a:pt x="5483" y="10106"/>
                  <a:pt x="5483" y="10124"/>
                </a:cubicBezTo>
                <a:cubicBezTo>
                  <a:pt x="5448" y="10181"/>
                  <a:pt x="5430" y="10255"/>
                  <a:pt x="5408" y="10308"/>
                </a:cubicBezTo>
                <a:cubicBezTo>
                  <a:pt x="5408" y="10326"/>
                  <a:pt x="5408" y="10326"/>
                  <a:pt x="5430" y="10343"/>
                </a:cubicBezTo>
                <a:lnTo>
                  <a:pt x="5448" y="10326"/>
                </a:lnTo>
                <a:cubicBezTo>
                  <a:pt x="5465" y="10255"/>
                  <a:pt x="5500" y="10198"/>
                  <a:pt x="5518" y="10124"/>
                </a:cubicBezTo>
                <a:cubicBezTo>
                  <a:pt x="5518" y="10124"/>
                  <a:pt x="5518" y="10106"/>
                  <a:pt x="5500" y="10106"/>
                </a:cubicBezTo>
                <a:close/>
                <a:moveTo>
                  <a:pt x="35" y="10290"/>
                </a:moveTo>
                <a:lnTo>
                  <a:pt x="18" y="10308"/>
                </a:lnTo>
                <a:cubicBezTo>
                  <a:pt x="18" y="10365"/>
                  <a:pt x="18" y="10400"/>
                  <a:pt x="0" y="10435"/>
                </a:cubicBezTo>
                <a:lnTo>
                  <a:pt x="0" y="10527"/>
                </a:lnTo>
                <a:lnTo>
                  <a:pt x="18" y="10545"/>
                </a:lnTo>
                <a:lnTo>
                  <a:pt x="35" y="10545"/>
                </a:lnTo>
                <a:lnTo>
                  <a:pt x="57" y="10527"/>
                </a:lnTo>
                <a:lnTo>
                  <a:pt x="57" y="10435"/>
                </a:lnTo>
                <a:lnTo>
                  <a:pt x="57" y="10326"/>
                </a:lnTo>
                <a:cubicBezTo>
                  <a:pt x="57" y="10308"/>
                  <a:pt x="57" y="10308"/>
                  <a:pt x="35" y="10290"/>
                </a:cubicBezTo>
                <a:close/>
                <a:moveTo>
                  <a:pt x="7106" y="10375"/>
                </a:moveTo>
                <a:cubicBezTo>
                  <a:pt x="7100" y="10375"/>
                  <a:pt x="7093" y="10383"/>
                  <a:pt x="7093" y="10383"/>
                </a:cubicBezTo>
                <a:cubicBezTo>
                  <a:pt x="7075" y="10453"/>
                  <a:pt x="7075" y="10527"/>
                  <a:pt x="7053" y="10602"/>
                </a:cubicBezTo>
                <a:lnTo>
                  <a:pt x="7075" y="10619"/>
                </a:lnTo>
                <a:cubicBezTo>
                  <a:pt x="7093" y="10619"/>
                  <a:pt x="7093" y="10602"/>
                  <a:pt x="7093" y="10602"/>
                </a:cubicBezTo>
                <a:cubicBezTo>
                  <a:pt x="7110" y="10527"/>
                  <a:pt x="7110" y="10475"/>
                  <a:pt x="7128" y="10400"/>
                </a:cubicBezTo>
                <a:cubicBezTo>
                  <a:pt x="7128" y="10383"/>
                  <a:pt x="7128" y="10383"/>
                  <a:pt x="7110" y="10383"/>
                </a:cubicBezTo>
                <a:cubicBezTo>
                  <a:pt x="7110" y="10377"/>
                  <a:pt x="7108" y="10375"/>
                  <a:pt x="7106" y="10375"/>
                </a:cubicBezTo>
                <a:close/>
                <a:moveTo>
                  <a:pt x="5356" y="10527"/>
                </a:moveTo>
                <a:cubicBezTo>
                  <a:pt x="5338" y="10527"/>
                  <a:pt x="5321" y="10527"/>
                  <a:pt x="5321" y="10545"/>
                </a:cubicBezTo>
                <a:cubicBezTo>
                  <a:pt x="5321" y="10562"/>
                  <a:pt x="5299" y="10584"/>
                  <a:pt x="5299" y="10602"/>
                </a:cubicBezTo>
                <a:cubicBezTo>
                  <a:pt x="5281" y="10637"/>
                  <a:pt x="5264" y="10694"/>
                  <a:pt x="5229" y="10729"/>
                </a:cubicBezTo>
                <a:cubicBezTo>
                  <a:pt x="5229" y="10747"/>
                  <a:pt x="5229" y="10747"/>
                  <a:pt x="5246" y="10764"/>
                </a:cubicBezTo>
                <a:cubicBezTo>
                  <a:pt x="5264" y="10764"/>
                  <a:pt x="5264" y="10747"/>
                  <a:pt x="5281" y="10747"/>
                </a:cubicBezTo>
                <a:cubicBezTo>
                  <a:pt x="5299" y="10712"/>
                  <a:pt x="5321" y="10654"/>
                  <a:pt x="5338" y="10602"/>
                </a:cubicBezTo>
                <a:cubicBezTo>
                  <a:pt x="5338" y="10602"/>
                  <a:pt x="5356" y="10584"/>
                  <a:pt x="5356" y="10562"/>
                </a:cubicBezTo>
                <a:lnTo>
                  <a:pt x="5356" y="10527"/>
                </a:lnTo>
                <a:close/>
                <a:moveTo>
                  <a:pt x="35" y="10747"/>
                </a:moveTo>
                <a:lnTo>
                  <a:pt x="18" y="10764"/>
                </a:lnTo>
                <a:cubicBezTo>
                  <a:pt x="35" y="10839"/>
                  <a:pt x="35" y="10913"/>
                  <a:pt x="57" y="10983"/>
                </a:cubicBezTo>
                <a:lnTo>
                  <a:pt x="75" y="11001"/>
                </a:lnTo>
                <a:lnTo>
                  <a:pt x="92" y="11001"/>
                </a:lnTo>
                <a:cubicBezTo>
                  <a:pt x="92" y="10983"/>
                  <a:pt x="110" y="10983"/>
                  <a:pt x="110" y="10966"/>
                </a:cubicBezTo>
                <a:cubicBezTo>
                  <a:pt x="92" y="10913"/>
                  <a:pt x="75" y="10839"/>
                  <a:pt x="57" y="10764"/>
                </a:cubicBezTo>
                <a:cubicBezTo>
                  <a:pt x="57" y="10764"/>
                  <a:pt x="57" y="10747"/>
                  <a:pt x="35" y="10747"/>
                </a:cubicBezTo>
                <a:close/>
                <a:moveTo>
                  <a:pt x="7075" y="10821"/>
                </a:moveTo>
                <a:cubicBezTo>
                  <a:pt x="7053" y="10821"/>
                  <a:pt x="7053" y="10839"/>
                  <a:pt x="7053" y="10839"/>
                </a:cubicBezTo>
                <a:cubicBezTo>
                  <a:pt x="7053" y="10913"/>
                  <a:pt x="7053" y="10983"/>
                  <a:pt x="7075" y="11058"/>
                </a:cubicBezTo>
                <a:cubicBezTo>
                  <a:pt x="7075" y="11058"/>
                  <a:pt x="7075" y="11076"/>
                  <a:pt x="7093" y="11076"/>
                </a:cubicBezTo>
                <a:cubicBezTo>
                  <a:pt x="7110" y="11058"/>
                  <a:pt x="7110" y="11058"/>
                  <a:pt x="7110" y="11040"/>
                </a:cubicBezTo>
                <a:cubicBezTo>
                  <a:pt x="7093" y="10983"/>
                  <a:pt x="7093" y="10913"/>
                  <a:pt x="7093" y="10839"/>
                </a:cubicBezTo>
                <a:lnTo>
                  <a:pt x="7075" y="10821"/>
                </a:lnTo>
                <a:close/>
                <a:moveTo>
                  <a:pt x="5154" y="10931"/>
                </a:moveTo>
                <a:cubicBezTo>
                  <a:pt x="5136" y="10931"/>
                  <a:pt x="5119" y="10931"/>
                  <a:pt x="5119" y="10948"/>
                </a:cubicBezTo>
                <a:cubicBezTo>
                  <a:pt x="5079" y="11001"/>
                  <a:pt x="5044" y="11058"/>
                  <a:pt x="5009" y="11111"/>
                </a:cubicBezTo>
                <a:lnTo>
                  <a:pt x="5009" y="11150"/>
                </a:lnTo>
                <a:lnTo>
                  <a:pt x="5044" y="11150"/>
                </a:lnTo>
                <a:cubicBezTo>
                  <a:pt x="5079" y="11076"/>
                  <a:pt x="5119" y="11023"/>
                  <a:pt x="5154" y="10966"/>
                </a:cubicBezTo>
                <a:lnTo>
                  <a:pt x="5154" y="10931"/>
                </a:lnTo>
                <a:close/>
                <a:moveTo>
                  <a:pt x="145" y="11185"/>
                </a:moveTo>
                <a:cubicBezTo>
                  <a:pt x="128" y="11185"/>
                  <a:pt x="128" y="11203"/>
                  <a:pt x="128" y="11220"/>
                </a:cubicBezTo>
                <a:cubicBezTo>
                  <a:pt x="167" y="11277"/>
                  <a:pt x="185" y="11352"/>
                  <a:pt x="220" y="11404"/>
                </a:cubicBezTo>
                <a:lnTo>
                  <a:pt x="237" y="11422"/>
                </a:lnTo>
                <a:lnTo>
                  <a:pt x="255" y="11422"/>
                </a:lnTo>
                <a:cubicBezTo>
                  <a:pt x="255" y="11404"/>
                  <a:pt x="277" y="11404"/>
                  <a:pt x="255" y="11387"/>
                </a:cubicBezTo>
                <a:cubicBezTo>
                  <a:pt x="220" y="11330"/>
                  <a:pt x="202" y="11260"/>
                  <a:pt x="185" y="11203"/>
                </a:cubicBezTo>
                <a:cubicBezTo>
                  <a:pt x="167" y="11185"/>
                  <a:pt x="167" y="11185"/>
                  <a:pt x="145" y="11185"/>
                </a:cubicBezTo>
                <a:close/>
                <a:moveTo>
                  <a:pt x="7150" y="11270"/>
                </a:moveTo>
                <a:cubicBezTo>
                  <a:pt x="7147" y="11270"/>
                  <a:pt x="7145" y="11271"/>
                  <a:pt x="7145" y="11277"/>
                </a:cubicBezTo>
                <a:cubicBezTo>
                  <a:pt x="7128" y="11277"/>
                  <a:pt x="7128" y="11277"/>
                  <a:pt x="7128" y="11295"/>
                </a:cubicBezTo>
                <a:cubicBezTo>
                  <a:pt x="7145" y="11352"/>
                  <a:pt x="7185" y="11422"/>
                  <a:pt x="7202" y="11497"/>
                </a:cubicBezTo>
                <a:lnTo>
                  <a:pt x="7237" y="11497"/>
                </a:lnTo>
                <a:cubicBezTo>
                  <a:pt x="7237" y="11497"/>
                  <a:pt x="7255" y="11479"/>
                  <a:pt x="7237" y="11479"/>
                </a:cubicBezTo>
                <a:cubicBezTo>
                  <a:pt x="7220" y="11404"/>
                  <a:pt x="7185" y="11352"/>
                  <a:pt x="7163" y="11277"/>
                </a:cubicBezTo>
                <a:cubicBezTo>
                  <a:pt x="7163" y="11277"/>
                  <a:pt x="7155" y="11270"/>
                  <a:pt x="7150" y="11270"/>
                </a:cubicBezTo>
                <a:close/>
                <a:moveTo>
                  <a:pt x="4860" y="11312"/>
                </a:moveTo>
                <a:cubicBezTo>
                  <a:pt x="4825" y="11369"/>
                  <a:pt x="4790" y="11422"/>
                  <a:pt x="4733" y="11479"/>
                </a:cubicBezTo>
                <a:lnTo>
                  <a:pt x="4733" y="11497"/>
                </a:lnTo>
                <a:lnTo>
                  <a:pt x="4750" y="11514"/>
                </a:lnTo>
                <a:lnTo>
                  <a:pt x="4772" y="11497"/>
                </a:lnTo>
                <a:cubicBezTo>
                  <a:pt x="4807" y="11440"/>
                  <a:pt x="4860" y="11404"/>
                  <a:pt x="4900" y="11352"/>
                </a:cubicBezTo>
                <a:lnTo>
                  <a:pt x="4900" y="11312"/>
                </a:lnTo>
                <a:close/>
                <a:moveTo>
                  <a:pt x="364" y="11589"/>
                </a:moveTo>
                <a:cubicBezTo>
                  <a:pt x="347" y="11589"/>
                  <a:pt x="347" y="11606"/>
                  <a:pt x="364" y="11624"/>
                </a:cubicBezTo>
                <a:cubicBezTo>
                  <a:pt x="404" y="11681"/>
                  <a:pt x="439" y="11733"/>
                  <a:pt x="496" y="11769"/>
                </a:cubicBezTo>
                <a:lnTo>
                  <a:pt x="514" y="11790"/>
                </a:lnTo>
                <a:cubicBezTo>
                  <a:pt x="531" y="11769"/>
                  <a:pt x="531" y="11751"/>
                  <a:pt x="514" y="11751"/>
                </a:cubicBezTo>
                <a:cubicBezTo>
                  <a:pt x="474" y="11698"/>
                  <a:pt x="421" y="11641"/>
                  <a:pt x="386" y="11589"/>
                </a:cubicBezTo>
                <a:close/>
                <a:moveTo>
                  <a:pt x="4571" y="11641"/>
                </a:moveTo>
                <a:cubicBezTo>
                  <a:pt x="4514" y="11698"/>
                  <a:pt x="4461" y="11751"/>
                  <a:pt x="4421" y="11790"/>
                </a:cubicBezTo>
                <a:cubicBezTo>
                  <a:pt x="4404" y="11790"/>
                  <a:pt x="4404" y="11808"/>
                  <a:pt x="4404" y="11826"/>
                </a:cubicBezTo>
                <a:lnTo>
                  <a:pt x="4443" y="11826"/>
                </a:lnTo>
                <a:cubicBezTo>
                  <a:pt x="4496" y="11769"/>
                  <a:pt x="4553" y="11733"/>
                  <a:pt x="4588" y="11681"/>
                </a:cubicBezTo>
                <a:cubicBezTo>
                  <a:pt x="4606" y="11681"/>
                  <a:pt x="4606" y="11659"/>
                  <a:pt x="4588" y="11659"/>
                </a:cubicBezTo>
                <a:cubicBezTo>
                  <a:pt x="4588" y="11641"/>
                  <a:pt x="4571" y="11641"/>
                  <a:pt x="4571" y="11641"/>
                </a:cubicBezTo>
                <a:close/>
                <a:moveTo>
                  <a:pt x="7346" y="11671"/>
                </a:moveTo>
                <a:cubicBezTo>
                  <a:pt x="7341" y="11671"/>
                  <a:pt x="7335" y="11674"/>
                  <a:pt x="7329" y="11681"/>
                </a:cubicBezTo>
                <a:lnTo>
                  <a:pt x="7329" y="11698"/>
                </a:lnTo>
                <a:cubicBezTo>
                  <a:pt x="7365" y="11751"/>
                  <a:pt x="7404" y="11808"/>
                  <a:pt x="7457" y="11878"/>
                </a:cubicBezTo>
                <a:lnTo>
                  <a:pt x="7474" y="11878"/>
                </a:lnTo>
                <a:cubicBezTo>
                  <a:pt x="7492" y="11878"/>
                  <a:pt x="7492" y="11861"/>
                  <a:pt x="7474" y="11843"/>
                </a:cubicBezTo>
                <a:cubicBezTo>
                  <a:pt x="7439" y="11790"/>
                  <a:pt x="7404" y="11733"/>
                  <a:pt x="7365" y="11681"/>
                </a:cubicBezTo>
                <a:cubicBezTo>
                  <a:pt x="7365" y="11681"/>
                  <a:pt x="7357" y="11671"/>
                  <a:pt x="7346" y="11671"/>
                </a:cubicBezTo>
                <a:close/>
                <a:moveTo>
                  <a:pt x="658" y="11918"/>
                </a:moveTo>
                <a:cubicBezTo>
                  <a:pt x="658" y="11935"/>
                  <a:pt x="658" y="11953"/>
                  <a:pt x="676" y="11953"/>
                </a:cubicBezTo>
                <a:cubicBezTo>
                  <a:pt x="715" y="11988"/>
                  <a:pt x="768" y="12045"/>
                  <a:pt x="825" y="12080"/>
                </a:cubicBezTo>
                <a:lnTo>
                  <a:pt x="860" y="12080"/>
                </a:lnTo>
                <a:lnTo>
                  <a:pt x="860" y="12045"/>
                </a:lnTo>
                <a:cubicBezTo>
                  <a:pt x="803" y="12010"/>
                  <a:pt x="750" y="11970"/>
                  <a:pt x="693" y="11918"/>
                </a:cubicBezTo>
                <a:close/>
                <a:moveTo>
                  <a:pt x="4224" y="11935"/>
                </a:moveTo>
                <a:cubicBezTo>
                  <a:pt x="4167" y="11988"/>
                  <a:pt x="4114" y="12027"/>
                  <a:pt x="4057" y="12062"/>
                </a:cubicBezTo>
                <a:cubicBezTo>
                  <a:pt x="4040" y="12062"/>
                  <a:pt x="4040" y="12080"/>
                  <a:pt x="4040" y="12080"/>
                </a:cubicBezTo>
                <a:lnTo>
                  <a:pt x="4057" y="12097"/>
                </a:lnTo>
                <a:lnTo>
                  <a:pt x="4075" y="12097"/>
                </a:lnTo>
                <a:cubicBezTo>
                  <a:pt x="4132" y="12062"/>
                  <a:pt x="4185" y="12010"/>
                  <a:pt x="4242" y="11970"/>
                </a:cubicBezTo>
                <a:cubicBezTo>
                  <a:pt x="4259" y="11970"/>
                  <a:pt x="4259" y="11953"/>
                  <a:pt x="4259" y="11953"/>
                </a:cubicBezTo>
                <a:cubicBezTo>
                  <a:pt x="4242" y="11935"/>
                  <a:pt x="4224" y="11935"/>
                  <a:pt x="4224" y="11935"/>
                </a:cubicBezTo>
                <a:close/>
                <a:moveTo>
                  <a:pt x="7623" y="12032"/>
                </a:moveTo>
                <a:cubicBezTo>
                  <a:pt x="7618" y="12032"/>
                  <a:pt x="7612" y="12036"/>
                  <a:pt x="7601" y="12045"/>
                </a:cubicBezTo>
                <a:lnTo>
                  <a:pt x="7601" y="12062"/>
                </a:lnTo>
                <a:lnTo>
                  <a:pt x="7623" y="12097"/>
                </a:lnTo>
                <a:cubicBezTo>
                  <a:pt x="7658" y="12137"/>
                  <a:pt x="7693" y="12190"/>
                  <a:pt x="7733" y="12229"/>
                </a:cubicBezTo>
                <a:lnTo>
                  <a:pt x="7750" y="12247"/>
                </a:lnTo>
                <a:lnTo>
                  <a:pt x="7768" y="12229"/>
                </a:lnTo>
                <a:lnTo>
                  <a:pt x="7768" y="12207"/>
                </a:lnTo>
                <a:cubicBezTo>
                  <a:pt x="7733" y="12155"/>
                  <a:pt x="7693" y="12119"/>
                  <a:pt x="7658" y="12080"/>
                </a:cubicBezTo>
                <a:lnTo>
                  <a:pt x="7641" y="12045"/>
                </a:lnTo>
                <a:cubicBezTo>
                  <a:pt x="7632" y="12036"/>
                  <a:pt x="7628" y="12032"/>
                  <a:pt x="7623" y="12032"/>
                </a:cubicBezTo>
                <a:close/>
                <a:moveTo>
                  <a:pt x="1062" y="12172"/>
                </a:moveTo>
                <a:cubicBezTo>
                  <a:pt x="1062" y="12172"/>
                  <a:pt x="1044" y="12172"/>
                  <a:pt x="1044" y="12190"/>
                </a:cubicBezTo>
                <a:cubicBezTo>
                  <a:pt x="1022" y="12190"/>
                  <a:pt x="1022" y="12207"/>
                  <a:pt x="1044" y="12207"/>
                </a:cubicBezTo>
                <a:cubicBezTo>
                  <a:pt x="1062" y="12229"/>
                  <a:pt x="1097" y="12247"/>
                  <a:pt x="1114" y="12264"/>
                </a:cubicBezTo>
                <a:cubicBezTo>
                  <a:pt x="1154" y="12282"/>
                  <a:pt x="1189" y="12299"/>
                  <a:pt x="1224" y="12299"/>
                </a:cubicBezTo>
                <a:lnTo>
                  <a:pt x="1224" y="12317"/>
                </a:lnTo>
                <a:cubicBezTo>
                  <a:pt x="1242" y="12317"/>
                  <a:pt x="1242" y="12299"/>
                  <a:pt x="1264" y="12299"/>
                </a:cubicBezTo>
                <a:cubicBezTo>
                  <a:pt x="1264" y="12282"/>
                  <a:pt x="1264" y="12282"/>
                  <a:pt x="1242" y="12264"/>
                </a:cubicBezTo>
                <a:cubicBezTo>
                  <a:pt x="1207" y="12264"/>
                  <a:pt x="1171" y="12247"/>
                  <a:pt x="1132" y="12229"/>
                </a:cubicBezTo>
                <a:cubicBezTo>
                  <a:pt x="1114" y="12207"/>
                  <a:pt x="1079" y="12190"/>
                  <a:pt x="1062" y="12172"/>
                </a:cubicBezTo>
                <a:close/>
                <a:moveTo>
                  <a:pt x="3856" y="12176"/>
                </a:moveTo>
                <a:cubicBezTo>
                  <a:pt x="3851" y="12176"/>
                  <a:pt x="3847" y="12181"/>
                  <a:pt x="3838" y="12190"/>
                </a:cubicBezTo>
                <a:cubicBezTo>
                  <a:pt x="3786" y="12207"/>
                  <a:pt x="3728" y="12247"/>
                  <a:pt x="3654" y="12282"/>
                </a:cubicBezTo>
                <a:cubicBezTo>
                  <a:pt x="3654" y="12282"/>
                  <a:pt x="3636" y="12282"/>
                  <a:pt x="3654" y="12299"/>
                </a:cubicBezTo>
                <a:cubicBezTo>
                  <a:pt x="3654" y="12299"/>
                  <a:pt x="3654" y="12317"/>
                  <a:pt x="3676" y="12317"/>
                </a:cubicBezTo>
                <a:cubicBezTo>
                  <a:pt x="3746" y="12282"/>
                  <a:pt x="3803" y="12247"/>
                  <a:pt x="3856" y="12229"/>
                </a:cubicBezTo>
                <a:cubicBezTo>
                  <a:pt x="3873" y="12207"/>
                  <a:pt x="3873" y="12207"/>
                  <a:pt x="3873" y="12190"/>
                </a:cubicBezTo>
                <a:cubicBezTo>
                  <a:pt x="3864" y="12181"/>
                  <a:pt x="3860" y="12176"/>
                  <a:pt x="3856" y="12176"/>
                </a:cubicBezTo>
                <a:close/>
                <a:moveTo>
                  <a:pt x="1456" y="12366"/>
                </a:moveTo>
                <a:cubicBezTo>
                  <a:pt x="1451" y="12366"/>
                  <a:pt x="1443" y="12374"/>
                  <a:pt x="1443" y="12374"/>
                </a:cubicBezTo>
                <a:cubicBezTo>
                  <a:pt x="1443" y="12391"/>
                  <a:pt x="1443" y="12409"/>
                  <a:pt x="1461" y="12409"/>
                </a:cubicBezTo>
                <a:cubicBezTo>
                  <a:pt x="1518" y="12426"/>
                  <a:pt x="1592" y="12448"/>
                  <a:pt x="1645" y="12466"/>
                </a:cubicBezTo>
                <a:lnTo>
                  <a:pt x="1680" y="12466"/>
                </a:lnTo>
                <a:cubicBezTo>
                  <a:pt x="1680" y="12448"/>
                  <a:pt x="1680" y="12426"/>
                  <a:pt x="1663" y="12426"/>
                </a:cubicBezTo>
                <a:cubicBezTo>
                  <a:pt x="1592" y="12409"/>
                  <a:pt x="1535" y="12391"/>
                  <a:pt x="1461" y="12374"/>
                </a:cubicBezTo>
                <a:cubicBezTo>
                  <a:pt x="1461" y="12368"/>
                  <a:pt x="1459" y="12366"/>
                  <a:pt x="1456" y="12366"/>
                </a:cubicBezTo>
                <a:close/>
                <a:moveTo>
                  <a:pt x="3440" y="12366"/>
                </a:moveTo>
                <a:cubicBezTo>
                  <a:pt x="3437" y="12366"/>
                  <a:pt x="3435" y="12368"/>
                  <a:pt x="3435" y="12374"/>
                </a:cubicBezTo>
                <a:cubicBezTo>
                  <a:pt x="3364" y="12391"/>
                  <a:pt x="3307" y="12409"/>
                  <a:pt x="3237" y="12426"/>
                </a:cubicBezTo>
                <a:cubicBezTo>
                  <a:pt x="3215" y="12426"/>
                  <a:pt x="3215" y="12448"/>
                  <a:pt x="3215" y="12448"/>
                </a:cubicBezTo>
                <a:cubicBezTo>
                  <a:pt x="3215" y="12466"/>
                  <a:pt x="3237" y="12466"/>
                  <a:pt x="3237" y="12466"/>
                </a:cubicBezTo>
                <a:lnTo>
                  <a:pt x="3255" y="12466"/>
                </a:lnTo>
                <a:cubicBezTo>
                  <a:pt x="3307" y="12448"/>
                  <a:pt x="3382" y="12426"/>
                  <a:pt x="3457" y="12409"/>
                </a:cubicBezTo>
                <a:lnTo>
                  <a:pt x="3457" y="12374"/>
                </a:lnTo>
                <a:cubicBezTo>
                  <a:pt x="3457" y="12374"/>
                  <a:pt x="3447" y="12366"/>
                  <a:pt x="3440" y="12366"/>
                </a:cubicBezTo>
                <a:close/>
                <a:moveTo>
                  <a:pt x="2996" y="12483"/>
                </a:moveTo>
                <a:cubicBezTo>
                  <a:pt x="2926" y="12501"/>
                  <a:pt x="2869" y="12519"/>
                  <a:pt x="2799" y="12519"/>
                </a:cubicBezTo>
                <a:cubicBezTo>
                  <a:pt x="2777" y="12519"/>
                  <a:pt x="2777" y="12536"/>
                  <a:pt x="2777" y="12536"/>
                </a:cubicBezTo>
                <a:cubicBezTo>
                  <a:pt x="2777" y="12558"/>
                  <a:pt x="2799" y="12558"/>
                  <a:pt x="2799" y="12558"/>
                </a:cubicBezTo>
                <a:cubicBezTo>
                  <a:pt x="2869" y="12558"/>
                  <a:pt x="2943" y="12536"/>
                  <a:pt x="2996" y="12536"/>
                </a:cubicBezTo>
                <a:cubicBezTo>
                  <a:pt x="3018" y="12519"/>
                  <a:pt x="3035" y="12519"/>
                  <a:pt x="3018" y="12501"/>
                </a:cubicBezTo>
                <a:cubicBezTo>
                  <a:pt x="3018" y="12501"/>
                  <a:pt x="3018" y="12483"/>
                  <a:pt x="2996" y="12483"/>
                </a:cubicBezTo>
                <a:close/>
                <a:moveTo>
                  <a:pt x="1900" y="12483"/>
                </a:moveTo>
                <a:cubicBezTo>
                  <a:pt x="1882" y="12483"/>
                  <a:pt x="1882" y="12501"/>
                  <a:pt x="1882" y="12501"/>
                </a:cubicBezTo>
                <a:cubicBezTo>
                  <a:pt x="1882" y="12519"/>
                  <a:pt x="1882" y="12536"/>
                  <a:pt x="1900" y="12536"/>
                </a:cubicBezTo>
                <a:cubicBezTo>
                  <a:pt x="1957" y="12536"/>
                  <a:pt x="2031" y="12558"/>
                  <a:pt x="2101" y="12558"/>
                </a:cubicBezTo>
                <a:cubicBezTo>
                  <a:pt x="2101" y="12563"/>
                  <a:pt x="2103" y="12565"/>
                  <a:pt x="2105" y="12565"/>
                </a:cubicBezTo>
                <a:cubicBezTo>
                  <a:pt x="2110" y="12565"/>
                  <a:pt x="2119" y="12552"/>
                  <a:pt x="2119" y="12536"/>
                </a:cubicBezTo>
                <a:cubicBezTo>
                  <a:pt x="2119" y="12536"/>
                  <a:pt x="2119" y="12519"/>
                  <a:pt x="2101" y="12519"/>
                </a:cubicBezTo>
                <a:cubicBezTo>
                  <a:pt x="2031" y="12519"/>
                  <a:pt x="1974" y="12501"/>
                  <a:pt x="1900" y="12483"/>
                </a:cubicBezTo>
                <a:close/>
                <a:moveTo>
                  <a:pt x="2338" y="12536"/>
                </a:moveTo>
                <a:lnTo>
                  <a:pt x="2321" y="12558"/>
                </a:lnTo>
                <a:cubicBezTo>
                  <a:pt x="2321" y="12576"/>
                  <a:pt x="2338" y="12593"/>
                  <a:pt x="2338" y="12593"/>
                </a:cubicBezTo>
                <a:cubicBezTo>
                  <a:pt x="2413" y="12593"/>
                  <a:pt x="2487" y="12593"/>
                  <a:pt x="2557" y="12576"/>
                </a:cubicBezTo>
                <a:cubicBezTo>
                  <a:pt x="2557" y="12576"/>
                  <a:pt x="2579" y="12576"/>
                  <a:pt x="2579" y="12558"/>
                </a:cubicBezTo>
                <a:lnTo>
                  <a:pt x="2557" y="12536"/>
                </a:lnTo>
                <a:close/>
                <a:moveTo>
                  <a:pt x="7878" y="12391"/>
                </a:moveTo>
                <a:lnTo>
                  <a:pt x="7878" y="12426"/>
                </a:lnTo>
                <a:cubicBezTo>
                  <a:pt x="7913" y="12483"/>
                  <a:pt x="7952" y="12536"/>
                  <a:pt x="7987" y="12593"/>
                </a:cubicBezTo>
                <a:cubicBezTo>
                  <a:pt x="7987" y="12611"/>
                  <a:pt x="8005" y="12611"/>
                  <a:pt x="8005" y="12611"/>
                </a:cubicBezTo>
                <a:lnTo>
                  <a:pt x="8022" y="12611"/>
                </a:lnTo>
                <a:lnTo>
                  <a:pt x="8022" y="12576"/>
                </a:lnTo>
                <a:cubicBezTo>
                  <a:pt x="7987" y="12519"/>
                  <a:pt x="7952" y="12466"/>
                  <a:pt x="7913" y="12409"/>
                </a:cubicBezTo>
                <a:cubicBezTo>
                  <a:pt x="7895" y="12391"/>
                  <a:pt x="7895" y="12391"/>
                  <a:pt x="7878" y="12391"/>
                </a:cubicBezTo>
                <a:close/>
                <a:moveTo>
                  <a:pt x="8115" y="12795"/>
                </a:moveTo>
                <a:cubicBezTo>
                  <a:pt x="8097" y="12795"/>
                  <a:pt x="8097" y="12812"/>
                  <a:pt x="8097" y="12812"/>
                </a:cubicBezTo>
                <a:cubicBezTo>
                  <a:pt x="8115" y="12887"/>
                  <a:pt x="8150" y="12940"/>
                  <a:pt x="8172" y="13014"/>
                </a:cubicBezTo>
                <a:cubicBezTo>
                  <a:pt x="8172" y="13014"/>
                  <a:pt x="8172" y="13032"/>
                  <a:pt x="8189" y="13032"/>
                </a:cubicBezTo>
                <a:cubicBezTo>
                  <a:pt x="8207" y="13014"/>
                  <a:pt x="8207" y="13014"/>
                  <a:pt x="8207" y="12997"/>
                </a:cubicBezTo>
                <a:cubicBezTo>
                  <a:pt x="8189" y="12940"/>
                  <a:pt x="8172" y="12865"/>
                  <a:pt x="8132" y="12795"/>
                </a:cubicBezTo>
                <a:close/>
                <a:moveTo>
                  <a:pt x="8242" y="13216"/>
                </a:moveTo>
                <a:cubicBezTo>
                  <a:pt x="8224" y="13233"/>
                  <a:pt x="8224" y="13233"/>
                  <a:pt x="8224" y="13251"/>
                </a:cubicBezTo>
                <a:cubicBezTo>
                  <a:pt x="8242" y="13304"/>
                  <a:pt x="8242" y="13378"/>
                  <a:pt x="8259" y="13453"/>
                </a:cubicBezTo>
                <a:cubicBezTo>
                  <a:pt x="8259" y="13453"/>
                  <a:pt x="8259" y="13470"/>
                  <a:pt x="8281" y="13470"/>
                </a:cubicBezTo>
                <a:lnTo>
                  <a:pt x="8299" y="13453"/>
                </a:lnTo>
                <a:cubicBezTo>
                  <a:pt x="8299" y="13378"/>
                  <a:pt x="8281" y="13304"/>
                  <a:pt x="8259" y="13233"/>
                </a:cubicBezTo>
                <a:cubicBezTo>
                  <a:pt x="8259" y="13233"/>
                  <a:pt x="8259" y="13216"/>
                  <a:pt x="8242" y="13216"/>
                </a:cubicBezTo>
                <a:close/>
                <a:moveTo>
                  <a:pt x="8281" y="13672"/>
                </a:moveTo>
                <a:lnTo>
                  <a:pt x="8259" y="13690"/>
                </a:lnTo>
                <a:lnTo>
                  <a:pt x="8259" y="13742"/>
                </a:lnTo>
                <a:cubicBezTo>
                  <a:pt x="8259" y="13799"/>
                  <a:pt x="8259" y="13852"/>
                  <a:pt x="8242" y="13891"/>
                </a:cubicBezTo>
                <a:cubicBezTo>
                  <a:pt x="8242" y="13909"/>
                  <a:pt x="8259" y="13926"/>
                  <a:pt x="8259" y="13926"/>
                </a:cubicBezTo>
                <a:cubicBezTo>
                  <a:pt x="8281" y="13926"/>
                  <a:pt x="8299" y="13909"/>
                  <a:pt x="8299" y="13909"/>
                </a:cubicBezTo>
                <a:lnTo>
                  <a:pt x="8299" y="13742"/>
                </a:lnTo>
                <a:lnTo>
                  <a:pt x="8299" y="13690"/>
                </a:lnTo>
                <a:cubicBezTo>
                  <a:pt x="8299" y="13690"/>
                  <a:pt x="8299" y="13672"/>
                  <a:pt x="8281" y="13672"/>
                </a:cubicBezTo>
                <a:close/>
                <a:moveTo>
                  <a:pt x="8242" y="14128"/>
                </a:moveTo>
                <a:cubicBezTo>
                  <a:pt x="8224" y="14128"/>
                  <a:pt x="8207" y="14128"/>
                  <a:pt x="8207" y="14146"/>
                </a:cubicBezTo>
                <a:cubicBezTo>
                  <a:pt x="8207" y="14203"/>
                  <a:pt x="8189" y="14273"/>
                  <a:pt x="8172" y="14330"/>
                </a:cubicBezTo>
                <a:cubicBezTo>
                  <a:pt x="8150" y="14348"/>
                  <a:pt x="8172" y="14365"/>
                  <a:pt x="8172" y="14365"/>
                </a:cubicBezTo>
                <a:lnTo>
                  <a:pt x="8189" y="14365"/>
                </a:lnTo>
                <a:cubicBezTo>
                  <a:pt x="8189" y="14365"/>
                  <a:pt x="8207" y="14365"/>
                  <a:pt x="8207" y="14348"/>
                </a:cubicBezTo>
                <a:cubicBezTo>
                  <a:pt x="8224" y="14273"/>
                  <a:pt x="8242" y="14220"/>
                  <a:pt x="8259" y="14146"/>
                </a:cubicBezTo>
                <a:cubicBezTo>
                  <a:pt x="8259" y="14128"/>
                  <a:pt x="8242" y="14128"/>
                  <a:pt x="8242" y="14128"/>
                </a:cubicBezTo>
                <a:close/>
                <a:moveTo>
                  <a:pt x="8098" y="14559"/>
                </a:moveTo>
                <a:cubicBezTo>
                  <a:pt x="8087" y="14559"/>
                  <a:pt x="8079" y="14567"/>
                  <a:pt x="8079" y="14567"/>
                </a:cubicBezTo>
                <a:cubicBezTo>
                  <a:pt x="8062" y="14641"/>
                  <a:pt x="8022" y="14694"/>
                  <a:pt x="8005" y="14751"/>
                </a:cubicBezTo>
                <a:cubicBezTo>
                  <a:pt x="7987" y="14769"/>
                  <a:pt x="7987" y="14786"/>
                  <a:pt x="8005" y="14786"/>
                </a:cubicBezTo>
                <a:lnTo>
                  <a:pt x="8022" y="14786"/>
                </a:lnTo>
                <a:lnTo>
                  <a:pt x="8040" y="14769"/>
                </a:lnTo>
                <a:cubicBezTo>
                  <a:pt x="8062" y="14712"/>
                  <a:pt x="8097" y="14641"/>
                  <a:pt x="8115" y="14584"/>
                </a:cubicBezTo>
                <a:lnTo>
                  <a:pt x="8115" y="14567"/>
                </a:lnTo>
                <a:cubicBezTo>
                  <a:pt x="8109" y="14561"/>
                  <a:pt x="8103" y="14559"/>
                  <a:pt x="8098" y="14559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64CE6F6-685A-4C0F-BCE5-430C793D5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7" t="34433" r="7875" b="45235"/>
          <a:stretch/>
        </p:blipFill>
        <p:spPr>
          <a:xfrm>
            <a:off x="394601" y="434339"/>
            <a:ext cx="4883345" cy="185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26DB89F9-5C15-444A-B597-1E54DBAFF608}"/>
              </a:ext>
            </a:extLst>
          </p:cNvPr>
          <p:cNvSpPr/>
          <p:nvPr/>
        </p:nvSpPr>
        <p:spPr>
          <a:xfrm>
            <a:off x="451265" y="2696509"/>
            <a:ext cx="4770016" cy="547775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1"/>
                </a:solidFill>
              </a:rPr>
              <a:t>Why do companies want to lower launch costs?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20EC1FD6-2A54-4B87-91C7-456FA32E59FA}"/>
              </a:ext>
            </a:extLst>
          </p:cNvPr>
          <p:cNvSpPr/>
          <p:nvPr/>
        </p:nvSpPr>
        <p:spPr>
          <a:xfrm>
            <a:off x="684895" y="3779521"/>
            <a:ext cx="4770016" cy="609812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to make it possible for the average person to buy a ticket to space</a:t>
            </a:r>
          </a:p>
        </p:txBody>
      </p:sp>
      <p:pic>
        <p:nvPicPr>
          <p:cNvPr id="36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0C50E39D-5C67-44C6-AB64-A421B45F4B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774" end="181931.6875"/>
                </p14:media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0503" y="220095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2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75"/>
          <p:cNvSpPr/>
          <p:nvPr/>
        </p:nvSpPr>
        <p:spPr>
          <a:xfrm rot="10218437">
            <a:off x="7100405" y="-767135"/>
            <a:ext cx="2320429" cy="2335128"/>
          </a:xfrm>
          <a:custGeom>
            <a:avLst/>
            <a:gdLst/>
            <a:ahLst/>
            <a:cxnLst/>
            <a:rect l="l" t="t" r="r" b="b"/>
            <a:pathLst>
              <a:path w="14694" h="14787" extrusionOk="0">
                <a:moveTo>
                  <a:pt x="10198" y="18"/>
                </a:moveTo>
                <a:cubicBezTo>
                  <a:pt x="10180" y="18"/>
                  <a:pt x="10180" y="36"/>
                  <a:pt x="10180" y="36"/>
                </a:cubicBezTo>
                <a:cubicBezTo>
                  <a:pt x="10180" y="58"/>
                  <a:pt x="10198" y="58"/>
                  <a:pt x="10198" y="58"/>
                </a:cubicBezTo>
                <a:lnTo>
                  <a:pt x="10400" y="58"/>
                </a:lnTo>
                <a:cubicBezTo>
                  <a:pt x="10417" y="58"/>
                  <a:pt x="10435" y="36"/>
                  <a:pt x="10435" y="36"/>
                </a:cubicBezTo>
                <a:cubicBezTo>
                  <a:pt x="10417" y="18"/>
                  <a:pt x="10417" y="18"/>
                  <a:pt x="10400" y="18"/>
                </a:cubicBezTo>
                <a:close/>
                <a:moveTo>
                  <a:pt x="10654" y="1"/>
                </a:moveTo>
                <a:cubicBezTo>
                  <a:pt x="10636" y="1"/>
                  <a:pt x="10636" y="18"/>
                  <a:pt x="10636" y="18"/>
                </a:cubicBezTo>
                <a:cubicBezTo>
                  <a:pt x="10636" y="36"/>
                  <a:pt x="10636" y="36"/>
                  <a:pt x="10654" y="58"/>
                </a:cubicBezTo>
                <a:cubicBezTo>
                  <a:pt x="10679" y="51"/>
                  <a:pt x="10701" y="48"/>
                  <a:pt x="10723" y="48"/>
                </a:cubicBezTo>
                <a:cubicBezTo>
                  <a:pt x="10766" y="48"/>
                  <a:pt x="10806" y="58"/>
                  <a:pt x="10856" y="58"/>
                </a:cubicBezTo>
                <a:cubicBezTo>
                  <a:pt x="10873" y="58"/>
                  <a:pt x="10873" y="36"/>
                  <a:pt x="10873" y="18"/>
                </a:cubicBezTo>
                <a:cubicBezTo>
                  <a:pt x="10873" y="18"/>
                  <a:pt x="10873" y="1"/>
                  <a:pt x="10856" y="1"/>
                </a:cubicBezTo>
                <a:close/>
                <a:moveTo>
                  <a:pt x="11110" y="18"/>
                </a:moveTo>
                <a:cubicBezTo>
                  <a:pt x="11093" y="18"/>
                  <a:pt x="11093" y="18"/>
                  <a:pt x="11093" y="36"/>
                </a:cubicBezTo>
                <a:cubicBezTo>
                  <a:pt x="11093" y="58"/>
                  <a:pt x="11093" y="58"/>
                  <a:pt x="11110" y="58"/>
                </a:cubicBezTo>
                <a:cubicBezTo>
                  <a:pt x="11167" y="58"/>
                  <a:pt x="11242" y="75"/>
                  <a:pt x="11312" y="75"/>
                </a:cubicBezTo>
                <a:lnTo>
                  <a:pt x="11329" y="58"/>
                </a:lnTo>
                <a:cubicBezTo>
                  <a:pt x="11329" y="36"/>
                  <a:pt x="11329" y="36"/>
                  <a:pt x="11312" y="36"/>
                </a:cubicBezTo>
                <a:cubicBezTo>
                  <a:pt x="11242" y="18"/>
                  <a:pt x="11167" y="18"/>
                  <a:pt x="11110" y="18"/>
                </a:cubicBezTo>
                <a:close/>
                <a:moveTo>
                  <a:pt x="9966" y="48"/>
                </a:moveTo>
                <a:cubicBezTo>
                  <a:pt x="9963" y="48"/>
                  <a:pt x="9961" y="51"/>
                  <a:pt x="9961" y="58"/>
                </a:cubicBezTo>
                <a:cubicBezTo>
                  <a:pt x="9886" y="58"/>
                  <a:pt x="9816" y="58"/>
                  <a:pt x="9742" y="75"/>
                </a:cubicBezTo>
                <a:lnTo>
                  <a:pt x="9724" y="93"/>
                </a:lnTo>
                <a:cubicBezTo>
                  <a:pt x="9724" y="110"/>
                  <a:pt x="9742" y="110"/>
                  <a:pt x="9742" y="110"/>
                </a:cubicBezTo>
                <a:lnTo>
                  <a:pt x="9759" y="110"/>
                </a:lnTo>
                <a:cubicBezTo>
                  <a:pt x="9816" y="110"/>
                  <a:pt x="9886" y="93"/>
                  <a:pt x="9961" y="93"/>
                </a:cubicBezTo>
                <a:cubicBezTo>
                  <a:pt x="9961" y="93"/>
                  <a:pt x="9979" y="75"/>
                  <a:pt x="9979" y="58"/>
                </a:cubicBezTo>
                <a:cubicBezTo>
                  <a:pt x="9979" y="58"/>
                  <a:pt x="9971" y="48"/>
                  <a:pt x="9966" y="48"/>
                </a:cubicBezTo>
                <a:close/>
                <a:moveTo>
                  <a:pt x="11571" y="58"/>
                </a:moveTo>
                <a:cubicBezTo>
                  <a:pt x="11549" y="58"/>
                  <a:pt x="11531" y="58"/>
                  <a:pt x="11531" y="75"/>
                </a:cubicBezTo>
                <a:lnTo>
                  <a:pt x="11549" y="93"/>
                </a:lnTo>
                <a:cubicBezTo>
                  <a:pt x="11623" y="93"/>
                  <a:pt x="11698" y="110"/>
                  <a:pt x="11751" y="110"/>
                </a:cubicBezTo>
                <a:lnTo>
                  <a:pt x="11768" y="110"/>
                </a:lnTo>
                <a:cubicBezTo>
                  <a:pt x="11768" y="110"/>
                  <a:pt x="11790" y="110"/>
                  <a:pt x="11790" y="93"/>
                </a:cubicBezTo>
                <a:lnTo>
                  <a:pt x="11768" y="75"/>
                </a:lnTo>
                <a:cubicBezTo>
                  <a:pt x="11698" y="75"/>
                  <a:pt x="11623" y="58"/>
                  <a:pt x="11571" y="58"/>
                </a:cubicBezTo>
                <a:close/>
                <a:moveTo>
                  <a:pt x="9505" y="110"/>
                </a:moveTo>
                <a:cubicBezTo>
                  <a:pt x="9430" y="128"/>
                  <a:pt x="9378" y="146"/>
                  <a:pt x="9303" y="167"/>
                </a:cubicBezTo>
                <a:cubicBezTo>
                  <a:pt x="9286" y="167"/>
                  <a:pt x="9286" y="185"/>
                  <a:pt x="9286" y="185"/>
                </a:cubicBezTo>
                <a:cubicBezTo>
                  <a:pt x="9286" y="203"/>
                  <a:pt x="9303" y="203"/>
                  <a:pt x="9303" y="203"/>
                </a:cubicBezTo>
                <a:cubicBezTo>
                  <a:pt x="9378" y="185"/>
                  <a:pt x="9448" y="167"/>
                  <a:pt x="9505" y="167"/>
                </a:cubicBezTo>
                <a:cubicBezTo>
                  <a:pt x="9522" y="146"/>
                  <a:pt x="9522" y="146"/>
                  <a:pt x="9522" y="128"/>
                </a:cubicBezTo>
                <a:cubicBezTo>
                  <a:pt x="9522" y="128"/>
                  <a:pt x="9522" y="110"/>
                  <a:pt x="9505" y="110"/>
                </a:cubicBezTo>
                <a:close/>
                <a:moveTo>
                  <a:pt x="12009" y="110"/>
                </a:moveTo>
                <a:lnTo>
                  <a:pt x="11987" y="128"/>
                </a:lnTo>
                <a:cubicBezTo>
                  <a:pt x="11987" y="146"/>
                  <a:pt x="11987" y="167"/>
                  <a:pt x="12009" y="167"/>
                </a:cubicBezTo>
                <a:cubicBezTo>
                  <a:pt x="12062" y="167"/>
                  <a:pt x="12137" y="185"/>
                  <a:pt x="12207" y="203"/>
                </a:cubicBezTo>
                <a:cubicBezTo>
                  <a:pt x="12207" y="203"/>
                  <a:pt x="12229" y="203"/>
                  <a:pt x="12229" y="185"/>
                </a:cubicBezTo>
                <a:cubicBezTo>
                  <a:pt x="12229" y="185"/>
                  <a:pt x="12229" y="167"/>
                  <a:pt x="12207" y="167"/>
                </a:cubicBezTo>
                <a:cubicBezTo>
                  <a:pt x="12154" y="146"/>
                  <a:pt x="12079" y="128"/>
                  <a:pt x="12009" y="110"/>
                </a:cubicBezTo>
                <a:close/>
                <a:moveTo>
                  <a:pt x="9066" y="220"/>
                </a:moveTo>
                <a:cubicBezTo>
                  <a:pt x="8992" y="255"/>
                  <a:pt x="8939" y="277"/>
                  <a:pt x="8865" y="295"/>
                </a:cubicBezTo>
                <a:cubicBezTo>
                  <a:pt x="8847" y="295"/>
                  <a:pt x="8847" y="312"/>
                  <a:pt x="8847" y="312"/>
                </a:cubicBezTo>
                <a:lnTo>
                  <a:pt x="8865" y="330"/>
                </a:lnTo>
                <a:lnTo>
                  <a:pt x="8882" y="330"/>
                </a:lnTo>
                <a:cubicBezTo>
                  <a:pt x="8939" y="312"/>
                  <a:pt x="9009" y="295"/>
                  <a:pt x="9066" y="277"/>
                </a:cubicBezTo>
                <a:cubicBezTo>
                  <a:pt x="9084" y="255"/>
                  <a:pt x="9084" y="255"/>
                  <a:pt x="9084" y="238"/>
                </a:cubicBezTo>
                <a:lnTo>
                  <a:pt x="9066" y="220"/>
                </a:lnTo>
                <a:close/>
                <a:moveTo>
                  <a:pt x="12442" y="230"/>
                </a:moveTo>
                <a:cubicBezTo>
                  <a:pt x="12436" y="230"/>
                  <a:pt x="12426" y="238"/>
                  <a:pt x="12426" y="238"/>
                </a:cubicBezTo>
                <a:cubicBezTo>
                  <a:pt x="12426" y="255"/>
                  <a:pt x="12426" y="255"/>
                  <a:pt x="12448" y="277"/>
                </a:cubicBezTo>
                <a:cubicBezTo>
                  <a:pt x="12501" y="295"/>
                  <a:pt x="12575" y="312"/>
                  <a:pt x="12628" y="330"/>
                </a:cubicBezTo>
                <a:lnTo>
                  <a:pt x="12645" y="330"/>
                </a:lnTo>
                <a:cubicBezTo>
                  <a:pt x="12645" y="330"/>
                  <a:pt x="12667" y="330"/>
                  <a:pt x="12667" y="312"/>
                </a:cubicBezTo>
                <a:cubicBezTo>
                  <a:pt x="12667" y="312"/>
                  <a:pt x="12667" y="295"/>
                  <a:pt x="12645" y="295"/>
                </a:cubicBezTo>
                <a:cubicBezTo>
                  <a:pt x="12593" y="277"/>
                  <a:pt x="12518" y="255"/>
                  <a:pt x="12448" y="238"/>
                </a:cubicBezTo>
                <a:cubicBezTo>
                  <a:pt x="12448" y="232"/>
                  <a:pt x="12445" y="230"/>
                  <a:pt x="12442" y="230"/>
                </a:cubicBezTo>
                <a:close/>
                <a:moveTo>
                  <a:pt x="8628" y="387"/>
                </a:moveTo>
                <a:cubicBezTo>
                  <a:pt x="8571" y="404"/>
                  <a:pt x="8500" y="439"/>
                  <a:pt x="8443" y="475"/>
                </a:cubicBezTo>
                <a:cubicBezTo>
                  <a:pt x="8426" y="475"/>
                  <a:pt x="8426" y="475"/>
                  <a:pt x="8443" y="496"/>
                </a:cubicBezTo>
                <a:lnTo>
                  <a:pt x="8443" y="514"/>
                </a:lnTo>
                <a:lnTo>
                  <a:pt x="8461" y="514"/>
                </a:lnTo>
                <a:cubicBezTo>
                  <a:pt x="8518" y="475"/>
                  <a:pt x="8588" y="439"/>
                  <a:pt x="8645" y="422"/>
                </a:cubicBezTo>
                <a:cubicBezTo>
                  <a:pt x="8663" y="422"/>
                  <a:pt x="8663" y="404"/>
                  <a:pt x="8663" y="387"/>
                </a:cubicBezTo>
                <a:close/>
                <a:moveTo>
                  <a:pt x="12847" y="387"/>
                </a:moveTo>
                <a:cubicBezTo>
                  <a:pt x="12847" y="404"/>
                  <a:pt x="12847" y="422"/>
                  <a:pt x="12865" y="422"/>
                </a:cubicBezTo>
                <a:cubicBezTo>
                  <a:pt x="12922" y="439"/>
                  <a:pt x="12996" y="475"/>
                  <a:pt x="13049" y="514"/>
                </a:cubicBezTo>
                <a:lnTo>
                  <a:pt x="13066" y="514"/>
                </a:lnTo>
                <a:cubicBezTo>
                  <a:pt x="13066" y="514"/>
                  <a:pt x="13066" y="496"/>
                  <a:pt x="13084" y="496"/>
                </a:cubicBezTo>
                <a:cubicBezTo>
                  <a:pt x="13084" y="475"/>
                  <a:pt x="13084" y="475"/>
                  <a:pt x="13066" y="457"/>
                </a:cubicBezTo>
                <a:cubicBezTo>
                  <a:pt x="13014" y="439"/>
                  <a:pt x="12939" y="404"/>
                  <a:pt x="12887" y="387"/>
                </a:cubicBezTo>
                <a:close/>
                <a:moveTo>
                  <a:pt x="8237" y="576"/>
                </a:moveTo>
                <a:cubicBezTo>
                  <a:pt x="8234" y="576"/>
                  <a:pt x="8230" y="578"/>
                  <a:pt x="8224" y="584"/>
                </a:cubicBezTo>
                <a:cubicBezTo>
                  <a:pt x="8172" y="624"/>
                  <a:pt x="8097" y="641"/>
                  <a:pt x="8040" y="676"/>
                </a:cubicBezTo>
                <a:cubicBezTo>
                  <a:pt x="8040" y="694"/>
                  <a:pt x="8022" y="694"/>
                  <a:pt x="8040" y="716"/>
                </a:cubicBezTo>
                <a:cubicBezTo>
                  <a:pt x="8040" y="716"/>
                  <a:pt x="8040" y="733"/>
                  <a:pt x="8062" y="733"/>
                </a:cubicBezTo>
                <a:lnTo>
                  <a:pt x="8062" y="716"/>
                </a:lnTo>
                <a:cubicBezTo>
                  <a:pt x="8132" y="676"/>
                  <a:pt x="8189" y="659"/>
                  <a:pt x="8242" y="624"/>
                </a:cubicBezTo>
                <a:cubicBezTo>
                  <a:pt x="8259" y="606"/>
                  <a:pt x="8259" y="606"/>
                  <a:pt x="8242" y="584"/>
                </a:cubicBezTo>
                <a:cubicBezTo>
                  <a:pt x="8242" y="584"/>
                  <a:pt x="8242" y="576"/>
                  <a:pt x="8237" y="576"/>
                </a:cubicBezTo>
                <a:close/>
                <a:moveTo>
                  <a:pt x="13281" y="576"/>
                </a:moveTo>
                <a:cubicBezTo>
                  <a:pt x="13276" y="576"/>
                  <a:pt x="13268" y="584"/>
                  <a:pt x="13268" y="584"/>
                </a:cubicBezTo>
                <a:cubicBezTo>
                  <a:pt x="13251" y="606"/>
                  <a:pt x="13268" y="606"/>
                  <a:pt x="13268" y="624"/>
                </a:cubicBezTo>
                <a:cubicBezTo>
                  <a:pt x="13325" y="659"/>
                  <a:pt x="13395" y="676"/>
                  <a:pt x="13452" y="716"/>
                </a:cubicBezTo>
                <a:lnTo>
                  <a:pt x="13452" y="733"/>
                </a:lnTo>
                <a:cubicBezTo>
                  <a:pt x="13470" y="733"/>
                  <a:pt x="13470" y="716"/>
                  <a:pt x="13470" y="716"/>
                </a:cubicBezTo>
                <a:cubicBezTo>
                  <a:pt x="13487" y="716"/>
                  <a:pt x="13470" y="694"/>
                  <a:pt x="13470" y="694"/>
                </a:cubicBezTo>
                <a:cubicBezTo>
                  <a:pt x="13413" y="659"/>
                  <a:pt x="13360" y="624"/>
                  <a:pt x="13286" y="584"/>
                </a:cubicBezTo>
                <a:cubicBezTo>
                  <a:pt x="13286" y="578"/>
                  <a:pt x="13284" y="576"/>
                  <a:pt x="13281" y="576"/>
                </a:cubicBezTo>
                <a:close/>
                <a:moveTo>
                  <a:pt x="7843" y="825"/>
                </a:moveTo>
                <a:cubicBezTo>
                  <a:pt x="7786" y="860"/>
                  <a:pt x="7733" y="896"/>
                  <a:pt x="7676" y="953"/>
                </a:cubicBezTo>
                <a:cubicBezTo>
                  <a:pt x="7658" y="953"/>
                  <a:pt x="7658" y="970"/>
                  <a:pt x="7676" y="970"/>
                </a:cubicBezTo>
                <a:lnTo>
                  <a:pt x="7676" y="988"/>
                </a:lnTo>
                <a:lnTo>
                  <a:pt x="7693" y="970"/>
                </a:lnTo>
                <a:cubicBezTo>
                  <a:pt x="7750" y="935"/>
                  <a:pt x="7803" y="896"/>
                  <a:pt x="7860" y="860"/>
                </a:cubicBezTo>
                <a:cubicBezTo>
                  <a:pt x="7878" y="843"/>
                  <a:pt x="7878" y="843"/>
                  <a:pt x="7860" y="825"/>
                </a:cubicBezTo>
                <a:close/>
                <a:moveTo>
                  <a:pt x="13672" y="825"/>
                </a:moveTo>
                <a:cubicBezTo>
                  <a:pt x="13672" y="825"/>
                  <a:pt x="13654" y="825"/>
                  <a:pt x="13632" y="843"/>
                </a:cubicBezTo>
                <a:cubicBezTo>
                  <a:pt x="13632" y="843"/>
                  <a:pt x="13632" y="860"/>
                  <a:pt x="13654" y="860"/>
                </a:cubicBezTo>
                <a:cubicBezTo>
                  <a:pt x="13707" y="896"/>
                  <a:pt x="13764" y="953"/>
                  <a:pt x="13799" y="988"/>
                </a:cubicBezTo>
                <a:lnTo>
                  <a:pt x="13816" y="1005"/>
                </a:lnTo>
                <a:lnTo>
                  <a:pt x="13834" y="988"/>
                </a:lnTo>
                <a:lnTo>
                  <a:pt x="13834" y="970"/>
                </a:lnTo>
                <a:cubicBezTo>
                  <a:pt x="13781" y="913"/>
                  <a:pt x="13724" y="878"/>
                  <a:pt x="13672" y="825"/>
                </a:cubicBezTo>
                <a:close/>
                <a:moveTo>
                  <a:pt x="7474" y="1097"/>
                </a:moveTo>
                <a:cubicBezTo>
                  <a:pt x="7422" y="1154"/>
                  <a:pt x="7382" y="1189"/>
                  <a:pt x="7329" y="1242"/>
                </a:cubicBezTo>
                <a:cubicBezTo>
                  <a:pt x="7329" y="1242"/>
                  <a:pt x="7312" y="1264"/>
                  <a:pt x="7329" y="1282"/>
                </a:cubicBezTo>
                <a:lnTo>
                  <a:pt x="7365" y="1282"/>
                </a:lnTo>
                <a:cubicBezTo>
                  <a:pt x="7404" y="1225"/>
                  <a:pt x="7457" y="1172"/>
                  <a:pt x="7514" y="1132"/>
                </a:cubicBezTo>
                <a:lnTo>
                  <a:pt x="7514" y="1097"/>
                </a:lnTo>
                <a:close/>
                <a:moveTo>
                  <a:pt x="13983" y="1132"/>
                </a:moveTo>
                <a:cubicBezTo>
                  <a:pt x="13983" y="1154"/>
                  <a:pt x="13961" y="1154"/>
                  <a:pt x="13983" y="1172"/>
                </a:cubicBezTo>
                <a:cubicBezTo>
                  <a:pt x="14018" y="1207"/>
                  <a:pt x="14071" y="1264"/>
                  <a:pt x="14110" y="1317"/>
                </a:cubicBezTo>
                <a:lnTo>
                  <a:pt x="14128" y="1334"/>
                </a:lnTo>
                <a:lnTo>
                  <a:pt x="14145" y="1317"/>
                </a:lnTo>
                <a:lnTo>
                  <a:pt x="14145" y="1299"/>
                </a:lnTo>
                <a:cubicBezTo>
                  <a:pt x="14110" y="1242"/>
                  <a:pt x="14053" y="1189"/>
                  <a:pt x="14018" y="1132"/>
                </a:cubicBezTo>
                <a:close/>
                <a:moveTo>
                  <a:pt x="7172" y="1413"/>
                </a:moveTo>
                <a:cubicBezTo>
                  <a:pt x="7164" y="1413"/>
                  <a:pt x="7154" y="1418"/>
                  <a:pt x="7145" y="1426"/>
                </a:cubicBezTo>
                <a:cubicBezTo>
                  <a:pt x="7110" y="1461"/>
                  <a:pt x="7053" y="1518"/>
                  <a:pt x="7018" y="1571"/>
                </a:cubicBezTo>
                <a:lnTo>
                  <a:pt x="7018" y="1610"/>
                </a:lnTo>
                <a:lnTo>
                  <a:pt x="7053" y="1610"/>
                </a:lnTo>
                <a:cubicBezTo>
                  <a:pt x="7093" y="1553"/>
                  <a:pt x="7145" y="1501"/>
                  <a:pt x="7185" y="1444"/>
                </a:cubicBezTo>
                <a:cubicBezTo>
                  <a:pt x="7202" y="1444"/>
                  <a:pt x="7202" y="1426"/>
                  <a:pt x="7185" y="1426"/>
                </a:cubicBezTo>
                <a:cubicBezTo>
                  <a:pt x="7185" y="1418"/>
                  <a:pt x="7179" y="1413"/>
                  <a:pt x="7172" y="1413"/>
                </a:cubicBezTo>
                <a:close/>
                <a:moveTo>
                  <a:pt x="14273" y="1488"/>
                </a:moveTo>
                <a:cubicBezTo>
                  <a:pt x="14268" y="1488"/>
                  <a:pt x="14264" y="1492"/>
                  <a:pt x="14255" y="1501"/>
                </a:cubicBezTo>
                <a:lnTo>
                  <a:pt x="14255" y="1518"/>
                </a:lnTo>
                <a:cubicBezTo>
                  <a:pt x="14290" y="1571"/>
                  <a:pt x="14330" y="1646"/>
                  <a:pt x="14347" y="1703"/>
                </a:cubicBezTo>
                <a:cubicBezTo>
                  <a:pt x="14365" y="1703"/>
                  <a:pt x="14365" y="1703"/>
                  <a:pt x="14365" y="1720"/>
                </a:cubicBezTo>
                <a:lnTo>
                  <a:pt x="14382" y="1703"/>
                </a:lnTo>
                <a:cubicBezTo>
                  <a:pt x="14382" y="1703"/>
                  <a:pt x="14400" y="1681"/>
                  <a:pt x="14382" y="1681"/>
                </a:cubicBezTo>
                <a:cubicBezTo>
                  <a:pt x="14365" y="1610"/>
                  <a:pt x="14330" y="1553"/>
                  <a:pt x="14290" y="1501"/>
                </a:cubicBezTo>
                <a:cubicBezTo>
                  <a:pt x="14281" y="1492"/>
                  <a:pt x="14277" y="1488"/>
                  <a:pt x="14273" y="1488"/>
                </a:cubicBezTo>
                <a:close/>
                <a:moveTo>
                  <a:pt x="6880" y="1760"/>
                </a:moveTo>
                <a:cubicBezTo>
                  <a:pt x="6873" y="1760"/>
                  <a:pt x="6865" y="1764"/>
                  <a:pt x="6856" y="1773"/>
                </a:cubicBezTo>
                <a:cubicBezTo>
                  <a:pt x="6816" y="1830"/>
                  <a:pt x="6781" y="1882"/>
                  <a:pt x="6746" y="1939"/>
                </a:cubicBezTo>
                <a:cubicBezTo>
                  <a:pt x="6724" y="1939"/>
                  <a:pt x="6746" y="1957"/>
                  <a:pt x="6746" y="1957"/>
                </a:cubicBezTo>
                <a:lnTo>
                  <a:pt x="6764" y="1975"/>
                </a:lnTo>
                <a:lnTo>
                  <a:pt x="6781" y="1957"/>
                </a:lnTo>
                <a:cubicBezTo>
                  <a:pt x="6816" y="1900"/>
                  <a:pt x="6856" y="1847"/>
                  <a:pt x="6891" y="1790"/>
                </a:cubicBezTo>
                <a:cubicBezTo>
                  <a:pt x="6908" y="1790"/>
                  <a:pt x="6908" y="1773"/>
                  <a:pt x="6891" y="1773"/>
                </a:cubicBezTo>
                <a:cubicBezTo>
                  <a:pt x="6891" y="1764"/>
                  <a:pt x="6886" y="1760"/>
                  <a:pt x="6880" y="1760"/>
                </a:cubicBezTo>
                <a:close/>
                <a:moveTo>
                  <a:pt x="14479" y="1892"/>
                </a:moveTo>
                <a:cubicBezTo>
                  <a:pt x="14476" y="1892"/>
                  <a:pt x="14474" y="1894"/>
                  <a:pt x="14474" y="1900"/>
                </a:cubicBezTo>
                <a:cubicBezTo>
                  <a:pt x="14457" y="1900"/>
                  <a:pt x="14457" y="1922"/>
                  <a:pt x="14457" y="1922"/>
                </a:cubicBezTo>
                <a:cubicBezTo>
                  <a:pt x="14474" y="1992"/>
                  <a:pt x="14492" y="2049"/>
                  <a:pt x="14531" y="2119"/>
                </a:cubicBezTo>
                <a:lnTo>
                  <a:pt x="14549" y="2119"/>
                </a:lnTo>
                <a:cubicBezTo>
                  <a:pt x="14566" y="2119"/>
                  <a:pt x="14566" y="2119"/>
                  <a:pt x="14566" y="2102"/>
                </a:cubicBezTo>
                <a:cubicBezTo>
                  <a:pt x="14549" y="2032"/>
                  <a:pt x="14509" y="1975"/>
                  <a:pt x="14492" y="1900"/>
                </a:cubicBezTo>
                <a:cubicBezTo>
                  <a:pt x="14492" y="1900"/>
                  <a:pt x="14484" y="1892"/>
                  <a:pt x="14479" y="1892"/>
                </a:cubicBezTo>
                <a:close/>
                <a:moveTo>
                  <a:pt x="6597" y="2141"/>
                </a:moveTo>
                <a:cubicBezTo>
                  <a:pt x="6562" y="2194"/>
                  <a:pt x="6527" y="2268"/>
                  <a:pt x="6505" y="2321"/>
                </a:cubicBezTo>
                <a:cubicBezTo>
                  <a:pt x="6487" y="2339"/>
                  <a:pt x="6487" y="2339"/>
                  <a:pt x="6505" y="2360"/>
                </a:cubicBezTo>
                <a:cubicBezTo>
                  <a:pt x="6527" y="2360"/>
                  <a:pt x="6527" y="2339"/>
                  <a:pt x="6544" y="2339"/>
                </a:cubicBezTo>
                <a:cubicBezTo>
                  <a:pt x="6562" y="2286"/>
                  <a:pt x="6597" y="2229"/>
                  <a:pt x="6636" y="2159"/>
                </a:cubicBezTo>
                <a:cubicBezTo>
                  <a:pt x="6654" y="2159"/>
                  <a:pt x="6636" y="2141"/>
                  <a:pt x="6636" y="2141"/>
                </a:cubicBezTo>
                <a:close/>
                <a:moveTo>
                  <a:pt x="14601" y="2321"/>
                </a:moveTo>
                <a:cubicBezTo>
                  <a:pt x="14584" y="2321"/>
                  <a:pt x="14584" y="2339"/>
                  <a:pt x="14584" y="2360"/>
                </a:cubicBezTo>
                <a:cubicBezTo>
                  <a:pt x="14601" y="2413"/>
                  <a:pt x="14601" y="2488"/>
                  <a:pt x="14619" y="2558"/>
                </a:cubicBezTo>
                <a:cubicBezTo>
                  <a:pt x="14619" y="2558"/>
                  <a:pt x="14619" y="2580"/>
                  <a:pt x="14641" y="2580"/>
                </a:cubicBezTo>
                <a:cubicBezTo>
                  <a:pt x="14658" y="2580"/>
                  <a:pt x="14658" y="2558"/>
                  <a:pt x="14658" y="2540"/>
                </a:cubicBezTo>
                <a:cubicBezTo>
                  <a:pt x="14658" y="2488"/>
                  <a:pt x="14641" y="2413"/>
                  <a:pt x="14619" y="2339"/>
                </a:cubicBezTo>
                <a:lnTo>
                  <a:pt x="14601" y="2321"/>
                </a:lnTo>
                <a:close/>
                <a:moveTo>
                  <a:pt x="6417" y="2523"/>
                </a:moveTo>
                <a:cubicBezTo>
                  <a:pt x="6395" y="2523"/>
                  <a:pt x="6378" y="2523"/>
                  <a:pt x="6378" y="2540"/>
                </a:cubicBezTo>
                <a:cubicBezTo>
                  <a:pt x="6343" y="2597"/>
                  <a:pt x="6325" y="2668"/>
                  <a:pt x="6286" y="2725"/>
                </a:cubicBezTo>
                <a:cubicBezTo>
                  <a:pt x="6286" y="2742"/>
                  <a:pt x="6286" y="2742"/>
                  <a:pt x="6307" y="2760"/>
                </a:cubicBezTo>
                <a:cubicBezTo>
                  <a:pt x="6325" y="2760"/>
                  <a:pt x="6325" y="2742"/>
                  <a:pt x="6325" y="2742"/>
                </a:cubicBezTo>
                <a:cubicBezTo>
                  <a:pt x="6360" y="2689"/>
                  <a:pt x="6378" y="2615"/>
                  <a:pt x="6417" y="2558"/>
                </a:cubicBezTo>
                <a:lnTo>
                  <a:pt x="6417" y="2523"/>
                </a:lnTo>
                <a:close/>
                <a:moveTo>
                  <a:pt x="2256" y="2729"/>
                </a:moveTo>
                <a:cubicBezTo>
                  <a:pt x="2249" y="2729"/>
                  <a:pt x="2239" y="2733"/>
                  <a:pt x="2228" y="2742"/>
                </a:cubicBezTo>
                <a:cubicBezTo>
                  <a:pt x="2228" y="2742"/>
                  <a:pt x="2228" y="2760"/>
                  <a:pt x="2250" y="2760"/>
                </a:cubicBezTo>
                <a:cubicBezTo>
                  <a:pt x="2285" y="2817"/>
                  <a:pt x="2338" y="2852"/>
                  <a:pt x="2395" y="2909"/>
                </a:cubicBezTo>
                <a:lnTo>
                  <a:pt x="2413" y="2909"/>
                </a:lnTo>
                <a:cubicBezTo>
                  <a:pt x="2430" y="2887"/>
                  <a:pt x="2430" y="2887"/>
                  <a:pt x="2413" y="2869"/>
                </a:cubicBezTo>
                <a:cubicBezTo>
                  <a:pt x="2360" y="2834"/>
                  <a:pt x="2321" y="2777"/>
                  <a:pt x="2268" y="2742"/>
                </a:cubicBezTo>
                <a:cubicBezTo>
                  <a:pt x="2268" y="2733"/>
                  <a:pt x="2264" y="2729"/>
                  <a:pt x="2256" y="2729"/>
                </a:cubicBezTo>
                <a:close/>
                <a:moveTo>
                  <a:pt x="14658" y="2777"/>
                </a:moveTo>
                <a:cubicBezTo>
                  <a:pt x="14658" y="2777"/>
                  <a:pt x="14641" y="2777"/>
                  <a:pt x="14641" y="2799"/>
                </a:cubicBezTo>
                <a:cubicBezTo>
                  <a:pt x="14641" y="2869"/>
                  <a:pt x="14658" y="2944"/>
                  <a:pt x="14658" y="2996"/>
                </a:cubicBezTo>
                <a:cubicBezTo>
                  <a:pt x="14658" y="3018"/>
                  <a:pt x="14658" y="3018"/>
                  <a:pt x="14676" y="3018"/>
                </a:cubicBezTo>
                <a:cubicBezTo>
                  <a:pt x="14676" y="3018"/>
                  <a:pt x="14694" y="3018"/>
                  <a:pt x="14694" y="2996"/>
                </a:cubicBezTo>
                <a:lnTo>
                  <a:pt x="14694" y="2799"/>
                </a:lnTo>
                <a:cubicBezTo>
                  <a:pt x="14676" y="2777"/>
                  <a:pt x="14676" y="2777"/>
                  <a:pt x="14658" y="2777"/>
                </a:cubicBezTo>
                <a:close/>
                <a:moveTo>
                  <a:pt x="6215" y="2944"/>
                </a:moveTo>
                <a:cubicBezTo>
                  <a:pt x="6215" y="2944"/>
                  <a:pt x="6198" y="2944"/>
                  <a:pt x="6198" y="2961"/>
                </a:cubicBezTo>
                <a:cubicBezTo>
                  <a:pt x="6158" y="3018"/>
                  <a:pt x="6141" y="3089"/>
                  <a:pt x="6123" y="3146"/>
                </a:cubicBezTo>
                <a:cubicBezTo>
                  <a:pt x="6106" y="3163"/>
                  <a:pt x="6123" y="3163"/>
                  <a:pt x="6123" y="3181"/>
                </a:cubicBezTo>
                <a:lnTo>
                  <a:pt x="6141" y="3181"/>
                </a:lnTo>
                <a:lnTo>
                  <a:pt x="6158" y="3163"/>
                </a:lnTo>
                <a:cubicBezTo>
                  <a:pt x="6176" y="3089"/>
                  <a:pt x="6198" y="3036"/>
                  <a:pt x="6233" y="2961"/>
                </a:cubicBezTo>
                <a:cubicBezTo>
                  <a:pt x="6233" y="2961"/>
                  <a:pt x="6233" y="2944"/>
                  <a:pt x="6215" y="2944"/>
                </a:cubicBezTo>
                <a:close/>
                <a:moveTo>
                  <a:pt x="2557" y="3053"/>
                </a:moveTo>
                <a:lnTo>
                  <a:pt x="2557" y="3089"/>
                </a:lnTo>
                <a:cubicBezTo>
                  <a:pt x="2614" y="3128"/>
                  <a:pt x="2650" y="3181"/>
                  <a:pt x="2707" y="3238"/>
                </a:cubicBezTo>
                <a:lnTo>
                  <a:pt x="2724" y="3238"/>
                </a:lnTo>
                <a:cubicBezTo>
                  <a:pt x="2742" y="3238"/>
                  <a:pt x="2742" y="3216"/>
                  <a:pt x="2724" y="3198"/>
                </a:cubicBezTo>
                <a:cubicBezTo>
                  <a:pt x="2689" y="3163"/>
                  <a:pt x="2632" y="3106"/>
                  <a:pt x="2597" y="3053"/>
                </a:cubicBezTo>
                <a:close/>
                <a:moveTo>
                  <a:pt x="14658" y="3238"/>
                </a:moveTo>
                <a:cubicBezTo>
                  <a:pt x="14658" y="3238"/>
                  <a:pt x="14641" y="3238"/>
                  <a:pt x="14641" y="3255"/>
                </a:cubicBezTo>
                <a:cubicBezTo>
                  <a:pt x="14641" y="3308"/>
                  <a:pt x="14619" y="3382"/>
                  <a:pt x="14619" y="3457"/>
                </a:cubicBezTo>
                <a:cubicBezTo>
                  <a:pt x="14619" y="3457"/>
                  <a:pt x="14619" y="3475"/>
                  <a:pt x="14641" y="3475"/>
                </a:cubicBezTo>
                <a:cubicBezTo>
                  <a:pt x="14658" y="3475"/>
                  <a:pt x="14658" y="3475"/>
                  <a:pt x="14658" y="3457"/>
                </a:cubicBezTo>
                <a:cubicBezTo>
                  <a:pt x="14676" y="3382"/>
                  <a:pt x="14676" y="3325"/>
                  <a:pt x="14676" y="3255"/>
                </a:cubicBezTo>
                <a:cubicBezTo>
                  <a:pt x="14676" y="3238"/>
                  <a:pt x="14676" y="3238"/>
                  <a:pt x="14658" y="3238"/>
                </a:cubicBezTo>
                <a:close/>
                <a:moveTo>
                  <a:pt x="2878" y="3387"/>
                </a:moveTo>
                <a:cubicBezTo>
                  <a:pt x="2873" y="3387"/>
                  <a:pt x="2869" y="3391"/>
                  <a:pt x="2869" y="3400"/>
                </a:cubicBezTo>
                <a:cubicBezTo>
                  <a:pt x="2851" y="3400"/>
                  <a:pt x="2851" y="3418"/>
                  <a:pt x="2851" y="3418"/>
                </a:cubicBezTo>
                <a:cubicBezTo>
                  <a:pt x="2908" y="3475"/>
                  <a:pt x="2943" y="3527"/>
                  <a:pt x="2996" y="3584"/>
                </a:cubicBezTo>
                <a:lnTo>
                  <a:pt x="3018" y="3584"/>
                </a:lnTo>
                <a:cubicBezTo>
                  <a:pt x="3035" y="3584"/>
                  <a:pt x="3035" y="3567"/>
                  <a:pt x="3018" y="3545"/>
                </a:cubicBezTo>
                <a:cubicBezTo>
                  <a:pt x="2978" y="3492"/>
                  <a:pt x="2943" y="3435"/>
                  <a:pt x="2886" y="3400"/>
                </a:cubicBezTo>
                <a:cubicBezTo>
                  <a:pt x="2886" y="3391"/>
                  <a:pt x="2882" y="3387"/>
                  <a:pt x="2878" y="3387"/>
                </a:cubicBezTo>
                <a:close/>
                <a:moveTo>
                  <a:pt x="6066" y="3365"/>
                </a:moveTo>
                <a:cubicBezTo>
                  <a:pt x="6049" y="3365"/>
                  <a:pt x="6031" y="3365"/>
                  <a:pt x="6031" y="3382"/>
                </a:cubicBezTo>
                <a:cubicBezTo>
                  <a:pt x="6014" y="3435"/>
                  <a:pt x="5996" y="3510"/>
                  <a:pt x="5979" y="3584"/>
                </a:cubicBezTo>
                <a:cubicBezTo>
                  <a:pt x="5979" y="3584"/>
                  <a:pt x="5979" y="3602"/>
                  <a:pt x="5996" y="3602"/>
                </a:cubicBezTo>
                <a:cubicBezTo>
                  <a:pt x="5996" y="3602"/>
                  <a:pt x="6014" y="3602"/>
                  <a:pt x="6014" y="3584"/>
                </a:cubicBezTo>
                <a:cubicBezTo>
                  <a:pt x="6031" y="3527"/>
                  <a:pt x="6049" y="3457"/>
                  <a:pt x="6066" y="3400"/>
                </a:cubicBezTo>
                <a:cubicBezTo>
                  <a:pt x="6088" y="3382"/>
                  <a:pt x="6066" y="3365"/>
                  <a:pt x="6066" y="3365"/>
                </a:cubicBezTo>
                <a:close/>
                <a:moveTo>
                  <a:pt x="14601" y="3676"/>
                </a:moveTo>
                <a:cubicBezTo>
                  <a:pt x="14584" y="3676"/>
                  <a:pt x="14584" y="3676"/>
                  <a:pt x="14584" y="3694"/>
                </a:cubicBezTo>
                <a:cubicBezTo>
                  <a:pt x="14566" y="3764"/>
                  <a:pt x="14549" y="3821"/>
                  <a:pt x="14531" y="3896"/>
                </a:cubicBezTo>
                <a:cubicBezTo>
                  <a:pt x="14531" y="3913"/>
                  <a:pt x="14531" y="3913"/>
                  <a:pt x="14549" y="3913"/>
                </a:cubicBezTo>
                <a:lnTo>
                  <a:pt x="14566" y="3913"/>
                </a:lnTo>
                <a:cubicBezTo>
                  <a:pt x="14584" y="3839"/>
                  <a:pt x="14601" y="3764"/>
                  <a:pt x="14619" y="3711"/>
                </a:cubicBezTo>
                <a:cubicBezTo>
                  <a:pt x="14619" y="3694"/>
                  <a:pt x="14619" y="3676"/>
                  <a:pt x="14601" y="3676"/>
                </a:cubicBezTo>
                <a:close/>
                <a:moveTo>
                  <a:pt x="3163" y="3733"/>
                </a:moveTo>
                <a:cubicBezTo>
                  <a:pt x="3158" y="3733"/>
                  <a:pt x="3154" y="3738"/>
                  <a:pt x="3145" y="3746"/>
                </a:cubicBezTo>
                <a:lnTo>
                  <a:pt x="3145" y="3764"/>
                </a:lnTo>
                <a:cubicBezTo>
                  <a:pt x="3180" y="3821"/>
                  <a:pt x="3237" y="3874"/>
                  <a:pt x="3272" y="3931"/>
                </a:cubicBezTo>
                <a:lnTo>
                  <a:pt x="3290" y="3948"/>
                </a:lnTo>
                <a:lnTo>
                  <a:pt x="3307" y="3931"/>
                </a:lnTo>
                <a:lnTo>
                  <a:pt x="3307" y="3913"/>
                </a:lnTo>
                <a:cubicBezTo>
                  <a:pt x="3272" y="3856"/>
                  <a:pt x="3215" y="3804"/>
                  <a:pt x="3180" y="3746"/>
                </a:cubicBezTo>
                <a:cubicBezTo>
                  <a:pt x="3171" y="3738"/>
                  <a:pt x="3167" y="3733"/>
                  <a:pt x="3163" y="3733"/>
                </a:cubicBezTo>
                <a:close/>
                <a:moveTo>
                  <a:pt x="5939" y="3804"/>
                </a:moveTo>
                <a:cubicBezTo>
                  <a:pt x="5922" y="3804"/>
                  <a:pt x="5922" y="3804"/>
                  <a:pt x="5904" y="3821"/>
                </a:cubicBezTo>
                <a:cubicBezTo>
                  <a:pt x="5886" y="3874"/>
                  <a:pt x="5886" y="3948"/>
                  <a:pt x="5869" y="4023"/>
                </a:cubicBezTo>
                <a:cubicBezTo>
                  <a:pt x="5869" y="4023"/>
                  <a:pt x="5869" y="4040"/>
                  <a:pt x="5886" y="4040"/>
                </a:cubicBezTo>
                <a:cubicBezTo>
                  <a:pt x="5886" y="4040"/>
                  <a:pt x="5904" y="4040"/>
                  <a:pt x="5904" y="4023"/>
                </a:cubicBezTo>
                <a:cubicBezTo>
                  <a:pt x="5922" y="3966"/>
                  <a:pt x="5939" y="3896"/>
                  <a:pt x="5957" y="3821"/>
                </a:cubicBezTo>
                <a:lnTo>
                  <a:pt x="5939" y="3804"/>
                </a:lnTo>
                <a:close/>
                <a:moveTo>
                  <a:pt x="3417" y="4093"/>
                </a:moveTo>
                <a:lnTo>
                  <a:pt x="3417" y="4132"/>
                </a:lnTo>
                <a:cubicBezTo>
                  <a:pt x="3457" y="4185"/>
                  <a:pt x="3492" y="4242"/>
                  <a:pt x="3527" y="4295"/>
                </a:cubicBezTo>
                <a:lnTo>
                  <a:pt x="3544" y="4312"/>
                </a:lnTo>
                <a:lnTo>
                  <a:pt x="3566" y="4312"/>
                </a:lnTo>
                <a:cubicBezTo>
                  <a:pt x="3566" y="4295"/>
                  <a:pt x="3584" y="4295"/>
                  <a:pt x="3566" y="4277"/>
                </a:cubicBezTo>
                <a:cubicBezTo>
                  <a:pt x="3527" y="4225"/>
                  <a:pt x="3492" y="4168"/>
                  <a:pt x="3457" y="4115"/>
                </a:cubicBezTo>
                <a:cubicBezTo>
                  <a:pt x="3457" y="4093"/>
                  <a:pt x="3435" y="4093"/>
                  <a:pt x="3417" y="4093"/>
                </a:cubicBezTo>
                <a:close/>
                <a:moveTo>
                  <a:pt x="14492" y="4115"/>
                </a:moveTo>
                <a:cubicBezTo>
                  <a:pt x="14474" y="4115"/>
                  <a:pt x="14457" y="4115"/>
                  <a:pt x="14457" y="4132"/>
                </a:cubicBezTo>
                <a:cubicBezTo>
                  <a:pt x="14439" y="4185"/>
                  <a:pt x="14422" y="4260"/>
                  <a:pt x="14382" y="4312"/>
                </a:cubicBezTo>
                <a:cubicBezTo>
                  <a:pt x="14382" y="4334"/>
                  <a:pt x="14382" y="4352"/>
                  <a:pt x="14400" y="4352"/>
                </a:cubicBezTo>
                <a:cubicBezTo>
                  <a:pt x="14422" y="4352"/>
                  <a:pt x="14422" y="4352"/>
                  <a:pt x="14422" y="4334"/>
                </a:cubicBezTo>
                <a:cubicBezTo>
                  <a:pt x="14457" y="4277"/>
                  <a:pt x="14474" y="4203"/>
                  <a:pt x="14492" y="4150"/>
                </a:cubicBezTo>
                <a:lnTo>
                  <a:pt x="14492" y="4115"/>
                </a:lnTo>
                <a:close/>
                <a:moveTo>
                  <a:pt x="5847" y="4242"/>
                </a:moveTo>
                <a:cubicBezTo>
                  <a:pt x="5829" y="4242"/>
                  <a:pt x="5812" y="4260"/>
                  <a:pt x="5812" y="4260"/>
                </a:cubicBezTo>
                <a:cubicBezTo>
                  <a:pt x="5812" y="4334"/>
                  <a:pt x="5794" y="4404"/>
                  <a:pt x="5777" y="4461"/>
                </a:cubicBezTo>
                <a:cubicBezTo>
                  <a:pt x="5777" y="4479"/>
                  <a:pt x="5794" y="4496"/>
                  <a:pt x="5794" y="4496"/>
                </a:cubicBezTo>
                <a:lnTo>
                  <a:pt x="5812" y="4496"/>
                </a:lnTo>
                <a:lnTo>
                  <a:pt x="5829" y="4479"/>
                </a:lnTo>
                <a:cubicBezTo>
                  <a:pt x="5829" y="4404"/>
                  <a:pt x="5847" y="4334"/>
                  <a:pt x="5847" y="4277"/>
                </a:cubicBezTo>
                <a:cubicBezTo>
                  <a:pt x="5869" y="4260"/>
                  <a:pt x="5847" y="4242"/>
                  <a:pt x="5847" y="4242"/>
                </a:cubicBezTo>
                <a:close/>
                <a:moveTo>
                  <a:pt x="3676" y="4479"/>
                </a:moveTo>
                <a:cubicBezTo>
                  <a:pt x="3654" y="4496"/>
                  <a:pt x="3654" y="4496"/>
                  <a:pt x="3654" y="4514"/>
                </a:cubicBezTo>
                <a:cubicBezTo>
                  <a:pt x="3693" y="4571"/>
                  <a:pt x="3728" y="4641"/>
                  <a:pt x="3746" y="4698"/>
                </a:cubicBezTo>
                <a:lnTo>
                  <a:pt x="3786" y="4698"/>
                </a:lnTo>
                <a:cubicBezTo>
                  <a:pt x="3803" y="4698"/>
                  <a:pt x="3803" y="4681"/>
                  <a:pt x="3786" y="4681"/>
                </a:cubicBezTo>
                <a:cubicBezTo>
                  <a:pt x="3764" y="4624"/>
                  <a:pt x="3728" y="4554"/>
                  <a:pt x="3693" y="4496"/>
                </a:cubicBezTo>
                <a:cubicBezTo>
                  <a:pt x="3693" y="4479"/>
                  <a:pt x="3676" y="4479"/>
                  <a:pt x="3676" y="4479"/>
                </a:cubicBezTo>
                <a:close/>
                <a:moveTo>
                  <a:pt x="14312" y="4532"/>
                </a:moveTo>
                <a:cubicBezTo>
                  <a:pt x="14312" y="4532"/>
                  <a:pt x="14290" y="4532"/>
                  <a:pt x="14290" y="4554"/>
                </a:cubicBezTo>
                <a:cubicBezTo>
                  <a:pt x="14255" y="4606"/>
                  <a:pt x="14220" y="4663"/>
                  <a:pt x="14202" y="4733"/>
                </a:cubicBezTo>
                <a:cubicBezTo>
                  <a:pt x="14180" y="4733"/>
                  <a:pt x="14202" y="4751"/>
                  <a:pt x="14202" y="4751"/>
                </a:cubicBezTo>
                <a:lnTo>
                  <a:pt x="14237" y="4751"/>
                </a:lnTo>
                <a:cubicBezTo>
                  <a:pt x="14255" y="4681"/>
                  <a:pt x="14290" y="4624"/>
                  <a:pt x="14330" y="4571"/>
                </a:cubicBezTo>
                <a:cubicBezTo>
                  <a:pt x="14330" y="4554"/>
                  <a:pt x="14330" y="4532"/>
                  <a:pt x="14312" y="4532"/>
                </a:cubicBezTo>
                <a:close/>
                <a:moveTo>
                  <a:pt x="5777" y="4698"/>
                </a:moveTo>
                <a:cubicBezTo>
                  <a:pt x="5759" y="4698"/>
                  <a:pt x="5759" y="4698"/>
                  <a:pt x="5759" y="4716"/>
                </a:cubicBezTo>
                <a:cubicBezTo>
                  <a:pt x="5737" y="4790"/>
                  <a:pt x="5737" y="4843"/>
                  <a:pt x="5737" y="4918"/>
                </a:cubicBezTo>
                <a:cubicBezTo>
                  <a:pt x="5737" y="4935"/>
                  <a:pt x="5737" y="4935"/>
                  <a:pt x="5759" y="4935"/>
                </a:cubicBezTo>
                <a:cubicBezTo>
                  <a:pt x="5759" y="4935"/>
                  <a:pt x="5777" y="4935"/>
                  <a:pt x="5777" y="4918"/>
                </a:cubicBezTo>
                <a:cubicBezTo>
                  <a:pt x="5777" y="4843"/>
                  <a:pt x="5794" y="4790"/>
                  <a:pt x="5794" y="4716"/>
                </a:cubicBezTo>
                <a:cubicBezTo>
                  <a:pt x="5794" y="4698"/>
                  <a:pt x="5794" y="4698"/>
                  <a:pt x="5777" y="4698"/>
                </a:cubicBezTo>
                <a:close/>
                <a:moveTo>
                  <a:pt x="3874" y="4892"/>
                </a:moveTo>
                <a:cubicBezTo>
                  <a:pt x="3868" y="4892"/>
                  <a:pt x="3862" y="4894"/>
                  <a:pt x="3856" y="4900"/>
                </a:cubicBezTo>
                <a:lnTo>
                  <a:pt x="3856" y="4918"/>
                </a:lnTo>
                <a:cubicBezTo>
                  <a:pt x="3873" y="4992"/>
                  <a:pt x="3895" y="5045"/>
                  <a:pt x="3913" y="5119"/>
                </a:cubicBezTo>
                <a:lnTo>
                  <a:pt x="3930" y="5137"/>
                </a:lnTo>
                <a:lnTo>
                  <a:pt x="3948" y="5137"/>
                </a:lnTo>
                <a:cubicBezTo>
                  <a:pt x="3948" y="5119"/>
                  <a:pt x="3965" y="5119"/>
                  <a:pt x="3965" y="5102"/>
                </a:cubicBezTo>
                <a:cubicBezTo>
                  <a:pt x="3930" y="5045"/>
                  <a:pt x="3913" y="4970"/>
                  <a:pt x="3895" y="4900"/>
                </a:cubicBezTo>
                <a:cubicBezTo>
                  <a:pt x="3895" y="4900"/>
                  <a:pt x="3885" y="4892"/>
                  <a:pt x="3874" y="4892"/>
                </a:cubicBezTo>
                <a:close/>
                <a:moveTo>
                  <a:pt x="14071" y="4935"/>
                </a:moveTo>
                <a:cubicBezTo>
                  <a:pt x="14036" y="4992"/>
                  <a:pt x="14001" y="5062"/>
                  <a:pt x="13961" y="5119"/>
                </a:cubicBezTo>
                <a:cubicBezTo>
                  <a:pt x="13944" y="5119"/>
                  <a:pt x="13961" y="5137"/>
                  <a:pt x="13961" y="5137"/>
                </a:cubicBezTo>
                <a:lnTo>
                  <a:pt x="14001" y="5137"/>
                </a:lnTo>
                <a:cubicBezTo>
                  <a:pt x="14036" y="5080"/>
                  <a:pt x="14071" y="5027"/>
                  <a:pt x="14110" y="4953"/>
                </a:cubicBezTo>
                <a:cubicBezTo>
                  <a:pt x="14110" y="4953"/>
                  <a:pt x="14110" y="4935"/>
                  <a:pt x="14093" y="4935"/>
                </a:cubicBezTo>
                <a:close/>
                <a:moveTo>
                  <a:pt x="5726" y="5147"/>
                </a:moveTo>
                <a:cubicBezTo>
                  <a:pt x="5720" y="5147"/>
                  <a:pt x="5720" y="5160"/>
                  <a:pt x="5720" y="5172"/>
                </a:cubicBezTo>
                <a:cubicBezTo>
                  <a:pt x="5720" y="5211"/>
                  <a:pt x="5720" y="5247"/>
                  <a:pt x="5702" y="5299"/>
                </a:cubicBezTo>
                <a:lnTo>
                  <a:pt x="5702" y="5374"/>
                </a:lnTo>
                <a:lnTo>
                  <a:pt x="5720" y="5391"/>
                </a:lnTo>
                <a:cubicBezTo>
                  <a:pt x="5737" y="5391"/>
                  <a:pt x="5759" y="5391"/>
                  <a:pt x="5759" y="5374"/>
                </a:cubicBezTo>
                <a:lnTo>
                  <a:pt x="5759" y="5299"/>
                </a:lnTo>
                <a:lnTo>
                  <a:pt x="5759" y="5172"/>
                </a:lnTo>
                <a:cubicBezTo>
                  <a:pt x="5759" y="5154"/>
                  <a:pt x="5759" y="5154"/>
                  <a:pt x="5737" y="5154"/>
                </a:cubicBezTo>
                <a:cubicBezTo>
                  <a:pt x="5732" y="5149"/>
                  <a:pt x="5729" y="5147"/>
                  <a:pt x="5726" y="5147"/>
                </a:cubicBezTo>
                <a:close/>
                <a:moveTo>
                  <a:pt x="13834" y="5299"/>
                </a:moveTo>
                <a:cubicBezTo>
                  <a:pt x="13834" y="5299"/>
                  <a:pt x="13816" y="5299"/>
                  <a:pt x="13816" y="5321"/>
                </a:cubicBezTo>
                <a:cubicBezTo>
                  <a:pt x="13781" y="5356"/>
                  <a:pt x="13724" y="5409"/>
                  <a:pt x="13689" y="5466"/>
                </a:cubicBezTo>
                <a:cubicBezTo>
                  <a:pt x="13672" y="5483"/>
                  <a:pt x="13672" y="5483"/>
                  <a:pt x="13689" y="5501"/>
                </a:cubicBezTo>
                <a:lnTo>
                  <a:pt x="13724" y="5501"/>
                </a:lnTo>
                <a:cubicBezTo>
                  <a:pt x="13764" y="5448"/>
                  <a:pt x="13799" y="5391"/>
                  <a:pt x="13851" y="5339"/>
                </a:cubicBezTo>
                <a:cubicBezTo>
                  <a:pt x="13851" y="5321"/>
                  <a:pt x="13851" y="5321"/>
                  <a:pt x="13834" y="5299"/>
                </a:cubicBezTo>
                <a:close/>
                <a:moveTo>
                  <a:pt x="3983" y="5321"/>
                </a:moveTo>
                <a:cubicBezTo>
                  <a:pt x="3983" y="5339"/>
                  <a:pt x="3965" y="5339"/>
                  <a:pt x="3983" y="5356"/>
                </a:cubicBezTo>
                <a:cubicBezTo>
                  <a:pt x="3983" y="5409"/>
                  <a:pt x="4005" y="5483"/>
                  <a:pt x="4005" y="5558"/>
                </a:cubicBezTo>
                <a:lnTo>
                  <a:pt x="4022" y="5575"/>
                </a:lnTo>
                <a:cubicBezTo>
                  <a:pt x="4040" y="5575"/>
                  <a:pt x="4040" y="5558"/>
                  <a:pt x="4040" y="5558"/>
                </a:cubicBezTo>
                <a:cubicBezTo>
                  <a:pt x="4040" y="5483"/>
                  <a:pt x="4022" y="5409"/>
                  <a:pt x="4022" y="5339"/>
                </a:cubicBezTo>
                <a:cubicBezTo>
                  <a:pt x="4022" y="5339"/>
                  <a:pt x="4005" y="5321"/>
                  <a:pt x="3983" y="5321"/>
                </a:cubicBezTo>
                <a:close/>
                <a:moveTo>
                  <a:pt x="13523" y="5650"/>
                </a:moveTo>
                <a:cubicBezTo>
                  <a:pt x="13470" y="5703"/>
                  <a:pt x="13435" y="5760"/>
                  <a:pt x="13378" y="5795"/>
                </a:cubicBezTo>
                <a:lnTo>
                  <a:pt x="13378" y="5830"/>
                </a:lnTo>
                <a:lnTo>
                  <a:pt x="13413" y="5830"/>
                </a:lnTo>
                <a:cubicBezTo>
                  <a:pt x="13452" y="5777"/>
                  <a:pt x="13505" y="5738"/>
                  <a:pt x="13562" y="5685"/>
                </a:cubicBezTo>
                <a:lnTo>
                  <a:pt x="13562" y="5650"/>
                </a:lnTo>
                <a:close/>
                <a:moveTo>
                  <a:pt x="5720" y="5593"/>
                </a:moveTo>
                <a:lnTo>
                  <a:pt x="5702" y="5611"/>
                </a:lnTo>
                <a:lnTo>
                  <a:pt x="5702" y="5830"/>
                </a:lnTo>
                <a:cubicBezTo>
                  <a:pt x="5702" y="5830"/>
                  <a:pt x="5702" y="5847"/>
                  <a:pt x="5720" y="5847"/>
                </a:cubicBezTo>
                <a:cubicBezTo>
                  <a:pt x="5737" y="5847"/>
                  <a:pt x="5737" y="5830"/>
                  <a:pt x="5737" y="5830"/>
                </a:cubicBezTo>
                <a:lnTo>
                  <a:pt x="5737" y="5611"/>
                </a:lnTo>
                <a:cubicBezTo>
                  <a:pt x="5737" y="5611"/>
                  <a:pt x="5737" y="5593"/>
                  <a:pt x="5720" y="5593"/>
                </a:cubicBezTo>
                <a:close/>
                <a:moveTo>
                  <a:pt x="4040" y="5777"/>
                </a:moveTo>
                <a:cubicBezTo>
                  <a:pt x="4022" y="5777"/>
                  <a:pt x="4022" y="5795"/>
                  <a:pt x="4022" y="5795"/>
                </a:cubicBezTo>
                <a:lnTo>
                  <a:pt x="4022" y="5812"/>
                </a:lnTo>
                <a:cubicBezTo>
                  <a:pt x="4005" y="5887"/>
                  <a:pt x="4005" y="5940"/>
                  <a:pt x="4005" y="5997"/>
                </a:cubicBezTo>
                <a:cubicBezTo>
                  <a:pt x="4005" y="6014"/>
                  <a:pt x="4005" y="6014"/>
                  <a:pt x="4022" y="6032"/>
                </a:cubicBezTo>
                <a:lnTo>
                  <a:pt x="4040" y="6014"/>
                </a:lnTo>
                <a:cubicBezTo>
                  <a:pt x="4040" y="5940"/>
                  <a:pt x="4057" y="5887"/>
                  <a:pt x="4057" y="5812"/>
                </a:cubicBezTo>
                <a:lnTo>
                  <a:pt x="4057" y="5795"/>
                </a:lnTo>
                <a:lnTo>
                  <a:pt x="4040" y="5777"/>
                </a:lnTo>
                <a:close/>
                <a:moveTo>
                  <a:pt x="13222" y="5963"/>
                </a:moveTo>
                <a:cubicBezTo>
                  <a:pt x="13214" y="5963"/>
                  <a:pt x="13205" y="5968"/>
                  <a:pt x="13194" y="5979"/>
                </a:cubicBezTo>
                <a:cubicBezTo>
                  <a:pt x="13158" y="6014"/>
                  <a:pt x="13106" y="6067"/>
                  <a:pt x="13049" y="6106"/>
                </a:cubicBezTo>
                <a:cubicBezTo>
                  <a:pt x="13049" y="6124"/>
                  <a:pt x="13031" y="6124"/>
                  <a:pt x="13049" y="6141"/>
                </a:cubicBezTo>
                <a:lnTo>
                  <a:pt x="13066" y="6141"/>
                </a:lnTo>
                <a:cubicBezTo>
                  <a:pt x="13123" y="6089"/>
                  <a:pt x="13176" y="6049"/>
                  <a:pt x="13233" y="5997"/>
                </a:cubicBezTo>
                <a:lnTo>
                  <a:pt x="13233" y="5979"/>
                </a:lnTo>
                <a:cubicBezTo>
                  <a:pt x="13233" y="5968"/>
                  <a:pt x="13229" y="5963"/>
                  <a:pt x="13222" y="5963"/>
                </a:cubicBezTo>
                <a:close/>
                <a:moveTo>
                  <a:pt x="5720" y="6049"/>
                </a:moveTo>
                <a:lnTo>
                  <a:pt x="5702" y="6067"/>
                </a:lnTo>
                <a:lnTo>
                  <a:pt x="5702" y="6286"/>
                </a:lnTo>
                <a:lnTo>
                  <a:pt x="5720" y="6308"/>
                </a:lnTo>
                <a:lnTo>
                  <a:pt x="5737" y="6308"/>
                </a:lnTo>
                <a:cubicBezTo>
                  <a:pt x="5737" y="6308"/>
                  <a:pt x="5759" y="6286"/>
                  <a:pt x="5759" y="6268"/>
                </a:cubicBezTo>
                <a:cubicBezTo>
                  <a:pt x="5759" y="6216"/>
                  <a:pt x="5737" y="6141"/>
                  <a:pt x="5737" y="6067"/>
                </a:cubicBezTo>
                <a:cubicBezTo>
                  <a:pt x="5737" y="6067"/>
                  <a:pt x="5737" y="6049"/>
                  <a:pt x="5720" y="6049"/>
                </a:cubicBezTo>
                <a:close/>
                <a:moveTo>
                  <a:pt x="12870" y="6261"/>
                </a:moveTo>
                <a:cubicBezTo>
                  <a:pt x="12867" y="6261"/>
                  <a:pt x="12865" y="6263"/>
                  <a:pt x="12865" y="6268"/>
                </a:cubicBezTo>
                <a:cubicBezTo>
                  <a:pt x="12812" y="6308"/>
                  <a:pt x="12755" y="6343"/>
                  <a:pt x="12702" y="6396"/>
                </a:cubicBezTo>
                <a:cubicBezTo>
                  <a:pt x="12685" y="6396"/>
                  <a:pt x="12685" y="6418"/>
                  <a:pt x="12685" y="6418"/>
                </a:cubicBezTo>
                <a:lnTo>
                  <a:pt x="12702" y="6435"/>
                </a:lnTo>
                <a:lnTo>
                  <a:pt x="12720" y="6418"/>
                </a:lnTo>
                <a:cubicBezTo>
                  <a:pt x="12777" y="6378"/>
                  <a:pt x="12830" y="6343"/>
                  <a:pt x="12887" y="6308"/>
                </a:cubicBezTo>
                <a:cubicBezTo>
                  <a:pt x="12887" y="6286"/>
                  <a:pt x="12904" y="6268"/>
                  <a:pt x="12887" y="6268"/>
                </a:cubicBezTo>
                <a:cubicBezTo>
                  <a:pt x="12887" y="6268"/>
                  <a:pt x="12877" y="6261"/>
                  <a:pt x="12870" y="6261"/>
                </a:cubicBezTo>
                <a:close/>
                <a:moveTo>
                  <a:pt x="3965" y="6216"/>
                </a:moveTo>
                <a:cubicBezTo>
                  <a:pt x="3948" y="6216"/>
                  <a:pt x="3948" y="6233"/>
                  <a:pt x="3948" y="6233"/>
                </a:cubicBezTo>
                <a:cubicBezTo>
                  <a:pt x="3913" y="6308"/>
                  <a:pt x="3895" y="6361"/>
                  <a:pt x="3873" y="6418"/>
                </a:cubicBezTo>
                <a:cubicBezTo>
                  <a:pt x="3856" y="6435"/>
                  <a:pt x="3856" y="6453"/>
                  <a:pt x="3873" y="6453"/>
                </a:cubicBezTo>
                <a:cubicBezTo>
                  <a:pt x="3895" y="6453"/>
                  <a:pt x="3895" y="6453"/>
                  <a:pt x="3913" y="6435"/>
                </a:cubicBezTo>
                <a:cubicBezTo>
                  <a:pt x="3930" y="6378"/>
                  <a:pt x="3965" y="6308"/>
                  <a:pt x="3983" y="6251"/>
                </a:cubicBezTo>
                <a:cubicBezTo>
                  <a:pt x="3983" y="6233"/>
                  <a:pt x="3983" y="6233"/>
                  <a:pt x="3965" y="6216"/>
                </a:cubicBezTo>
                <a:close/>
                <a:moveTo>
                  <a:pt x="12509" y="6532"/>
                </a:moveTo>
                <a:cubicBezTo>
                  <a:pt x="12505" y="6532"/>
                  <a:pt x="12501" y="6536"/>
                  <a:pt x="12501" y="6545"/>
                </a:cubicBezTo>
                <a:cubicBezTo>
                  <a:pt x="12448" y="6580"/>
                  <a:pt x="12391" y="6615"/>
                  <a:pt x="12316" y="6654"/>
                </a:cubicBezTo>
                <a:lnTo>
                  <a:pt x="12316" y="6672"/>
                </a:lnTo>
                <a:lnTo>
                  <a:pt x="12338" y="6690"/>
                </a:lnTo>
                <a:lnTo>
                  <a:pt x="12356" y="6690"/>
                </a:lnTo>
                <a:cubicBezTo>
                  <a:pt x="12408" y="6654"/>
                  <a:pt x="12465" y="6615"/>
                  <a:pt x="12518" y="6562"/>
                </a:cubicBezTo>
                <a:cubicBezTo>
                  <a:pt x="12536" y="6562"/>
                  <a:pt x="12536" y="6545"/>
                  <a:pt x="12518" y="6545"/>
                </a:cubicBezTo>
                <a:cubicBezTo>
                  <a:pt x="12518" y="6536"/>
                  <a:pt x="12514" y="6532"/>
                  <a:pt x="12509" y="6532"/>
                </a:cubicBezTo>
                <a:close/>
                <a:moveTo>
                  <a:pt x="5737" y="6505"/>
                </a:moveTo>
                <a:cubicBezTo>
                  <a:pt x="5720" y="6505"/>
                  <a:pt x="5720" y="6505"/>
                  <a:pt x="5720" y="6527"/>
                </a:cubicBezTo>
                <a:lnTo>
                  <a:pt x="5720" y="6725"/>
                </a:lnTo>
                <a:cubicBezTo>
                  <a:pt x="5720" y="6747"/>
                  <a:pt x="5737" y="6747"/>
                  <a:pt x="5737" y="6747"/>
                </a:cubicBezTo>
                <a:cubicBezTo>
                  <a:pt x="5759" y="6747"/>
                  <a:pt x="5759" y="6747"/>
                  <a:pt x="5759" y="6725"/>
                </a:cubicBezTo>
                <a:lnTo>
                  <a:pt x="5759" y="6527"/>
                </a:lnTo>
                <a:cubicBezTo>
                  <a:pt x="5759" y="6505"/>
                  <a:pt x="5737" y="6505"/>
                  <a:pt x="5737" y="6505"/>
                </a:cubicBezTo>
                <a:close/>
                <a:moveTo>
                  <a:pt x="3755" y="6620"/>
                </a:moveTo>
                <a:cubicBezTo>
                  <a:pt x="3750" y="6620"/>
                  <a:pt x="3746" y="6626"/>
                  <a:pt x="3746" y="6637"/>
                </a:cubicBezTo>
                <a:cubicBezTo>
                  <a:pt x="3711" y="6690"/>
                  <a:pt x="3676" y="6747"/>
                  <a:pt x="3619" y="6799"/>
                </a:cubicBezTo>
                <a:lnTo>
                  <a:pt x="3619" y="6817"/>
                </a:lnTo>
                <a:lnTo>
                  <a:pt x="3636" y="6834"/>
                </a:lnTo>
                <a:lnTo>
                  <a:pt x="3654" y="6817"/>
                </a:lnTo>
                <a:cubicBezTo>
                  <a:pt x="3693" y="6764"/>
                  <a:pt x="3746" y="6707"/>
                  <a:pt x="3786" y="6654"/>
                </a:cubicBezTo>
                <a:cubicBezTo>
                  <a:pt x="3786" y="6654"/>
                  <a:pt x="3786" y="6637"/>
                  <a:pt x="3764" y="6637"/>
                </a:cubicBezTo>
                <a:cubicBezTo>
                  <a:pt x="3764" y="6626"/>
                  <a:pt x="3759" y="6620"/>
                  <a:pt x="3755" y="6620"/>
                </a:cubicBezTo>
                <a:close/>
                <a:moveTo>
                  <a:pt x="12119" y="6782"/>
                </a:moveTo>
                <a:cubicBezTo>
                  <a:pt x="12062" y="6817"/>
                  <a:pt x="12009" y="6856"/>
                  <a:pt x="11952" y="6891"/>
                </a:cubicBezTo>
                <a:cubicBezTo>
                  <a:pt x="11935" y="6891"/>
                  <a:pt x="11935" y="6909"/>
                  <a:pt x="11935" y="6926"/>
                </a:cubicBezTo>
                <a:lnTo>
                  <a:pt x="11970" y="6926"/>
                </a:lnTo>
                <a:cubicBezTo>
                  <a:pt x="12027" y="6891"/>
                  <a:pt x="12079" y="6856"/>
                  <a:pt x="12137" y="6817"/>
                </a:cubicBezTo>
                <a:cubicBezTo>
                  <a:pt x="12154" y="6817"/>
                  <a:pt x="12154" y="6799"/>
                  <a:pt x="12154" y="6799"/>
                </a:cubicBezTo>
                <a:cubicBezTo>
                  <a:pt x="12137" y="6782"/>
                  <a:pt x="12137" y="6782"/>
                  <a:pt x="12119" y="6782"/>
                </a:cubicBezTo>
                <a:close/>
                <a:moveTo>
                  <a:pt x="3465" y="6970"/>
                </a:moveTo>
                <a:cubicBezTo>
                  <a:pt x="3461" y="6970"/>
                  <a:pt x="3457" y="6975"/>
                  <a:pt x="3457" y="6983"/>
                </a:cubicBezTo>
                <a:cubicBezTo>
                  <a:pt x="3400" y="7018"/>
                  <a:pt x="3347" y="7054"/>
                  <a:pt x="3290" y="7111"/>
                </a:cubicBezTo>
                <a:lnTo>
                  <a:pt x="3290" y="7128"/>
                </a:lnTo>
                <a:lnTo>
                  <a:pt x="3307" y="7146"/>
                </a:lnTo>
                <a:lnTo>
                  <a:pt x="3325" y="7146"/>
                </a:lnTo>
                <a:cubicBezTo>
                  <a:pt x="3382" y="7093"/>
                  <a:pt x="3435" y="7054"/>
                  <a:pt x="3474" y="7001"/>
                </a:cubicBezTo>
                <a:cubicBezTo>
                  <a:pt x="3492" y="7001"/>
                  <a:pt x="3492" y="6983"/>
                  <a:pt x="3474" y="6983"/>
                </a:cubicBezTo>
                <a:cubicBezTo>
                  <a:pt x="3474" y="6975"/>
                  <a:pt x="3470" y="6970"/>
                  <a:pt x="3465" y="6970"/>
                </a:cubicBezTo>
                <a:close/>
                <a:moveTo>
                  <a:pt x="11733" y="7018"/>
                </a:moveTo>
                <a:cubicBezTo>
                  <a:pt x="11680" y="7054"/>
                  <a:pt x="11606" y="7093"/>
                  <a:pt x="11549" y="7111"/>
                </a:cubicBezTo>
                <a:cubicBezTo>
                  <a:pt x="11549" y="7128"/>
                  <a:pt x="11531" y="7128"/>
                  <a:pt x="11549" y="7146"/>
                </a:cubicBezTo>
                <a:cubicBezTo>
                  <a:pt x="11549" y="7146"/>
                  <a:pt x="11549" y="7163"/>
                  <a:pt x="11571" y="7163"/>
                </a:cubicBezTo>
                <a:lnTo>
                  <a:pt x="11571" y="7146"/>
                </a:lnTo>
                <a:cubicBezTo>
                  <a:pt x="11623" y="7128"/>
                  <a:pt x="11698" y="7093"/>
                  <a:pt x="11751" y="7054"/>
                </a:cubicBezTo>
                <a:cubicBezTo>
                  <a:pt x="11768" y="7054"/>
                  <a:pt x="11768" y="7036"/>
                  <a:pt x="11751" y="7018"/>
                </a:cubicBezTo>
                <a:close/>
                <a:moveTo>
                  <a:pt x="5759" y="6966"/>
                </a:moveTo>
                <a:cubicBezTo>
                  <a:pt x="5737" y="6966"/>
                  <a:pt x="5737" y="6966"/>
                  <a:pt x="5737" y="6983"/>
                </a:cubicBezTo>
                <a:lnTo>
                  <a:pt x="5737" y="7185"/>
                </a:lnTo>
                <a:cubicBezTo>
                  <a:pt x="5737" y="7203"/>
                  <a:pt x="5737" y="7203"/>
                  <a:pt x="5759" y="7203"/>
                </a:cubicBezTo>
                <a:cubicBezTo>
                  <a:pt x="5777" y="7203"/>
                  <a:pt x="5777" y="7203"/>
                  <a:pt x="5777" y="7185"/>
                </a:cubicBezTo>
                <a:lnTo>
                  <a:pt x="5777" y="6983"/>
                </a:lnTo>
                <a:cubicBezTo>
                  <a:pt x="5777" y="6966"/>
                  <a:pt x="5759" y="6966"/>
                  <a:pt x="5759" y="6966"/>
                </a:cubicBezTo>
                <a:close/>
                <a:moveTo>
                  <a:pt x="11329" y="7238"/>
                </a:moveTo>
                <a:cubicBezTo>
                  <a:pt x="11277" y="7255"/>
                  <a:pt x="11220" y="7295"/>
                  <a:pt x="11150" y="7330"/>
                </a:cubicBezTo>
                <a:cubicBezTo>
                  <a:pt x="11150" y="7330"/>
                  <a:pt x="11132" y="7347"/>
                  <a:pt x="11150" y="7347"/>
                </a:cubicBezTo>
                <a:cubicBezTo>
                  <a:pt x="11150" y="7365"/>
                  <a:pt x="11150" y="7365"/>
                  <a:pt x="11167" y="7365"/>
                </a:cubicBezTo>
                <a:cubicBezTo>
                  <a:pt x="11242" y="7330"/>
                  <a:pt x="11294" y="7295"/>
                  <a:pt x="11351" y="7273"/>
                </a:cubicBezTo>
                <a:cubicBezTo>
                  <a:pt x="11369" y="7273"/>
                  <a:pt x="11369" y="7255"/>
                  <a:pt x="11369" y="7238"/>
                </a:cubicBezTo>
                <a:close/>
                <a:moveTo>
                  <a:pt x="3106" y="7255"/>
                </a:moveTo>
                <a:cubicBezTo>
                  <a:pt x="3053" y="7295"/>
                  <a:pt x="2996" y="7330"/>
                  <a:pt x="2926" y="7365"/>
                </a:cubicBezTo>
                <a:lnTo>
                  <a:pt x="2926" y="7404"/>
                </a:lnTo>
                <a:lnTo>
                  <a:pt x="2961" y="7404"/>
                </a:lnTo>
                <a:cubicBezTo>
                  <a:pt x="3018" y="7365"/>
                  <a:pt x="3071" y="7330"/>
                  <a:pt x="3128" y="7295"/>
                </a:cubicBezTo>
                <a:cubicBezTo>
                  <a:pt x="3128" y="7273"/>
                  <a:pt x="3145" y="7273"/>
                  <a:pt x="3128" y="7255"/>
                </a:cubicBezTo>
                <a:close/>
                <a:moveTo>
                  <a:pt x="10930" y="7440"/>
                </a:moveTo>
                <a:cubicBezTo>
                  <a:pt x="10873" y="7475"/>
                  <a:pt x="10803" y="7492"/>
                  <a:pt x="10746" y="7532"/>
                </a:cubicBezTo>
                <a:cubicBezTo>
                  <a:pt x="10729" y="7532"/>
                  <a:pt x="10729" y="7549"/>
                  <a:pt x="10729" y="7549"/>
                </a:cubicBezTo>
                <a:cubicBezTo>
                  <a:pt x="10729" y="7567"/>
                  <a:pt x="10746" y="7567"/>
                  <a:pt x="10746" y="7567"/>
                </a:cubicBezTo>
                <a:lnTo>
                  <a:pt x="10764" y="7567"/>
                </a:lnTo>
                <a:cubicBezTo>
                  <a:pt x="10821" y="7532"/>
                  <a:pt x="10891" y="7514"/>
                  <a:pt x="10948" y="7475"/>
                </a:cubicBezTo>
                <a:cubicBezTo>
                  <a:pt x="10965" y="7475"/>
                  <a:pt x="10965" y="7457"/>
                  <a:pt x="10965" y="7440"/>
                </a:cubicBezTo>
                <a:close/>
                <a:moveTo>
                  <a:pt x="2724" y="7492"/>
                </a:moveTo>
                <a:cubicBezTo>
                  <a:pt x="2667" y="7532"/>
                  <a:pt x="2614" y="7567"/>
                  <a:pt x="2540" y="7602"/>
                </a:cubicBezTo>
                <a:cubicBezTo>
                  <a:pt x="2522" y="7602"/>
                  <a:pt x="2522" y="7624"/>
                  <a:pt x="2540" y="7624"/>
                </a:cubicBezTo>
                <a:cubicBezTo>
                  <a:pt x="2540" y="7641"/>
                  <a:pt x="2540" y="7641"/>
                  <a:pt x="2557" y="7641"/>
                </a:cubicBezTo>
                <a:cubicBezTo>
                  <a:pt x="2632" y="7602"/>
                  <a:pt x="2689" y="7567"/>
                  <a:pt x="2742" y="7532"/>
                </a:cubicBezTo>
                <a:cubicBezTo>
                  <a:pt x="2742" y="7532"/>
                  <a:pt x="2759" y="7514"/>
                  <a:pt x="2742" y="7514"/>
                </a:cubicBezTo>
                <a:cubicBezTo>
                  <a:pt x="2742" y="7492"/>
                  <a:pt x="2724" y="7492"/>
                  <a:pt x="2724" y="7492"/>
                </a:cubicBezTo>
                <a:close/>
                <a:moveTo>
                  <a:pt x="5759" y="7404"/>
                </a:moveTo>
                <a:cubicBezTo>
                  <a:pt x="5759" y="7404"/>
                  <a:pt x="5737" y="7422"/>
                  <a:pt x="5737" y="7440"/>
                </a:cubicBezTo>
                <a:cubicBezTo>
                  <a:pt x="5737" y="7492"/>
                  <a:pt x="5737" y="7567"/>
                  <a:pt x="5759" y="7641"/>
                </a:cubicBezTo>
                <a:cubicBezTo>
                  <a:pt x="5759" y="7641"/>
                  <a:pt x="5759" y="7659"/>
                  <a:pt x="5777" y="7659"/>
                </a:cubicBezTo>
                <a:lnTo>
                  <a:pt x="5794" y="7641"/>
                </a:lnTo>
                <a:lnTo>
                  <a:pt x="5794" y="7440"/>
                </a:lnTo>
                <a:cubicBezTo>
                  <a:pt x="5794" y="7422"/>
                  <a:pt x="5777" y="7404"/>
                  <a:pt x="5759" y="7404"/>
                </a:cubicBezTo>
                <a:close/>
                <a:moveTo>
                  <a:pt x="10527" y="7624"/>
                </a:moveTo>
                <a:cubicBezTo>
                  <a:pt x="10452" y="7659"/>
                  <a:pt x="10400" y="7694"/>
                  <a:pt x="10325" y="7711"/>
                </a:cubicBezTo>
                <a:lnTo>
                  <a:pt x="10325" y="7751"/>
                </a:lnTo>
                <a:lnTo>
                  <a:pt x="10343" y="7751"/>
                </a:lnTo>
                <a:cubicBezTo>
                  <a:pt x="10417" y="7733"/>
                  <a:pt x="10474" y="7694"/>
                  <a:pt x="10544" y="7659"/>
                </a:cubicBezTo>
                <a:lnTo>
                  <a:pt x="10544" y="7641"/>
                </a:lnTo>
                <a:cubicBezTo>
                  <a:pt x="10544" y="7624"/>
                  <a:pt x="10527" y="7624"/>
                  <a:pt x="10527" y="7624"/>
                </a:cubicBezTo>
                <a:close/>
                <a:moveTo>
                  <a:pt x="2321" y="7711"/>
                </a:moveTo>
                <a:cubicBezTo>
                  <a:pt x="2268" y="7751"/>
                  <a:pt x="2193" y="7786"/>
                  <a:pt x="2141" y="7804"/>
                </a:cubicBezTo>
                <a:cubicBezTo>
                  <a:pt x="2141" y="7821"/>
                  <a:pt x="2119" y="7821"/>
                  <a:pt x="2141" y="7843"/>
                </a:cubicBezTo>
                <a:cubicBezTo>
                  <a:pt x="2141" y="7843"/>
                  <a:pt x="2141" y="7861"/>
                  <a:pt x="2158" y="7861"/>
                </a:cubicBezTo>
                <a:lnTo>
                  <a:pt x="2158" y="7843"/>
                </a:lnTo>
                <a:cubicBezTo>
                  <a:pt x="2228" y="7821"/>
                  <a:pt x="2285" y="7786"/>
                  <a:pt x="2338" y="7751"/>
                </a:cubicBezTo>
                <a:cubicBezTo>
                  <a:pt x="2360" y="7751"/>
                  <a:pt x="2360" y="7733"/>
                  <a:pt x="2360" y="7733"/>
                </a:cubicBezTo>
                <a:cubicBezTo>
                  <a:pt x="2338" y="7711"/>
                  <a:pt x="2338" y="7711"/>
                  <a:pt x="2321" y="7711"/>
                </a:cubicBezTo>
                <a:close/>
                <a:moveTo>
                  <a:pt x="10119" y="7813"/>
                </a:moveTo>
                <a:cubicBezTo>
                  <a:pt x="10116" y="7813"/>
                  <a:pt x="10112" y="7815"/>
                  <a:pt x="10106" y="7821"/>
                </a:cubicBezTo>
                <a:cubicBezTo>
                  <a:pt x="10053" y="7843"/>
                  <a:pt x="9979" y="7878"/>
                  <a:pt x="9926" y="7896"/>
                </a:cubicBezTo>
                <a:cubicBezTo>
                  <a:pt x="9904" y="7913"/>
                  <a:pt x="9904" y="7913"/>
                  <a:pt x="9904" y="7931"/>
                </a:cubicBezTo>
                <a:lnTo>
                  <a:pt x="9926" y="7953"/>
                </a:lnTo>
                <a:lnTo>
                  <a:pt x="9943" y="7953"/>
                </a:lnTo>
                <a:cubicBezTo>
                  <a:pt x="9996" y="7913"/>
                  <a:pt x="10071" y="7878"/>
                  <a:pt x="10123" y="7861"/>
                </a:cubicBezTo>
                <a:cubicBezTo>
                  <a:pt x="10145" y="7861"/>
                  <a:pt x="10145" y="7843"/>
                  <a:pt x="10145" y="7821"/>
                </a:cubicBezTo>
                <a:cubicBezTo>
                  <a:pt x="10131" y="7821"/>
                  <a:pt x="10126" y="7813"/>
                  <a:pt x="10119" y="7813"/>
                </a:cubicBezTo>
                <a:close/>
                <a:moveTo>
                  <a:pt x="1921" y="7931"/>
                </a:moveTo>
                <a:cubicBezTo>
                  <a:pt x="1864" y="7970"/>
                  <a:pt x="1790" y="8005"/>
                  <a:pt x="1737" y="8023"/>
                </a:cubicBezTo>
                <a:lnTo>
                  <a:pt x="1737" y="8062"/>
                </a:lnTo>
                <a:lnTo>
                  <a:pt x="1755" y="8062"/>
                </a:lnTo>
                <a:cubicBezTo>
                  <a:pt x="1812" y="8040"/>
                  <a:pt x="1882" y="8005"/>
                  <a:pt x="1939" y="7970"/>
                </a:cubicBezTo>
                <a:cubicBezTo>
                  <a:pt x="1957" y="7970"/>
                  <a:pt x="1957" y="7953"/>
                  <a:pt x="1957" y="7931"/>
                </a:cubicBezTo>
                <a:close/>
                <a:moveTo>
                  <a:pt x="5777" y="7861"/>
                </a:moveTo>
                <a:cubicBezTo>
                  <a:pt x="5759" y="7861"/>
                  <a:pt x="5759" y="7878"/>
                  <a:pt x="5759" y="7878"/>
                </a:cubicBezTo>
                <a:lnTo>
                  <a:pt x="5759" y="8097"/>
                </a:lnTo>
                <a:cubicBezTo>
                  <a:pt x="5759" y="8097"/>
                  <a:pt x="5759" y="8115"/>
                  <a:pt x="5777" y="8115"/>
                </a:cubicBezTo>
                <a:lnTo>
                  <a:pt x="5794" y="8097"/>
                </a:lnTo>
                <a:lnTo>
                  <a:pt x="5794" y="7878"/>
                </a:lnTo>
                <a:lnTo>
                  <a:pt x="5777" y="7861"/>
                </a:lnTo>
                <a:close/>
                <a:moveTo>
                  <a:pt x="9707" y="8005"/>
                </a:moveTo>
                <a:cubicBezTo>
                  <a:pt x="9632" y="8040"/>
                  <a:pt x="9575" y="8062"/>
                  <a:pt x="9505" y="8097"/>
                </a:cubicBezTo>
                <a:lnTo>
                  <a:pt x="9505" y="8133"/>
                </a:lnTo>
                <a:lnTo>
                  <a:pt x="9522" y="8133"/>
                </a:lnTo>
                <a:cubicBezTo>
                  <a:pt x="9597" y="8115"/>
                  <a:pt x="9650" y="8080"/>
                  <a:pt x="9724" y="8040"/>
                </a:cubicBezTo>
                <a:lnTo>
                  <a:pt x="9724" y="8023"/>
                </a:lnTo>
                <a:cubicBezTo>
                  <a:pt x="9724" y="8005"/>
                  <a:pt x="9707" y="8005"/>
                  <a:pt x="9707" y="8005"/>
                </a:cubicBezTo>
                <a:close/>
                <a:moveTo>
                  <a:pt x="1535" y="8150"/>
                </a:moveTo>
                <a:cubicBezTo>
                  <a:pt x="1461" y="8190"/>
                  <a:pt x="1408" y="8225"/>
                  <a:pt x="1351" y="8260"/>
                </a:cubicBezTo>
                <a:cubicBezTo>
                  <a:pt x="1334" y="8260"/>
                  <a:pt x="1334" y="8282"/>
                  <a:pt x="1351" y="8299"/>
                </a:cubicBezTo>
                <a:lnTo>
                  <a:pt x="1373" y="8299"/>
                </a:lnTo>
                <a:cubicBezTo>
                  <a:pt x="1426" y="8260"/>
                  <a:pt x="1483" y="8225"/>
                  <a:pt x="1553" y="8190"/>
                </a:cubicBezTo>
                <a:lnTo>
                  <a:pt x="1553" y="8150"/>
                </a:lnTo>
                <a:close/>
                <a:moveTo>
                  <a:pt x="9286" y="8207"/>
                </a:moveTo>
                <a:cubicBezTo>
                  <a:pt x="9229" y="8242"/>
                  <a:pt x="9158" y="8282"/>
                  <a:pt x="9101" y="8299"/>
                </a:cubicBezTo>
                <a:lnTo>
                  <a:pt x="9101" y="8334"/>
                </a:lnTo>
                <a:cubicBezTo>
                  <a:pt x="9101" y="8334"/>
                  <a:pt x="9101" y="8352"/>
                  <a:pt x="9119" y="8352"/>
                </a:cubicBezTo>
                <a:lnTo>
                  <a:pt x="9119" y="8334"/>
                </a:lnTo>
                <a:cubicBezTo>
                  <a:pt x="9193" y="8317"/>
                  <a:pt x="9246" y="8282"/>
                  <a:pt x="9303" y="8242"/>
                </a:cubicBezTo>
                <a:cubicBezTo>
                  <a:pt x="9321" y="8242"/>
                  <a:pt x="9321" y="8225"/>
                  <a:pt x="9321" y="8225"/>
                </a:cubicBezTo>
                <a:cubicBezTo>
                  <a:pt x="9321" y="8207"/>
                  <a:pt x="9303" y="8207"/>
                  <a:pt x="9286" y="8207"/>
                </a:cubicBezTo>
                <a:close/>
                <a:moveTo>
                  <a:pt x="1163" y="8396"/>
                </a:moveTo>
                <a:cubicBezTo>
                  <a:pt x="1158" y="8396"/>
                  <a:pt x="1154" y="8400"/>
                  <a:pt x="1154" y="8409"/>
                </a:cubicBezTo>
                <a:cubicBezTo>
                  <a:pt x="1132" y="8409"/>
                  <a:pt x="1114" y="8426"/>
                  <a:pt x="1097" y="8444"/>
                </a:cubicBezTo>
                <a:cubicBezTo>
                  <a:pt x="1062" y="8461"/>
                  <a:pt x="1022" y="8501"/>
                  <a:pt x="987" y="8536"/>
                </a:cubicBezTo>
                <a:cubicBezTo>
                  <a:pt x="970" y="8536"/>
                  <a:pt x="970" y="8554"/>
                  <a:pt x="987" y="8571"/>
                </a:cubicBezTo>
                <a:lnTo>
                  <a:pt x="1005" y="8571"/>
                </a:lnTo>
                <a:cubicBezTo>
                  <a:pt x="1062" y="8536"/>
                  <a:pt x="1097" y="8501"/>
                  <a:pt x="1132" y="8461"/>
                </a:cubicBezTo>
                <a:cubicBezTo>
                  <a:pt x="1154" y="8461"/>
                  <a:pt x="1154" y="8444"/>
                  <a:pt x="1171" y="8444"/>
                </a:cubicBezTo>
                <a:cubicBezTo>
                  <a:pt x="1189" y="8426"/>
                  <a:pt x="1189" y="8409"/>
                  <a:pt x="1171" y="8409"/>
                </a:cubicBezTo>
                <a:cubicBezTo>
                  <a:pt x="1171" y="8400"/>
                  <a:pt x="1167" y="8396"/>
                  <a:pt x="1163" y="8396"/>
                </a:cubicBezTo>
                <a:close/>
                <a:moveTo>
                  <a:pt x="5777" y="8317"/>
                </a:moveTo>
                <a:cubicBezTo>
                  <a:pt x="5759" y="8317"/>
                  <a:pt x="5737" y="8334"/>
                  <a:pt x="5737" y="8334"/>
                </a:cubicBezTo>
                <a:lnTo>
                  <a:pt x="5737" y="8409"/>
                </a:lnTo>
                <a:lnTo>
                  <a:pt x="5737" y="8536"/>
                </a:lnTo>
                <a:cubicBezTo>
                  <a:pt x="5737" y="8554"/>
                  <a:pt x="5737" y="8571"/>
                  <a:pt x="5759" y="8571"/>
                </a:cubicBezTo>
                <a:cubicBezTo>
                  <a:pt x="5777" y="8571"/>
                  <a:pt x="5777" y="8554"/>
                  <a:pt x="5777" y="8554"/>
                </a:cubicBezTo>
                <a:lnTo>
                  <a:pt x="5777" y="8409"/>
                </a:lnTo>
                <a:cubicBezTo>
                  <a:pt x="5794" y="8391"/>
                  <a:pt x="5794" y="8352"/>
                  <a:pt x="5794" y="8334"/>
                </a:cubicBezTo>
                <a:lnTo>
                  <a:pt x="5777" y="8317"/>
                </a:lnTo>
                <a:close/>
                <a:moveTo>
                  <a:pt x="8882" y="8426"/>
                </a:moveTo>
                <a:cubicBezTo>
                  <a:pt x="8829" y="8461"/>
                  <a:pt x="8772" y="8501"/>
                  <a:pt x="8720" y="8536"/>
                </a:cubicBezTo>
                <a:cubicBezTo>
                  <a:pt x="8698" y="8536"/>
                  <a:pt x="8698" y="8554"/>
                  <a:pt x="8698" y="8554"/>
                </a:cubicBezTo>
                <a:lnTo>
                  <a:pt x="8720" y="8571"/>
                </a:lnTo>
                <a:lnTo>
                  <a:pt x="8737" y="8571"/>
                </a:lnTo>
                <a:cubicBezTo>
                  <a:pt x="8790" y="8536"/>
                  <a:pt x="8847" y="8501"/>
                  <a:pt x="8917" y="8461"/>
                </a:cubicBezTo>
                <a:lnTo>
                  <a:pt x="8917" y="8426"/>
                </a:lnTo>
                <a:close/>
                <a:moveTo>
                  <a:pt x="8500" y="8663"/>
                </a:moveTo>
                <a:cubicBezTo>
                  <a:pt x="8443" y="8698"/>
                  <a:pt x="8391" y="8738"/>
                  <a:pt x="8334" y="8790"/>
                </a:cubicBezTo>
                <a:cubicBezTo>
                  <a:pt x="8316" y="8790"/>
                  <a:pt x="8316" y="8808"/>
                  <a:pt x="8334" y="8808"/>
                </a:cubicBezTo>
                <a:lnTo>
                  <a:pt x="8351" y="8830"/>
                </a:lnTo>
                <a:lnTo>
                  <a:pt x="8351" y="8808"/>
                </a:lnTo>
                <a:cubicBezTo>
                  <a:pt x="8408" y="8773"/>
                  <a:pt x="8461" y="8738"/>
                  <a:pt x="8518" y="8698"/>
                </a:cubicBezTo>
                <a:cubicBezTo>
                  <a:pt x="8536" y="8698"/>
                  <a:pt x="8536" y="8681"/>
                  <a:pt x="8536" y="8663"/>
                </a:cubicBezTo>
                <a:close/>
                <a:moveTo>
                  <a:pt x="803" y="8698"/>
                </a:moveTo>
                <a:cubicBezTo>
                  <a:pt x="750" y="8755"/>
                  <a:pt x="715" y="8808"/>
                  <a:pt x="658" y="8865"/>
                </a:cubicBezTo>
                <a:cubicBezTo>
                  <a:pt x="658" y="8865"/>
                  <a:pt x="658" y="8883"/>
                  <a:pt x="676" y="8883"/>
                </a:cubicBezTo>
                <a:lnTo>
                  <a:pt x="676" y="8900"/>
                </a:lnTo>
                <a:lnTo>
                  <a:pt x="693" y="8883"/>
                </a:lnTo>
                <a:cubicBezTo>
                  <a:pt x="750" y="8830"/>
                  <a:pt x="785" y="8790"/>
                  <a:pt x="842" y="8738"/>
                </a:cubicBezTo>
                <a:lnTo>
                  <a:pt x="842" y="8698"/>
                </a:lnTo>
                <a:close/>
                <a:moveTo>
                  <a:pt x="5737" y="8773"/>
                </a:moveTo>
                <a:cubicBezTo>
                  <a:pt x="5737" y="8773"/>
                  <a:pt x="5720" y="8773"/>
                  <a:pt x="5720" y="8790"/>
                </a:cubicBezTo>
                <a:cubicBezTo>
                  <a:pt x="5720" y="8865"/>
                  <a:pt x="5702" y="8918"/>
                  <a:pt x="5702" y="8992"/>
                </a:cubicBezTo>
                <a:cubicBezTo>
                  <a:pt x="5702" y="9010"/>
                  <a:pt x="5702" y="9010"/>
                  <a:pt x="5720" y="9010"/>
                </a:cubicBezTo>
                <a:cubicBezTo>
                  <a:pt x="5737" y="9010"/>
                  <a:pt x="5737" y="9010"/>
                  <a:pt x="5737" y="8992"/>
                </a:cubicBezTo>
                <a:cubicBezTo>
                  <a:pt x="5759" y="8940"/>
                  <a:pt x="5759" y="8865"/>
                  <a:pt x="5759" y="8790"/>
                </a:cubicBezTo>
                <a:cubicBezTo>
                  <a:pt x="5759" y="8773"/>
                  <a:pt x="5759" y="8773"/>
                  <a:pt x="5737" y="8773"/>
                </a:cubicBezTo>
                <a:close/>
                <a:moveTo>
                  <a:pt x="8150" y="8923"/>
                </a:moveTo>
                <a:cubicBezTo>
                  <a:pt x="8145" y="8923"/>
                  <a:pt x="8141" y="8929"/>
                  <a:pt x="8132" y="8940"/>
                </a:cubicBezTo>
                <a:cubicBezTo>
                  <a:pt x="8079" y="8975"/>
                  <a:pt x="8022" y="9027"/>
                  <a:pt x="7970" y="9067"/>
                </a:cubicBezTo>
                <a:lnTo>
                  <a:pt x="7970" y="9102"/>
                </a:lnTo>
                <a:lnTo>
                  <a:pt x="8005" y="9102"/>
                </a:lnTo>
                <a:lnTo>
                  <a:pt x="8150" y="8957"/>
                </a:lnTo>
                <a:cubicBezTo>
                  <a:pt x="8172" y="8957"/>
                  <a:pt x="8172" y="8940"/>
                  <a:pt x="8172" y="8940"/>
                </a:cubicBezTo>
                <a:cubicBezTo>
                  <a:pt x="8161" y="8929"/>
                  <a:pt x="8155" y="8923"/>
                  <a:pt x="8150" y="8923"/>
                </a:cubicBezTo>
                <a:close/>
                <a:moveTo>
                  <a:pt x="514" y="9049"/>
                </a:moveTo>
                <a:cubicBezTo>
                  <a:pt x="474" y="9119"/>
                  <a:pt x="439" y="9176"/>
                  <a:pt x="404" y="9229"/>
                </a:cubicBezTo>
                <a:cubicBezTo>
                  <a:pt x="386" y="9229"/>
                  <a:pt x="404" y="9247"/>
                  <a:pt x="404" y="9247"/>
                </a:cubicBezTo>
                <a:lnTo>
                  <a:pt x="421" y="9268"/>
                </a:lnTo>
                <a:cubicBezTo>
                  <a:pt x="421" y="9268"/>
                  <a:pt x="421" y="9247"/>
                  <a:pt x="439" y="9247"/>
                </a:cubicBezTo>
                <a:cubicBezTo>
                  <a:pt x="474" y="9194"/>
                  <a:pt x="514" y="9137"/>
                  <a:pt x="549" y="9084"/>
                </a:cubicBezTo>
                <a:lnTo>
                  <a:pt x="549" y="9049"/>
                </a:lnTo>
                <a:close/>
                <a:moveTo>
                  <a:pt x="7786" y="9229"/>
                </a:moveTo>
                <a:cubicBezTo>
                  <a:pt x="7750" y="9286"/>
                  <a:pt x="7693" y="9339"/>
                  <a:pt x="7641" y="9378"/>
                </a:cubicBezTo>
                <a:cubicBezTo>
                  <a:pt x="7641" y="9396"/>
                  <a:pt x="7641" y="9396"/>
                  <a:pt x="7658" y="9413"/>
                </a:cubicBezTo>
                <a:lnTo>
                  <a:pt x="7676" y="9413"/>
                </a:lnTo>
                <a:cubicBezTo>
                  <a:pt x="7733" y="9356"/>
                  <a:pt x="7768" y="9304"/>
                  <a:pt x="7821" y="9268"/>
                </a:cubicBezTo>
                <a:lnTo>
                  <a:pt x="7821" y="9229"/>
                </a:lnTo>
                <a:close/>
                <a:moveTo>
                  <a:pt x="5702" y="9211"/>
                </a:moveTo>
                <a:cubicBezTo>
                  <a:pt x="5685" y="9211"/>
                  <a:pt x="5667" y="9229"/>
                  <a:pt x="5667" y="9229"/>
                </a:cubicBezTo>
                <a:cubicBezTo>
                  <a:pt x="5667" y="9304"/>
                  <a:pt x="5650" y="9378"/>
                  <a:pt x="5628" y="9448"/>
                </a:cubicBezTo>
                <a:lnTo>
                  <a:pt x="5650" y="9466"/>
                </a:lnTo>
                <a:lnTo>
                  <a:pt x="5667" y="9466"/>
                </a:lnTo>
                <a:lnTo>
                  <a:pt x="5685" y="9448"/>
                </a:lnTo>
                <a:cubicBezTo>
                  <a:pt x="5685" y="9378"/>
                  <a:pt x="5702" y="9321"/>
                  <a:pt x="5702" y="9247"/>
                </a:cubicBezTo>
                <a:cubicBezTo>
                  <a:pt x="5720" y="9229"/>
                  <a:pt x="5702" y="9229"/>
                  <a:pt x="5702" y="9211"/>
                </a:cubicBezTo>
                <a:close/>
                <a:moveTo>
                  <a:pt x="312" y="9431"/>
                </a:moveTo>
                <a:cubicBezTo>
                  <a:pt x="294" y="9431"/>
                  <a:pt x="277" y="9431"/>
                  <a:pt x="277" y="9448"/>
                </a:cubicBezTo>
                <a:cubicBezTo>
                  <a:pt x="237" y="9505"/>
                  <a:pt x="220" y="9576"/>
                  <a:pt x="185" y="9633"/>
                </a:cubicBezTo>
                <a:cubicBezTo>
                  <a:pt x="185" y="9650"/>
                  <a:pt x="185" y="9650"/>
                  <a:pt x="202" y="9668"/>
                </a:cubicBezTo>
                <a:cubicBezTo>
                  <a:pt x="220" y="9668"/>
                  <a:pt x="220" y="9650"/>
                  <a:pt x="220" y="9650"/>
                </a:cubicBezTo>
                <a:cubicBezTo>
                  <a:pt x="255" y="9597"/>
                  <a:pt x="277" y="9523"/>
                  <a:pt x="312" y="9466"/>
                </a:cubicBezTo>
                <a:lnTo>
                  <a:pt x="312" y="9431"/>
                </a:lnTo>
                <a:close/>
                <a:moveTo>
                  <a:pt x="7514" y="9558"/>
                </a:moveTo>
                <a:cubicBezTo>
                  <a:pt x="7514" y="9558"/>
                  <a:pt x="7492" y="9558"/>
                  <a:pt x="7492" y="9576"/>
                </a:cubicBezTo>
                <a:cubicBezTo>
                  <a:pt x="7439" y="9633"/>
                  <a:pt x="7404" y="9685"/>
                  <a:pt x="7365" y="9742"/>
                </a:cubicBezTo>
                <a:lnTo>
                  <a:pt x="7365" y="9777"/>
                </a:lnTo>
                <a:lnTo>
                  <a:pt x="7382" y="9777"/>
                </a:lnTo>
                <a:cubicBezTo>
                  <a:pt x="7382" y="9777"/>
                  <a:pt x="7404" y="9777"/>
                  <a:pt x="7404" y="9760"/>
                </a:cubicBezTo>
                <a:cubicBezTo>
                  <a:pt x="7439" y="9707"/>
                  <a:pt x="7474" y="9650"/>
                  <a:pt x="7514" y="9597"/>
                </a:cubicBezTo>
                <a:cubicBezTo>
                  <a:pt x="7531" y="9597"/>
                  <a:pt x="7531" y="9576"/>
                  <a:pt x="7514" y="9558"/>
                </a:cubicBezTo>
                <a:close/>
                <a:moveTo>
                  <a:pt x="5610" y="9668"/>
                </a:moveTo>
                <a:cubicBezTo>
                  <a:pt x="5610" y="9668"/>
                  <a:pt x="5593" y="9668"/>
                  <a:pt x="5593" y="9685"/>
                </a:cubicBezTo>
                <a:cubicBezTo>
                  <a:pt x="5575" y="9742"/>
                  <a:pt x="5557" y="9817"/>
                  <a:pt x="5540" y="9887"/>
                </a:cubicBezTo>
                <a:cubicBezTo>
                  <a:pt x="5540" y="9887"/>
                  <a:pt x="5540" y="9904"/>
                  <a:pt x="5557" y="9904"/>
                </a:cubicBezTo>
                <a:cubicBezTo>
                  <a:pt x="5575" y="9904"/>
                  <a:pt x="5575" y="9904"/>
                  <a:pt x="5575" y="9887"/>
                </a:cubicBezTo>
                <a:cubicBezTo>
                  <a:pt x="5593" y="9834"/>
                  <a:pt x="5610" y="9760"/>
                  <a:pt x="5628" y="9685"/>
                </a:cubicBezTo>
                <a:cubicBezTo>
                  <a:pt x="5628" y="9685"/>
                  <a:pt x="5628" y="9668"/>
                  <a:pt x="5610" y="9668"/>
                </a:cubicBezTo>
                <a:close/>
                <a:moveTo>
                  <a:pt x="128" y="9852"/>
                </a:moveTo>
                <a:cubicBezTo>
                  <a:pt x="128" y="9852"/>
                  <a:pt x="110" y="9852"/>
                  <a:pt x="110" y="9869"/>
                </a:cubicBezTo>
                <a:cubicBezTo>
                  <a:pt x="92" y="9944"/>
                  <a:pt x="75" y="9997"/>
                  <a:pt x="57" y="10071"/>
                </a:cubicBezTo>
                <a:cubicBezTo>
                  <a:pt x="57" y="10089"/>
                  <a:pt x="57" y="10089"/>
                  <a:pt x="75" y="10089"/>
                </a:cubicBezTo>
                <a:cubicBezTo>
                  <a:pt x="92" y="10089"/>
                  <a:pt x="92" y="10089"/>
                  <a:pt x="92" y="10071"/>
                </a:cubicBezTo>
                <a:cubicBezTo>
                  <a:pt x="110" y="10014"/>
                  <a:pt x="128" y="9944"/>
                  <a:pt x="145" y="9887"/>
                </a:cubicBezTo>
                <a:cubicBezTo>
                  <a:pt x="145" y="9869"/>
                  <a:pt x="145" y="9852"/>
                  <a:pt x="128" y="9852"/>
                </a:cubicBezTo>
                <a:close/>
                <a:moveTo>
                  <a:pt x="7272" y="9944"/>
                </a:moveTo>
                <a:cubicBezTo>
                  <a:pt x="7255" y="9944"/>
                  <a:pt x="7255" y="9944"/>
                  <a:pt x="7237" y="9961"/>
                </a:cubicBezTo>
                <a:cubicBezTo>
                  <a:pt x="7220" y="10014"/>
                  <a:pt x="7185" y="10089"/>
                  <a:pt x="7163" y="10146"/>
                </a:cubicBezTo>
                <a:cubicBezTo>
                  <a:pt x="7163" y="10163"/>
                  <a:pt x="7163" y="10181"/>
                  <a:pt x="7185" y="10181"/>
                </a:cubicBezTo>
                <a:cubicBezTo>
                  <a:pt x="7185" y="10181"/>
                  <a:pt x="7202" y="10181"/>
                  <a:pt x="7202" y="10163"/>
                </a:cubicBezTo>
                <a:cubicBezTo>
                  <a:pt x="7220" y="10106"/>
                  <a:pt x="7255" y="10036"/>
                  <a:pt x="7272" y="9979"/>
                </a:cubicBezTo>
                <a:cubicBezTo>
                  <a:pt x="7294" y="9961"/>
                  <a:pt x="7272" y="9961"/>
                  <a:pt x="7272" y="9944"/>
                </a:cubicBezTo>
                <a:close/>
                <a:moveTo>
                  <a:pt x="5500" y="10106"/>
                </a:moveTo>
                <a:cubicBezTo>
                  <a:pt x="5483" y="10106"/>
                  <a:pt x="5483" y="10106"/>
                  <a:pt x="5483" y="10124"/>
                </a:cubicBezTo>
                <a:cubicBezTo>
                  <a:pt x="5448" y="10181"/>
                  <a:pt x="5430" y="10255"/>
                  <a:pt x="5408" y="10308"/>
                </a:cubicBezTo>
                <a:cubicBezTo>
                  <a:pt x="5408" y="10326"/>
                  <a:pt x="5408" y="10326"/>
                  <a:pt x="5430" y="10343"/>
                </a:cubicBezTo>
                <a:lnTo>
                  <a:pt x="5448" y="10326"/>
                </a:lnTo>
                <a:cubicBezTo>
                  <a:pt x="5465" y="10255"/>
                  <a:pt x="5500" y="10198"/>
                  <a:pt x="5518" y="10124"/>
                </a:cubicBezTo>
                <a:cubicBezTo>
                  <a:pt x="5518" y="10124"/>
                  <a:pt x="5518" y="10106"/>
                  <a:pt x="5500" y="10106"/>
                </a:cubicBezTo>
                <a:close/>
                <a:moveTo>
                  <a:pt x="35" y="10290"/>
                </a:moveTo>
                <a:lnTo>
                  <a:pt x="18" y="10308"/>
                </a:lnTo>
                <a:cubicBezTo>
                  <a:pt x="18" y="10365"/>
                  <a:pt x="18" y="10400"/>
                  <a:pt x="0" y="10435"/>
                </a:cubicBezTo>
                <a:lnTo>
                  <a:pt x="0" y="10527"/>
                </a:lnTo>
                <a:lnTo>
                  <a:pt x="18" y="10545"/>
                </a:lnTo>
                <a:lnTo>
                  <a:pt x="35" y="10545"/>
                </a:lnTo>
                <a:lnTo>
                  <a:pt x="57" y="10527"/>
                </a:lnTo>
                <a:lnTo>
                  <a:pt x="57" y="10435"/>
                </a:lnTo>
                <a:lnTo>
                  <a:pt x="57" y="10326"/>
                </a:lnTo>
                <a:cubicBezTo>
                  <a:pt x="57" y="10308"/>
                  <a:pt x="57" y="10308"/>
                  <a:pt x="35" y="10290"/>
                </a:cubicBezTo>
                <a:close/>
                <a:moveTo>
                  <a:pt x="7106" y="10375"/>
                </a:moveTo>
                <a:cubicBezTo>
                  <a:pt x="7100" y="10375"/>
                  <a:pt x="7093" y="10383"/>
                  <a:pt x="7093" y="10383"/>
                </a:cubicBezTo>
                <a:cubicBezTo>
                  <a:pt x="7075" y="10453"/>
                  <a:pt x="7075" y="10527"/>
                  <a:pt x="7053" y="10602"/>
                </a:cubicBezTo>
                <a:lnTo>
                  <a:pt x="7075" y="10619"/>
                </a:lnTo>
                <a:cubicBezTo>
                  <a:pt x="7093" y="10619"/>
                  <a:pt x="7093" y="10602"/>
                  <a:pt x="7093" y="10602"/>
                </a:cubicBezTo>
                <a:cubicBezTo>
                  <a:pt x="7110" y="10527"/>
                  <a:pt x="7110" y="10475"/>
                  <a:pt x="7128" y="10400"/>
                </a:cubicBezTo>
                <a:cubicBezTo>
                  <a:pt x="7128" y="10383"/>
                  <a:pt x="7128" y="10383"/>
                  <a:pt x="7110" y="10383"/>
                </a:cubicBezTo>
                <a:cubicBezTo>
                  <a:pt x="7110" y="10377"/>
                  <a:pt x="7108" y="10375"/>
                  <a:pt x="7106" y="10375"/>
                </a:cubicBezTo>
                <a:close/>
                <a:moveTo>
                  <a:pt x="5356" y="10527"/>
                </a:moveTo>
                <a:cubicBezTo>
                  <a:pt x="5338" y="10527"/>
                  <a:pt x="5321" y="10527"/>
                  <a:pt x="5321" y="10545"/>
                </a:cubicBezTo>
                <a:cubicBezTo>
                  <a:pt x="5321" y="10562"/>
                  <a:pt x="5299" y="10584"/>
                  <a:pt x="5299" y="10602"/>
                </a:cubicBezTo>
                <a:cubicBezTo>
                  <a:pt x="5281" y="10637"/>
                  <a:pt x="5264" y="10694"/>
                  <a:pt x="5229" y="10729"/>
                </a:cubicBezTo>
                <a:cubicBezTo>
                  <a:pt x="5229" y="10747"/>
                  <a:pt x="5229" y="10747"/>
                  <a:pt x="5246" y="10764"/>
                </a:cubicBezTo>
                <a:cubicBezTo>
                  <a:pt x="5264" y="10764"/>
                  <a:pt x="5264" y="10747"/>
                  <a:pt x="5281" y="10747"/>
                </a:cubicBezTo>
                <a:cubicBezTo>
                  <a:pt x="5299" y="10712"/>
                  <a:pt x="5321" y="10654"/>
                  <a:pt x="5338" y="10602"/>
                </a:cubicBezTo>
                <a:cubicBezTo>
                  <a:pt x="5338" y="10602"/>
                  <a:pt x="5356" y="10584"/>
                  <a:pt x="5356" y="10562"/>
                </a:cubicBezTo>
                <a:lnTo>
                  <a:pt x="5356" y="10527"/>
                </a:lnTo>
                <a:close/>
                <a:moveTo>
                  <a:pt x="35" y="10747"/>
                </a:moveTo>
                <a:lnTo>
                  <a:pt x="18" y="10764"/>
                </a:lnTo>
                <a:cubicBezTo>
                  <a:pt x="35" y="10839"/>
                  <a:pt x="35" y="10913"/>
                  <a:pt x="57" y="10983"/>
                </a:cubicBezTo>
                <a:lnTo>
                  <a:pt x="75" y="11001"/>
                </a:lnTo>
                <a:lnTo>
                  <a:pt x="92" y="11001"/>
                </a:lnTo>
                <a:cubicBezTo>
                  <a:pt x="92" y="10983"/>
                  <a:pt x="110" y="10983"/>
                  <a:pt x="110" y="10966"/>
                </a:cubicBezTo>
                <a:cubicBezTo>
                  <a:pt x="92" y="10913"/>
                  <a:pt x="75" y="10839"/>
                  <a:pt x="57" y="10764"/>
                </a:cubicBezTo>
                <a:cubicBezTo>
                  <a:pt x="57" y="10764"/>
                  <a:pt x="57" y="10747"/>
                  <a:pt x="35" y="10747"/>
                </a:cubicBezTo>
                <a:close/>
                <a:moveTo>
                  <a:pt x="7075" y="10821"/>
                </a:moveTo>
                <a:cubicBezTo>
                  <a:pt x="7053" y="10821"/>
                  <a:pt x="7053" y="10839"/>
                  <a:pt x="7053" y="10839"/>
                </a:cubicBezTo>
                <a:cubicBezTo>
                  <a:pt x="7053" y="10913"/>
                  <a:pt x="7053" y="10983"/>
                  <a:pt x="7075" y="11058"/>
                </a:cubicBezTo>
                <a:cubicBezTo>
                  <a:pt x="7075" y="11058"/>
                  <a:pt x="7075" y="11076"/>
                  <a:pt x="7093" y="11076"/>
                </a:cubicBezTo>
                <a:cubicBezTo>
                  <a:pt x="7110" y="11058"/>
                  <a:pt x="7110" y="11058"/>
                  <a:pt x="7110" y="11040"/>
                </a:cubicBezTo>
                <a:cubicBezTo>
                  <a:pt x="7093" y="10983"/>
                  <a:pt x="7093" y="10913"/>
                  <a:pt x="7093" y="10839"/>
                </a:cubicBezTo>
                <a:lnTo>
                  <a:pt x="7075" y="10821"/>
                </a:lnTo>
                <a:close/>
                <a:moveTo>
                  <a:pt x="5154" y="10931"/>
                </a:moveTo>
                <a:cubicBezTo>
                  <a:pt x="5136" y="10931"/>
                  <a:pt x="5119" y="10931"/>
                  <a:pt x="5119" y="10948"/>
                </a:cubicBezTo>
                <a:cubicBezTo>
                  <a:pt x="5079" y="11001"/>
                  <a:pt x="5044" y="11058"/>
                  <a:pt x="5009" y="11111"/>
                </a:cubicBezTo>
                <a:lnTo>
                  <a:pt x="5009" y="11150"/>
                </a:lnTo>
                <a:lnTo>
                  <a:pt x="5044" y="11150"/>
                </a:lnTo>
                <a:cubicBezTo>
                  <a:pt x="5079" y="11076"/>
                  <a:pt x="5119" y="11023"/>
                  <a:pt x="5154" y="10966"/>
                </a:cubicBezTo>
                <a:lnTo>
                  <a:pt x="5154" y="10931"/>
                </a:lnTo>
                <a:close/>
                <a:moveTo>
                  <a:pt x="145" y="11185"/>
                </a:moveTo>
                <a:cubicBezTo>
                  <a:pt x="128" y="11185"/>
                  <a:pt x="128" y="11203"/>
                  <a:pt x="128" y="11220"/>
                </a:cubicBezTo>
                <a:cubicBezTo>
                  <a:pt x="167" y="11277"/>
                  <a:pt x="185" y="11352"/>
                  <a:pt x="220" y="11404"/>
                </a:cubicBezTo>
                <a:lnTo>
                  <a:pt x="237" y="11422"/>
                </a:lnTo>
                <a:lnTo>
                  <a:pt x="255" y="11422"/>
                </a:lnTo>
                <a:cubicBezTo>
                  <a:pt x="255" y="11404"/>
                  <a:pt x="277" y="11404"/>
                  <a:pt x="255" y="11387"/>
                </a:cubicBezTo>
                <a:cubicBezTo>
                  <a:pt x="220" y="11330"/>
                  <a:pt x="202" y="11260"/>
                  <a:pt x="185" y="11203"/>
                </a:cubicBezTo>
                <a:cubicBezTo>
                  <a:pt x="167" y="11185"/>
                  <a:pt x="167" y="11185"/>
                  <a:pt x="145" y="11185"/>
                </a:cubicBezTo>
                <a:close/>
                <a:moveTo>
                  <a:pt x="7150" y="11270"/>
                </a:moveTo>
                <a:cubicBezTo>
                  <a:pt x="7147" y="11270"/>
                  <a:pt x="7145" y="11271"/>
                  <a:pt x="7145" y="11277"/>
                </a:cubicBezTo>
                <a:cubicBezTo>
                  <a:pt x="7128" y="11277"/>
                  <a:pt x="7128" y="11277"/>
                  <a:pt x="7128" y="11295"/>
                </a:cubicBezTo>
                <a:cubicBezTo>
                  <a:pt x="7145" y="11352"/>
                  <a:pt x="7185" y="11422"/>
                  <a:pt x="7202" y="11497"/>
                </a:cubicBezTo>
                <a:lnTo>
                  <a:pt x="7237" y="11497"/>
                </a:lnTo>
                <a:cubicBezTo>
                  <a:pt x="7237" y="11497"/>
                  <a:pt x="7255" y="11479"/>
                  <a:pt x="7237" y="11479"/>
                </a:cubicBezTo>
                <a:cubicBezTo>
                  <a:pt x="7220" y="11404"/>
                  <a:pt x="7185" y="11352"/>
                  <a:pt x="7163" y="11277"/>
                </a:cubicBezTo>
                <a:cubicBezTo>
                  <a:pt x="7163" y="11277"/>
                  <a:pt x="7155" y="11270"/>
                  <a:pt x="7150" y="11270"/>
                </a:cubicBezTo>
                <a:close/>
                <a:moveTo>
                  <a:pt x="4860" y="11312"/>
                </a:moveTo>
                <a:cubicBezTo>
                  <a:pt x="4825" y="11369"/>
                  <a:pt x="4790" y="11422"/>
                  <a:pt x="4733" y="11479"/>
                </a:cubicBezTo>
                <a:lnTo>
                  <a:pt x="4733" y="11497"/>
                </a:lnTo>
                <a:lnTo>
                  <a:pt x="4750" y="11514"/>
                </a:lnTo>
                <a:lnTo>
                  <a:pt x="4772" y="11497"/>
                </a:lnTo>
                <a:cubicBezTo>
                  <a:pt x="4807" y="11440"/>
                  <a:pt x="4860" y="11404"/>
                  <a:pt x="4900" y="11352"/>
                </a:cubicBezTo>
                <a:lnTo>
                  <a:pt x="4900" y="11312"/>
                </a:lnTo>
                <a:close/>
                <a:moveTo>
                  <a:pt x="364" y="11589"/>
                </a:moveTo>
                <a:cubicBezTo>
                  <a:pt x="347" y="11589"/>
                  <a:pt x="347" y="11606"/>
                  <a:pt x="364" y="11624"/>
                </a:cubicBezTo>
                <a:cubicBezTo>
                  <a:pt x="404" y="11681"/>
                  <a:pt x="439" y="11733"/>
                  <a:pt x="496" y="11769"/>
                </a:cubicBezTo>
                <a:lnTo>
                  <a:pt x="514" y="11790"/>
                </a:lnTo>
                <a:cubicBezTo>
                  <a:pt x="531" y="11769"/>
                  <a:pt x="531" y="11751"/>
                  <a:pt x="514" y="11751"/>
                </a:cubicBezTo>
                <a:cubicBezTo>
                  <a:pt x="474" y="11698"/>
                  <a:pt x="421" y="11641"/>
                  <a:pt x="386" y="11589"/>
                </a:cubicBezTo>
                <a:close/>
                <a:moveTo>
                  <a:pt x="4571" y="11641"/>
                </a:moveTo>
                <a:cubicBezTo>
                  <a:pt x="4514" y="11698"/>
                  <a:pt x="4461" y="11751"/>
                  <a:pt x="4421" y="11790"/>
                </a:cubicBezTo>
                <a:cubicBezTo>
                  <a:pt x="4404" y="11790"/>
                  <a:pt x="4404" y="11808"/>
                  <a:pt x="4404" y="11826"/>
                </a:cubicBezTo>
                <a:lnTo>
                  <a:pt x="4443" y="11826"/>
                </a:lnTo>
                <a:cubicBezTo>
                  <a:pt x="4496" y="11769"/>
                  <a:pt x="4553" y="11733"/>
                  <a:pt x="4588" y="11681"/>
                </a:cubicBezTo>
                <a:cubicBezTo>
                  <a:pt x="4606" y="11681"/>
                  <a:pt x="4606" y="11659"/>
                  <a:pt x="4588" y="11659"/>
                </a:cubicBezTo>
                <a:cubicBezTo>
                  <a:pt x="4588" y="11641"/>
                  <a:pt x="4571" y="11641"/>
                  <a:pt x="4571" y="11641"/>
                </a:cubicBezTo>
                <a:close/>
                <a:moveTo>
                  <a:pt x="7346" y="11671"/>
                </a:moveTo>
                <a:cubicBezTo>
                  <a:pt x="7341" y="11671"/>
                  <a:pt x="7335" y="11674"/>
                  <a:pt x="7329" y="11681"/>
                </a:cubicBezTo>
                <a:lnTo>
                  <a:pt x="7329" y="11698"/>
                </a:lnTo>
                <a:cubicBezTo>
                  <a:pt x="7365" y="11751"/>
                  <a:pt x="7404" y="11808"/>
                  <a:pt x="7457" y="11878"/>
                </a:cubicBezTo>
                <a:lnTo>
                  <a:pt x="7474" y="11878"/>
                </a:lnTo>
                <a:cubicBezTo>
                  <a:pt x="7492" y="11878"/>
                  <a:pt x="7492" y="11861"/>
                  <a:pt x="7474" y="11843"/>
                </a:cubicBezTo>
                <a:cubicBezTo>
                  <a:pt x="7439" y="11790"/>
                  <a:pt x="7404" y="11733"/>
                  <a:pt x="7365" y="11681"/>
                </a:cubicBezTo>
                <a:cubicBezTo>
                  <a:pt x="7365" y="11681"/>
                  <a:pt x="7357" y="11671"/>
                  <a:pt x="7346" y="11671"/>
                </a:cubicBezTo>
                <a:close/>
                <a:moveTo>
                  <a:pt x="658" y="11918"/>
                </a:moveTo>
                <a:cubicBezTo>
                  <a:pt x="658" y="11935"/>
                  <a:pt x="658" y="11953"/>
                  <a:pt x="676" y="11953"/>
                </a:cubicBezTo>
                <a:cubicBezTo>
                  <a:pt x="715" y="11988"/>
                  <a:pt x="768" y="12045"/>
                  <a:pt x="825" y="12080"/>
                </a:cubicBezTo>
                <a:lnTo>
                  <a:pt x="860" y="12080"/>
                </a:lnTo>
                <a:lnTo>
                  <a:pt x="860" y="12045"/>
                </a:lnTo>
                <a:cubicBezTo>
                  <a:pt x="803" y="12010"/>
                  <a:pt x="750" y="11970"/>
                  <a:pt x="693" y="11918"/>
                </a:cubicBezTo>
                <a:close/>
                <a:moveTo>
                  <a:pt x="4224" y="11935"/>
                </a:moveTo>
                <a:cubicBezTo>
                  <a:pt x="4167" y="11988"/>
                  <a:pt x="4114" y="12027"/>
                  <a:pt x="4057" y="12062"/>
                </a:cubicBezTo>
                <a:cubicBezTo>
                  <a:pt x="4040" y="12062"/>
                  <a:pt x="4040" y="12080"/>
                  <a:pt x="4040" y="12080"/>
                </a:cubicBezTo>
                <a:lnTo>
                  <a:pt x="4057" y="12097"/>
                </a:lnTo>
                <a:lnTo>
                  <a:pt x="4075" y="12097"/>
                </a:lnTo>
                <a:cubicBezTo>
                  <a:pt x="4132" y="12062"/>
                  <a:pt x="4185" y="12010"/>
                  <a:pt x="4242" y="11970"/>
                </a:cubicBezTo>
                <a:cubicBezTo>
                  <a:pt x="4259" y="11970"/>
                  <a:pt x="4259" y="11953"/>
                  <a:pt x="4259" y="11953"/>
                </a:cubicBezTo>
                <a:cubicBezTo>
                  <a:pt x="4242" y="11935"/>
                  <a:pt x="4224" y="11935"/>
                  <a:pt x="4224" y="11935"/>
                </a:cubicBezTo>
                <a:close/>
                <a:moveTo>
                  <a:pt x="7623" y="12032"/>
                </a:moveTo>
                <a:cubicBezTo>
                  <a:pt x="7618" y="12032"/>
                  <a:pt x="7612" y="12036"/>
                  <a:pt x="7601" y="12045"/>
                </a:cubicBezTo>
                <a:lnTo>
                  <a:pt x="7601" y="12062"/>
                </a:lnTo>
                <a:lnTo>
                  <a:pt x="7623" y="12097"/>
                </a:lnTo>
                <a:cubicBezTo>
                  <a:pt x="7658" y="12137"/>
                  <a:pt x="7693" y="12190"/>
                  <a:pt x="7733" y="12229"/>
                </a:cubicBezTo>
                <a:lnTo>
                  <a:pt x="7750" y="12247"/>
                </a:lnTo>
                <a:lnTo>
                  <a:pt x="7768" y="12229"/>
                </a:lnTo>
                <a:lnTo>
                  <a:pt x="7768" y="12207"/>
                </a:lnTo>
                <a:cubicBezTo>
                  <a:pt x="7733" y="12155"/>
                  <a:pt x="7693" y="12119"/>
                  <a:pt x="7658" y="12080"/>
                </a:cubicBezTo>
                <a:lnTo>
                  <a:pt x="7641" y="12045"/>
                </a:lnTo>
                <a:cubicBezTo>
                  <a:pt x="7632" y="12036"/>
                  <a:pt x="7628" y="12032"/>
                  <a:pt x="7623" y="12032"/>
                </a:cubicBezTo>
                <a:close/>
                <a:moveTo>
                  <a:pt x="1062" y="12172"/>
                </a:moveTo>
                <a:cubicBezTo>
                  <a:pt x="1062" y="12172"/>
                  <a:pt x="1044" y="12172"/>
                  <a:pt x="1044" y="12190"/>
                </a:cubicBezTo>
                <a:cubicBezTo>
                  <a:pt x="1022" y="12190"/>
                  <a:pt x="1022" y="12207"/>
                  <a:pt x="1044" y="12207"/>
                </a:cubicBezTo>
                <a:cubicBezTo>
                  <a:pt x="1062" y="12229"/>
                  <a:pt x="1097" y="12247"/>
                  <a:pt x="1114" y="12264"/>
                </a:cubicBezTo>
                <a:cubicBezTo>
                  <a:pt x="1154" y="12282"/>
                  <a:pt x="1189" y="12299"/>
                  <a:pt x="1224" y="12299"/>
                </a:cubicBezTo>
                <a:lnTo>
                  <a:pt x="1224" y="12317"/>
                </a:lnTo>
                <a:cubicBezTo>
                  <a:pt x="1242" y="12317"/>
                  <a:pt x="1242" y="12299"/>
                  <a:pt x="1264" y="12299"/>
                </a:cubicBezTo>
                <a:cubicBezTo>
                  <a:pt x="1264" y="12282"/>
                  <a:pt x="1264" y="12282"/>
                  <a:pt x="1242" y="12264"/>
                </a:cubicBezTo>
                <a:cubicBezTo>
                  <a:pt x="1207" y="12264"/>
                  <a:pt x="1171" y="12247"/>
                  <a:pt x="1132" y="12229"/>
                </a:cubicBezTo>
                <a:cubicBezTo>
                  <a:pt x="1114" y="12207"/>
                  <a:pt x="1079" y="12190"/>
                  <a:pt x="1062" y="12172"/>
                </a:cubicBezTo>
                <a:close/>
                <a:moveTo>
                  <a:pt x="3856" y="12176"/>
                </a:moveTo>
                <a:cubicBezTo>
                  <a:pt x="3851" y="12176"/>
                  <a:pt x="3847" y="12181"/>
                  <a:pt x="3838" y="12190"/>
                </a:cubicBezTo>
                <a:cubicBezTo>
                  <a:pt x="3786" y="12207"/>
                  <a:pt x="3728" y="12247"/>
                  <a:pt x="3654" y="12282"/>
                </a:cubicBezTo>
                <a:cubicBezTo>
                  <a:pt x="3654" y="12282"/>
                  <a:pt x="3636" y="12282"/>
                  <a:pt x="3654" y="12299"/>
                </a:cubicBezTo>
                <a:cubicBezTo>
                  <a:pt x="3654" y="12299"/>
                  <a:pt x="3654" y="12317"/>
                  <a:pt x="3676" y="12317"/>
                </a:cubicBezTo>
                <a:cubicBezTo>
                  <a:pt x="3746" y="12282"/>
                  <a:pt x="3803" y="12247"/>
                  <a:pt x="3856" y="12229"/>
                </a:cubicBezTo>
                <a:cubicBezTo>
                  <a:pt x="3873" y="12207"/>
                  <a:pt x="3873" y="12207"/>
                  <a:pt x="3873" y="12190"/>
                </a:cubicBezTo>
                <a:cubicBezTo>
                  <a:pt x="3864" y="12181"/>
                  <a:pt x="3860" y="12176"/>
                  <a:pt x="3856" y="12176"/>
                </a:cubicBezTo>
                <a:close/>
                <a:moveTo>
                  <a:pt x="1456" y="12366"/>
                </a:moveTo>
                <a:cubicBezTo>
                  <a:pt x="1451" y="12366"/>
                  <a:pt x="1443" y="12374"/>
                  <a:pt x="1443" y="12374"/>
                </a:cubicBezTo>
                <a:cubicBezTo>
                  <a:pt x="1443" y="12391"/>
                  <a:pt x="1443" y="12409"/>
                  <a:pt x="1461" y="12409"/>
                </a:cubicBezTo>
                <a:cubicBezTo>
                  <a:pt x="1518" y="12426"/>
                  <a:pt x="1592" y="12448"/>
                  <a:pt x="1645" y="12466"/>
                </a:cubicBezTo>
                <a:lnTo>
                  <a:pt x="1680" y="12466"/>
                </a:lnTo>
                <a:cubicBezTo>
                  <a:pt x="1680" y="12448"/>
                  <a:pt x="1680" y="12426"/>
                  <a:pt x="1663" y="12426"/>
                </a:cubicBezTo>
                <a:cubicBezTo>
                  <a:pt x="1592" y="12409"/>
                  <a:pt x="1535" y="12391"/>
                  <a:pt x="1461" y="12374"/>
                </a:cubicBezTo>
                <a:cubicBezTo>
                  <a:pt x="1461" y="12368"/>
                  <a:pt x="1459" y="12366"/>
                  <a:pt x="1456" y="12366"/>
                </a:cubicBezTo>
                <a:close/>
                <a:moveTo>
                  <a:pt x="3440" y="12366"/>
                </a:moveTo>
                <a:cubicBezTo>
                  <a:pt x="3437" y="12366"/>
                  <a:pt x="3435" y="12368"/>
                  <a:pt x="3435" y="12374"/>
                </a:cubicBezTo>
                <a:cubicBezTo>
                  <a:pt x="3364" y="12391"/>
                  <a:pt x="3307" y="12409"/>
                  <a:pt x="3237" y="12426"/>
                </a:cubicBezTo>
                <a:cubicBezTo>
                  <a:pt x="3215" y="12426"/>
                  <a:pt x="3215" y="12448"/>
                  <a:pt x="3215" y="12448"/>
                </a:cubicBezTo>
                <a:cubicBezTo>
                  <a:pt x="3215" y="12466"/>
                  <a:pt x="3237" y="12466"/>
                  <a:pt x="3237" y="12466"/>
                </a:cubicBezTo>
                <a:lnTo>
                  <a:pt x="3255" y="12466"/>
                </a:lnTo>
                <a:cubicBezTo>
                  <a:pt x="3307" y="12448"/>
                  <a:pt x="3382" y="12426"/>
                  <a:pt x="3457" y="12409"/>
                </a:cubicBezTo>
                <a:lnTo>
                  <a:pt x="3457" y="12374"/>
                </a:lnTo>
                <a:cubicBezTo>
                  <a:pt x="3457" y="12374"/>
                  <a:pt x="3447" y="12366"/>
                  <a:pt x="3440" y="12366"/>
                </a:cubicBezTo>
                <a:close/>
                <a:moveTo>
                  <a:pt x="2996" y="12483"/>
                </a:moveTo>
                <a:cubicBezTo>
                  <a:pt x="2926" y="12501"/>
                  <a:pt x="2869" y="12519"/>
                  <a:pt x="2799" y="12519"/>
                </a:cubicBezTo>
                <a:cubicBezTo>
                  <a:pt x="2777" y="12519"/>
                  <a:pt x="2777" y="12536"/>
                  <a:pt x="2777" y="12536"/>
                </a:cubicBezTo>
                <a:cubicBezTo>
                  <a:pt x="2777" y="12558"/>
                  <a:pt x="2799" y="12558"/>
                  <a:pt x="2799" y="12558"/>
                </a:cubicBezTo>
                <a:cubicBezTo>
                  <a:pt x="2869" y="12558"/>
                  <a:pt x="2943" y="12536"/>
                  <a:pt x="2996" y="12536"/>
                </a:cubicBezTo>
                <a:cubicBezTo>
                  <a:pt x="3018" y="12519"/>
                  <a:pt x="3035" y="12519"/>
                  <a:pt x="3018" y="12501"/>
                </a:cubicBezTo>
                <a:cubicBezTo>
                  <a:pt x="3018" y="12501"/>
                  <a:pt x="3018" y="12483"/>
                  <a:pt x="2996" y="12483"/>
                </a:cubicBezTo>
                <a:close/>
                <a:moveTo>
                  <a:pt x="1900" y="12483"/>
                </a:moveTo>
                <a:cubicBezTo>
                  <a:pt x="1882" y="12483"/>
                  <a:pt x="1882" y="12501"/>
                  <a:pt x="1882" y="12501"/>
                </a:cubicBezTo>
                <a:cubicBezTo>
                  <a:pt x="1882" y="12519"/>
                  <a:pt x="1882" y="12536"/>
                  <a:pt x="1900" y="12536"/>
                </a:cubicBezTo>
                <a:cubicBezTo>
                  <a:pt x="1957" y="12536"/>
                  <a:pt x="2031" y="12558"/>
                  <a:pt x="2101" y="12558"/>
                </a:cubicBezTo>
                <a:cubicBezTo>
                  <a:pt x="2101" y="12563"/>
                  <a:pt x="2103" y="12565"/>
                  <a:pt x="2105" y="12565"/>
                </a:cubicBezTo>
                <a:cubicBezTo>
                  <a:pt x="2110" y="12565"/>
                  <a:pt x="2119" y="12552"/>
                  <a:pt x="2119" y="12536"/>
                </a:cubicBezTo>
                <a:cubicBezTo>
                  <a:pt x="2119" y="12536"/>
                  <a:pt x="2119" y="12519"/>
                  <a:pt x="2101" y="12519"/>
                </a:cubicBezTo>
                <a:cubicBezTo>
                  <a:pt x="2031" y="12519"/>
                  <a:pt x="1974" y="12501"/>
                  <a:pt x="1900" y="12483"/>
                </a:cubicBezTo>
                <a:close/>
                <a:moveTo>
                  <a:pt x="2338" y="12536"/>
                </a:moveTo>
                <a:lnTo>
                  <a:pt x="2321" y="12558"/>
                </a:lnTo>
                <a:cubicBezTo>
                  <a:pt x="2321" y="12576"/>
                  <a:pt x="2338" y="12593"/>
                  <a:pt x="2338" y="12593"/>
                </a:cubicBezTo>
                <a:cubicBezTo>
                  <a:pt x="2413" y="12593"/>
                  <a:pt x="2487" y="12593"/>
                  <a:pt x="2557" y="12576"/>
                </a:cubicBezTo>
                <a:cubicBezTo>
                  <a:pt x="2557" y="12576"/>
                  <a:pt x="2579" y="12576"/>
                  <a:pt x="2579" y="12558"/>
                </a:cubicBezTo>
                <a:lnTo>
                  <a:pt x="2557" y="12536"/>
                </a:lnTo>
                <a:close/>
                <a:moveTo>
                  <a:pt x="7878" y="12391"/>
                </a:moveTo>
                <a:lnTo>
                  <a:pt x="7878" y="12426"/>
                </a:lnTo>
                <a:cubicBezTo>
                  <a:pt x="7913" y="12483"/>
                  <a:pt x="7952" y="12536"/>
                  <a:pt x="7987" y="12593"/>
                </a:cubicBezTo>
                <a:cubicBezTo>
                  <a:pt x="7987" y="12611"/>
                  <a:pt x="8005" y="12611"/>
                  <a:pt x="8005" y="12611"/>
                </a:cubicBezTo>
                <a:lnTo>
                  <a:pt x="8022" y="12611"/>
                </a:lnTo>
                <a:lnTo>
                  <a:pt x="8022" y="12576"/>
                </a:lnTo>
                <a:cubicBezTo>
                  <a:pt x="7987" y="12519"/>
                  <a:pt x="7952" y="12466"/>
                  <a:pt x="7913" y="12409"/>
                </a:cubicBezTo>
                <a:cubicBezTo>
                  <a:pt x="7895" y="12391"/>
                  <a:pt x="7895" y="12391"/>
                  <a:pt x="7878" y="12391"/>
                </a:cubicBezTo>
                <a:close/>
                <a:moveTo>
                  <a:pt x="8115" y="12795"/>
                </a:moveTo>
                <a:cubicBezTo>
                  <a:pt x="8097" y="12795"/>
                  <a:pt x="8097" y="12812"/>
                  <a:pt x="8097" y="12812"/>
                </a:cubicBezTo>
                <a:cubicBezTo>
                  <a:pt x="8115" y="12887"/>
                  <a:pt x="8150" y="12940"/>
                  <a:pt x="8172" y="13014"/>
                </a:cubicBezTo>
                <a:cubicBezTo>
                  <a:pt x="8172" y="13014"/>
                  <a:pt x="8172" y="13032"/>
                  <a:pt x="8189" y="13032"/>
                </a:cubicBezTo>
                <a:cubicBezTo>
                  <a:pt x="8207" y="13014"/>
                  <a:pt x="8207" y="13014"/>
                  <a:pt x="8207" y="12997"/>
                </a:cubicBezTo>
                <a:cubicBezTo>
                  <a:pt x="8189" y="12940"/>
                  <a:pt x="8172" y="12865"/>
                  <a:pt x="8132" y="12795"/>
                </a:cubicBezTo>
                <a:close/>
                <a:moveTo>
                  <a:pt x="8242" y="13216"/>
                </a:moveTo>
                <a:cubicBezTo>
                  <a:pt x="8224" y="13233"/>
                  <a:pt x="8224" y="13233"/>
                  <a:pt x="8224" y="13251"/>
                </a:cubicBezTo>
                <a:cubicBezTo>
                  <a:pt x="8242" y="13304"/>
                  <a:pt x="8242" y="13378"/>
                  <a:pt x="8259" y="13453"/>
                </a:cubicBezTo>
                <a:cubicBezTo>
                  <a:pt x="8259" y="13453"/>
                  <a:pt x="8259" y="13470"/>
                  <a:pt x="8281" y="13470"/>
                </a:cubicBezTo>
                <a:lnTo>
                  <a:pt x="8299" y="13453"/>
                </a:lnTo>
                <a:cubicBezTo>
                  <a:pt x="8299" y="13378"/>
                  <a:pt x="8281" y="13304"/>
                  <a:pt x="8259" y="13233"/>
                </a:cubicBezTo>
                <a:cubicBezTo>
                  <a:pt x="8259" y="13233"/>
                  <a:pt x="8259" y="13216"/>
                  <a:pt x="8242" y="13216"/>
                </a:cubicBezTo>
                <a:close/>
                <a:moveTo>
                  <a:pt x="8281" y="13672"/>
                </a:moveTo>
                <a:lnTo>
                  <a:pt x="8259" y="13690"/>
                </a:lnTo>
                <a:lnTo>
                  <a:pt x="8259" y="13742"/>
                </a:lnTo>
                <a:cubicBezTo>
                  <a:pt x="8259" y="13799"/>
                  <a:pt x="8259" y="13852"/>
                  <a:pt x="8242" y="13891"/>
                </a:cubicBezTo>
                <a:cubicBezTo>
                  <a:pt x="8242" y="13909"/>
                  <a:pt x="8259" y="13926"/>
                  <a:pt x="8259" y="13926"/>
                </a:cubicBezTo>
                <a:cubicBezTo>
                  <a:pt x="8281" y="13926"/>
                  <a:pt x="8299" y="13909"/>
                  <a:pt x="8299" y="13909"/>
                </a:cubicBezTo>
                <a:lnTo>
                  <a:pt x="8299" y="13742"/>
                </a:lnTo>
                <a:lnTo>
                  <a:pt x="8299" y="13690"/>
                </a:lnTo>
                <a:cubicBezTo>
                  <a:pt x="8299" y="13690"/>
                  <a:pt x="8299" y="13672"/>
                  <a:pt x="8281" y="13672"/>
                </a:cubicBezTo>
                <a:close/>
                <a:moveTo>
                  <a:pt x="8242" y="14128"/>
                </a:moveTo>
                <a:cubicBezTo>
                  <a:pt x="8224" y="14128"/>
                  <a:pt x="8207" y="14128"/>
                  <a:pt x="8207" y="14146"/>
                </a:cubicBezTo>
                <a:cubicBezTo>
                  <a:pt x="8207" y="14203"/>
                  <a:pt x="8189" y="14273"/>
                  <a:pt x="8172" y="14330"/>
                </a:cubicBezTo>
                <a:cubicBezTo>
                  <a:pt x="8150" y="14348"/>
                  <a:pt x="8172" y="14365"/>
                  <a:pt x="8172" y="14365"/>
                </a:cubicBezTo>
                <a:lnTo>
                  <a:pt x="8189" y="14365"/>
                </a:lnTo>
                <a:cubicBezTo>
                  <a:pt x="8189" y="14365"/>
                  <a:pt x="8207" y="14365"/>
                  <a:pt x="8207" y="14348"/>
                </a:cubicBezTo>
                <a:cubicBezTo>
                  <a:pt x="8224" y="14273"/>
                  <a:pt x="8242" y="14220"/>
                  <a:pt x="8259" y="14146"/>
                </a:cubicBezTo>
                <a:cubicBezTo>
                  <a:pt x="8259" y="14128"/>
                  <a:pt x="8242" y="14128"/>
                  <a:pt x="8242" y="14128"/>
                </a:cubicBezTo>
                <a:close/>
                <a:moveTo>
                  <a:pt x="8098" y="14559"/>
                </a:moveTo>
                <a:cubicBezTo>
                  <a:pt x="8087" y="14559"/>
                  <a:pt x="8079" y="14567"/>
                  <a:pt x="8079" y="14567"/>
                </a:cubicBezTo>
                <a:cubicBezTo>
                  <a:pt x="8062" y="14641"/>
                  <a:pt x="8022" y="14694"/>
                  <a:pt x="8005" y="14751"/>
                </a:cubicBezTo>
                <a:cubicBezTo>
                  <a:pt x="7987" y="14769"/>
                  <a:pt x="7987" y="14786"/>
                  <a:pt x="8005" y="14786"/>
                </a:cubicBezTo>
                <a:lnTo>
                  <a:pt x="8022" y="14786"/>
                </a:lnTo>
                <a:lnTo>
                  <a:pt x="8040" y="14769"/>
                </a:lnTo>
                <a:cubicBezTo>
                  <a:pt x="8062" y="14712"/>
                  <a:pt x="8097" y="14641"/>
                  <a:pt x="8115" y="14584"/>
                </a:cubicBezTo>
                <a:lnTo>
                  <a:pt x="8115" y="14567"/>
                </a:lnTo>
                <a:cubicBezTo>
                  <a:pt x="8109" y="14561"/>
                  <a:pt x="8103" y="14559"/>
                  <a:pt x="8098" y="14559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75"/>
          <p:cNvGrpSpPr/>
          <p:nvPr/>
        </p:nvGrpSpPr>
        <p:grpSpPr>
          <a:xfrm rot="-1917735">
            <a:off x="7446655" y="515758"/>
            <a:ext cx="916363" cy="840809"/>
            <a:chOff x="766284" y="3652752"/>
            <a:chExt cx="916468" cy="840905"/>
          </a:xfrm>
        </p:grpSpPr>
        <p:grpSp>
          <p:nvGrpSpPr>
            <p:cNvPr id="1098" name="Google Shape;1098;p75"/>
            <p:cNvGrpSpPr/>
            <p:nvPr/>
          </p:nvGrpSpPr>
          <p:grpSpPr>
            <a:xfrm rot="-8473221">
              <a:off x="788735" y="3883983"/>
              <a:ext cx="871567" cy="378442"/>
              <a:chOff x="1660781" y="1100607"/>
              <a:chExt cx="816339" cy="354462"/>
            </a:xfrm>
          </p:grpSpPr>
          <p:sp>
            <p:nvSpPr>
              <p:cNvPr id="1099" name="Google Shape;1099;p75"/>
              <p:cNvSpPr/>
              <p:nvPr/>
            </p:nvSpPr>
            <p:spPr>
              <a:xfrm>
                <a:off x="2357449" y="1414668"/>
                <a:ext cx="40898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76" extrusionOk="0">
                    <a:moveTo>
                      <a:pt x="494" y="1"/>
                    </a:moveTo>
                    <a:cubicBezTo>
                      <a:pt x="201" y="1"/>
                      <a:pt x="1" y="247"/>
                      <a:pt x="1" y="494"/>
                    </a:cubicBezTo>
                    <a:cubicBezTo>
                      <a:pt x="1" y="787"/>
                      <a:pt x="201" y="975"/>
                      <a:pt x="494" y="975"/>
                    </a:cubicBezTo>
                    <a:cubicBezTo>
                      <a:pt x="741" y="975"/>
                      <a:pt x="987" y="787"/>
                      <a:pt x="987" y="494"/>
                    </a:cubicBezTo>
                    <a:cubicBezTo>
                      <a:pt x="987" y="247"/>
                      <a:pt x="741" y="1"/>
                      <a:pt x="4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75"/>
              <p:cNvSpPr/>
              <p:nvPr/>
            </p:nvSpPr>
            <p:spPr>
              <a:xfrm>
                <a:off x="2436719" y="1100607"/>
                <a:ext cx="40402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76" extrusionOk="0">
                    <a:moveTo>
                      <a:pt x="494" y="0"/>
                    </a:moveTo>
                    <a:cubicBezTo>
                      <a:pt x="247" y="0"/>
                      <a:pt x="0" y="247"/>
                      <a:pt x="0" y="494"/>
                    </a:cubicBezTo>
                    <a:cubicBezTo>
                      <a:pt x="0" y="787"/>
                      <a:pt x="247" y="975"/>
                      <a:pt x="494" y="975"/>
                    </a:cubicBezTo>
                    <a:cubicBezTo>
                      <a:pt x="787" y="975"/>
                      <a:pt x="975" y="787"/>
                      <a:pt x="975" y="494"/>
                    </a:cubicBezTo>
                    <a:cubicBezTo>
                      <a:pt x="975" y="247"/>
                      <a:pt x="787" y="0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75"/>
              <p:cNvSpPr/>
              <p:nvPr/>
            </p:nvSpPr>
            <p:spPr>
              <a:xfrm>
                <a:off x="1660781" y="1232366"/>
                <a:ext cx="40402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76" extrusionOk="0">
                    <a:moveTo>
                      <a:pt x="494" y="0"/>
                    </a:moveTo>
                    <a:cubicBezTo>
                      <a:pt x="247" y="0"/>
                      <a:pt x="1" y="200"/>
                      <a:pt x="1" y="494"/>
                    </a:cubicBezTo>
                    <a:cubicBezTo>
                      <a:pt x="1" y="787"/>
                      <a:pt x="247" y="975"/>
                      <a:pt x="494" y="975"/>
                    </a:cubicBezTo>
                    <a:cubicBezTo>
                      <a:pt x="788" y="975"/>
                      <a:pt x="975" y="787"/>
                      <a:pt x="975" y="494"/>
                    </a:cubicBezTo>
                    <a:cubicBezTo>
                      <a:pt x="975" y="200"/>
                      <a:pt x="788" y="0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2" name="Google Shape;1102;p75"/>
            <p:cNvSpPr/>
            <p:nvPr/>
          </p:nvSpPr>
          <p:spPr>
            <a:xfrm rot="2327104" flipH="1">
              <a:off x="1418160" y="3876484"/>
              <a:ext cx="61580" cy="60834"/>
            </a:xfrm>
            <a:custGeom>
              <a:avLst/>
              <a:gdLst/>
              <a:ahLst/>
              <a:cxnLst/>
              <a:rect l="l" t="t" r="r" b="b"/>
              <a:pathLst>
                <a:path w="988" h="976" extrusionOk="0">
                  <a:moveTo>
                    <a:pt x="494" y="1"/>
                  </a:moveTo>
                  <a:cubicBezTo>
                    <a:pt x="201" y="1"/>
                    <a:pt x="1" y="247"/>
                    <a:pt x="1" y="494"/>
                  </a:cubicBezTo>
                  <a:cubicBezTo>
                    <a:pt x="1" y="787"/>
                    <a:pt x="201" y="975"/>
                    <a:pt x="494" y="975"/>
                  </a:cubicBezTo>
                  <a:cubicBezTo>
                    <a:pt x="741" y="975"/>
                    <a:pt x="987" y="787"/>
                    <a:pt x="987" y="494"/>
                  </a:cubicBezTo>
                  <a:cubicBezTo>
                    <a:pt x="987" y="247"/>
                    <a:pt x="741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75"/>
          <p:cNvGrpSpPr/>
          <p:nvPr/>
        </p:nvGrpSpPr>
        <p:grpSpPr>
          <a:xfrm rot="5571374" flipH="1">
            <a:off x="1017457" y="4371311"/>
            <a:ext cx="400224" cy="392711"/>
            <a:chOff x="1671005" y="1576562"/>
            <a:chExt cx="374873" cy="367836"/>
          </a:xfrm>
        </p:grpSpPr>
        <p:sp>
          <p:nvSpPr>
            <p:cNvPr id="1104" name="Google Shape;1104;p75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5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75"/>
          <p:cNvGrpSpPr/>
          <p:nvPr/>
        </p:nvGrpSpPr>
        <p:grpSpPr>
          <a:xfrm rot="5571374" flipH="1">
            <a:off x="1166298" y="3711561"/>
            <a:ext cx="400224" cy="392711"/>
            <a:chOff x="1671005" y="1576562"/>
            <a:chExt cx="374873" cy="367836"/>
          </a:xfrm>
        </p:grpSpPr>
        <p:sp>
          <p:nvSpPr>
            <p:cNvPr id="1107" name="Google Shape;1107;p75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5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75"/>
          <p:cNvGrpSpPr/>
          <p:nvPr/>
        </p:nvGrpSpPr>
        <p:grpSpPr>
          <a:xfrm>
            <a:off x="7772344" y="923322"/>
            <a:ext cx="560896" cy="1033720"/>
            <a:chOff x="544950" y="2219300"/>
            <a:chExt cx="86550" cy="159500"/>
          </a:xfrm>
        </p:grpSpPr>
        <p:sp>
          <p:nvSpPr>
            <p:cNvPr id="1110" name="Google Shape;1110;p75"/>
            <p:cNvSpPr/>
            <p:nvPr/>
          </p:nvSpPr>
          <p:spPr>
            <a:xfrm>
              <a:off x="550100" y="2240900"/>
              <a:ext cx="13325" cy="137900"/>
            </a:xfrm>
            <a:custGeom>
              <a:avLst/>
              <a:gdLst/>
              <a:ahLst/>
              <a:cxnLst/>
              <a:rect l="l" t="t" r="r" b="b"/>
              <a:pathLst>
                <a:path w="533" h="5516" extrusionOk="0">
                  <a:moveTo>
                    <a:pt x="1" y="1"/>
                  </a:moveTo>
                  <a:cubicBezTo>
                    <a:pt x="1" y="1"/>
                    <a:pt x="87" y="3948"/>
                    <a:pt x="87" y="4393"/>
                  </a:cubicBezTo>
                  <a:cubicBezTo>
                    <a:pt x="104" y="4755"/>
                    <a:pt x="396" y="5320"/>
                    <a:pt x="499" y="5509"/>
                  </a:cubicBezTo>
                  <a:cubicBezTo>
                    <a:pt x="504" y="5514"/>
                    <a:pt x="509" y="5516"/>
                    <a:pt x="513" y="5516"/>
                  </a:cubicBezTo>
                  <a:cubicBezTo>
                    <a:pt x="524" y="5516"/>
                    <a:pt x="532" y="5504"/>
                    <a:pt x="532" y="5493"/>
                  </a:cubicBezTo>
                  <a:lnTo>
                    <a:pt x="413" y="7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5"/>
            <p:cNvSpPr/>
            <p:nvPr/>
          </p:nvSpPr>
          <p:spPr>
            <a:xfrm>
              <a:off x="569050" y="2235350"/>
              <a:ext cx="62450" cy="123925"/>
            </a:xfrm>
            <a:custGeom>
              <a:avLst/>
              <a:gdLst/>
              <a:ahLst/>
              <a:cxnLst/>
              <a:rect l="l" t="t" r="r" b="b"/>
              <a:pathLst>
                <a:path w="2498" h="4957" extrusionOk="0">
                  <a:moveTo>
                    <a:pt x="1" y="0"/>
                  </a:moveTo>
                  <a:lnTo>
                    <a:pt x="17" y="824"/>
                  </a:lnTo>
                  <a:lnTo>
                    <a:pt x="2452" y="4944"/>
                  </a:lnTo>
                  <a:cubicBezTo>
                    <a:pt x="2463" y="4952"/>
                    <a:pt x="2476" y="4957"/>
                    <a:pt x="2485" y="4957"/>
                  </a:cubicBezTo>
                  <a:cubicBezTo>
                    <a:pt x="2494" y="4957"/>
                    <a:pt x="2498" y="4952"/>
                    <a:pt x="2489" y="4944"/>
                  </a:cubicBezTo>
                  <a:cubicBezTo>
                    <a:pt x="2489" y="4718"/>
                    <a:pt x="2436" y="4083"/>
                    <a:pt x="2246" y="3774"/>
                  </a:cubicBezTo>
                  <a:cubicBezTo>
                    <a:pt x="2024" y="339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5"/>
            <p:cNvSpPr/>
            <p:nvPr/>
          </p:nvSpPr>
          <p:spPr>
            <a:xfrm>
              <a:off x="544950" y="2229250"/>
              <a:ext cx="26700" cy="31225"/>
            </a:xfrm>
            <a:custGeom>
              <a:avLst/>
              <a:gdLst/>
              <a:ahLst/>
              <a:cxnLst/>
              <a:rect l="l" t="t" r="r" b="b"/>
              <a:pathLst>
                <a:path w="1068" h="1249" extrusionOk="0">
                  <a:moveTo>
                    <a:pt x="759" y="1"/>
                  </a:moveTo>
                  <a:cubicBezTo>
                    <a:pt x="499" y="38"/>
                    <a:pt x="310" y="104"/>
                    <a:pt x="174" y="174"/>
                  </a:cubicBezTo>
                  <a:cubicBezTo>
                    <a:pt x="54" y="244"/>
                    <a:pt x="1" y="413"/>
                    <a:pt x="71" y="532"/>
                  </a:cubicBezTo>
                  <a:cubicBezTo>
                    <a:pt x="237" y="803"/>
                    <a:pt x="520" y="1249"/>
                    <a:pt x="749" y="1249"/>
                  </a:cubicBezTo>
                  <a:cubicBezTo>
                    <a:pt x="781" y="1249"/>
                    <a:pt x="812" y="1240"/>
                    <a:pt x="841" y="1221"/>
                  </a:cubicBezTo>
                  <a:cubicBezTo>
                    <a:pt x="1068" y="1068"/>
                    <a:pt x="1068" y="553"/>
                    <a:pt x="1031" y="244"/>
                  </a:cubicBezTo>
                  <a:cubicBezTo>
                    <a:pt x="1031" y="104"/>
                    <a:pt x="895" y="1"/>
                    <a:pt x="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5"/>
            <p:cNvSpPr/>
            <p:nvPr/>
          </p:nvSpPr>
          <p:spPr>
            <a:xfrm>
              <a:off x="549700" y="2219300"/>
              <a:ext cx="9075" cy="7975"/>
            </a:xfrm>
            <a:custGeom>
              <a:avLst/>
              <a:gdLst/>
              <a:ahLst/>
              <a:cxnLst/>
              <a:rect l="l" t="t" r="r" b="b"/>
              <a:pathLst>
                <a:path w="363" h="319" extrusionOk="0">
                  <a:moveTo>
                    <a:pt x="168" y="0"/>
                  </a:moveTo>
                  <a:cubicBezTo>
                    <a:pt x="157" y="0"/>
                    <a:pt x="147" y="1"/>
                    <a:pt x="136" y="3"/>
                  </a:cubicBezTo>
                  <a:cubicBezTo>
                    <a:pt x="54" y="41"/>
                    <a:pt x="0" y="127"/>
                    <a:pt x="33" y="209"/>
                  </a:cubicBezTo>
                  <a:cubicBezTo>
                    <a:pt x="50" y="280"/>
                    <a:pt x="108" y="318"/>
                    <a:pt x="177" y="318"/>
                  </a:cubicBezTo>
                  <a:cubicBezTo>
                    <a:pt x="192" y="318"/>
                    <a:pt x="207" y="316"/>
                    <a:pt x="223" y="312"/>
                  </a:cubicBezTo>
                  <a:cubicBezTo>
                    <a:pt x="309" y="296"/>
                    <a:pt x="363" y="193"/>
                    <a:pt x="342" y="127"/>
                  </a:cubicBezTo>
                  <a:cubicBezTo>
                    <a:pt x="313" y="51"/>
                    <a:pt x="243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5"/>
            <p:cNvSpPr/>
            <p:nvPr/>
          </p:nvSpPr>
          <p:spPr>
            <a:xfrm>
              <a:off x="553100" y="2223700"/>
              <a:ext cx="9500" cy="16300"/>
            </a:xfrm>
            <a:custGeom>
              <a:avLst/>
              <a:gdLst/>
              <a:ahLst/>
              <a:cxnLst/>
              <a:rect l="l" t="t" r="r" b="b"/>
              <a:pathLst>
                <a:path w="380" h="652" extrusionOk="0">
                  <a:moveTo>
                    <a:pt x="103" y="1"/>
                  </a:moveTo>
                  <a:lnTo>
                    <a:pt x="0" y="33"/>
                  </a:lnTo>
                  <a:lnTo>
                    <a:pt x="87" y="651"/>
                  </a:lnTo>
                  <a:lnTo>
                    <a:pt x="379" y="569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5"/>
            <p:cNvSpPr/>
            <p:nvPr/>
          </p:nvSpPr>
          <p:spPr>
            <a:xfrm>
              <a:off x="549275" y="2233600"/>
              <a:ext cx="12500" cy="15950"/>
            </a:xfrm>
            <a:custGeom>
              <a:avLst/>
              <a:gdLst/>
              <a:ahLst/>
              <a:cxnLst/>
              <a:rect l="l" t="t" r="r" b="b"/>
              <a:pathLst>
                <a:path w="500" h="638" extrusionOk="0">
                  <a:moveTo>
                    <a:pt x="310" y="0"/>
                  </a:moveTo>
                  <a:cubicBezTo>
                    <a:pt x="256" y="17"/>
                    <a:pt x="190" y="49"/>
                    <a:pt x="137" y="70"/>
                  </a:cubicBezTo>
                  <a:cubicBezTo>
                    <a:pt x="87" y="103"/>
                    <a:pt x="34" y="136"/>
                    <a:pt x="17" y="173"/>
                  </a:cubicBezTo>
                  <a:cubicBezTo>
                    <a:pt x="1" y="239"/>
                    <a:pt x="1" y="309"/>
                    <a:pt x="34" y="358"/>
                  </a:cubicBezTo>
                  <a:cubicBezTo>
                    <a:pt x="50" y="445"/>
                    <a:pt x="104" y="532"/>
                    <a:pt x="153" y="602"/>
                  </a:cubicBezTo>
                  <a:cubicBezTo>
                    <a:pt x="174" y="626"/>
                    <a:pt x="201" y="637"/>
                    <a:pt x="228" y="637"/>
                  </a:cubicBezTo>
                  <a:cubicBezTo>
                    <a:pt x="272" y="637"/>
                    <a:pt x="316" y="608"/>
                    <a:pt x="326" y="564"/>
                  </a:cubicBezTo>
                  <a:lnTo>
                    <a:pt x="343" y="564"/>
                  </a:lnTo>
                  <a:cubicBezTo>
                    <a:pt x="359" y="482"/>
                    <a:pt x="380" y="412"/>
                    <a:pt x="413" y="342"/>
                  </a:cubicBezTo>
                  <a:cubicBezTo>
                    <a:pt x="429" y="293"/>
                    <a:pt x="462" y="239"/>
                    <a:pt x="483" y="173"/>
                  </a:cubicBezTo>
                  <a:cubicBezTo>
                    <a:pt x="499" y="120"/>
                    <a:pt x="499" y="70"/>
                    <a:pt x="462" y="33"/>
                  </a:cubicBezTo>
                  <a:cubicBezTo>
                    <a:pt x="429" y="0"/>
                    <a:pt x="380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5"/>
            <p:cNvSpPr/>
            <p:nvPr/>
          </p:nvSpPr>
          <p:spPr>
            <a:xfrm>
              <a:off x="550525" y="2236175"/>
              <a:ext cx="5675" cy="7175"/>
            </a:xfrm>
            <a:custGeom>
              <a:avLst/>
              <a:gdLst/>
              <a:ahLst/>
              <a:cxnLst/>
              <a:rect l="l" t="t" r="r" b="b"/>
              <a:pathLst>
                <a:path w="227" h="287" extrusionOk="0">
                  <a:moveTo>
                    <a:pt x="157" y="0"/>
                  </a:moveTo>
                  <a:cubicBezTo>
                    <a:pt x="124" y="0"/>
                    <a:pt x="87" y="17"/>
                    <a:pt x="70" y="33"/>
                  </a:cubicBezTo>
                  <a:cubicBezTo>
                    <a:pt x="37" y="49"/>
                    <a:pt x="21" y="49"/>
                    <a:pt x="21" y="87"/>
                  </a:cubicBezTo>
                  <a:cubicBezTo>
                    <a:pt x="0" y="103"/>
                    <a:pt x="0" y="136"/>
                    <a:pt x="21" y="152"/>
                  </a:cubicBezTo>
                  <a:cubicBezTo>
                    <a:pt x="37" y="206"/>
                    <a:pt x="54" y="239"/>
                    <a:pt x="70" y="276"/>
                  </a:cubicBezTo>
                  <a:cubicBezTo>
                    <a:pt x="84" y="283"/>
                    <a:pt x="97" y="287"/>
                    <a:pt x="110" y="287"/>
                  </a:cubicBezTo>
                  <a:cubicBezTo>
                    <a:pt x="130" y="287"/>
                    <a:pt x="147" y="278"/>
                    <a:pt x="157" y="255"/>
                  </a:cubicBezTo>
                  <a:cubicBezTo>
                    <a:pt x="173" y="223"/>
                    <a:pt x="173" y="190"/>
                    <a:pt x="190" y="152"/>
                  </a:cubicBezTo>
                  <a:cubicBezTo>
                    <a:pt x="206" y="136"/>
                    <a:pt x="206" y="103"/>
                    <a:pt x="227" y="70"/>
                  </a:cubicBezTo>
                  <a:cubicBezTo>
                    <a:pt x="227" y="49"/>
                    <a:pt x="227" y="33"/>
                    <a:pt x="206" y="17"/>
                  </a:cubicBezTo>
                  <a:cubicBezTo>
                    <a:pt x="206" y="0"/>
                    <a:pt x="173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5"/>
            <p:cNvSpPr/>
            <p:nvPr/>
          </p:nvSpPr>
          <p:spPr>
            <a:xfrm>
              <a:off x="558250" y="2242150"/>
              <a:ext cx="4750" cy="4350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03" y="0"/>
                  </a:moveTo>
                  <a:cubicBezTo>
                    <a:pt x="54" y="0"/>
                    <a:pt x="0" y="37"/>
                    <a:pt x="0" y="87"/>
                  </a:cubicBezTo>
                  <a:cubicBezTo>
                    <a:pt x="0" y="140"/>
                    <a:pt x="54" y="173"/>
                    <a:pt x="103" y="173"/>
                  </a:cubicBezTo>
                  <a:cubicBezTo>
                    <a:pt x="157" y="173"/>
                    <a:pt x="190" y="140"/>
                    <a:pt x="190" y="87"/>
                  </a:cubicBezTo>
                  <a:cubicBezTo>
                    <a:pt x="190" y="37"/>
                    <a:pt x="157" y="0"/>
                    <a:pt x="103" y="0"/>
                  </a:cubicBezTo>
                  <a:close/>
                </a:path>
              </a:pathLst>
            </a:custGeom>
            <a:solidFill>
              <a:srgbClr val="0F1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5"/>
            <p:cNvSpPr/>
            <p:nvPr/>
          </p:nvSpPr>
          <p:spPr>
            <a:xfrm>
              <a:off x="550100" y="2248225"/>
              <a:ext cx="10325" cy="15875"/>
            </a:xfrm>
            <a:custGeom>
              <a:avLst/>
              <a:gdLst/>
              <a:ahLst/>
              <a:cxnLst/>
              <a:rect l="l" t="t" r="r" b="b"/>
              <a:pathLst>
                <a:path w="413" h="635" extrusionOk="0">
                  <a:moveTo>
                    <a:pt x="1" y="0"/>
                  </a:moveTo>
                  <a:lnTo>
                    <a:pt x="1" y="239"/>
                  </a:lnTo>
                  <a:cubicBezTo>
                    <a:pt x="141" y="412"/>
                    <a:pt x="277" y="565"/>
                    <a:pt x="413" y="635"/>
                  </a:cubicBezTo>
                  <a:lnTo>
                    <a:pt x="413" y="445"/>
                  </a:lnTo>
                  <a:cubicBezTo>
                    <a:pt x="277" y="359"/>
                    <a:pt x="120" y="16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5"/>
            <p:cNvSpPr/>
            <p:nvPr/>
          </p:nvSpPr>
          <p:spPr>
            <a:xfrm>
              <a:off x="569475" y="2239150"/>
              <a:ext cx="5175" cy="20225"/>
            </a:xfrm>
            <a:custGeom>
              <a:avLst/>
              <a:gdLst/>
              <a:ahLst/>
              <a:cxnLst/>
              <a:rect l="l" t="t" r="r" b="b"/>
              <a:pathLst>
                <a:path w="207" h="809" extrusionOk="0">
                  <a:moveTo>
                    <a:pt x="66" y="1"/>
                  </a:moveTo>
                  <a:cubicBezTo>
                    <a:pt x="66" y="190"/>
                    <a:pt x="66" y="445"/>
                    <a:pt x="0" y="619"/>
                  </a:cubicBezTo>
                  <a:lnTo>
                    <a:pt x="0" y="672"/>
                  </a:lnTo>
                  <a:lnTo>
                    <a:pt x="87" y="808"/>
                  </a:lnTo>
                  <a:cubicBezTo>
                    <a:pt x="169" y="652"/>
                    <a:pt x="190" y="445"/>
                    <a:pt x="206" y="223"/>
                  </a:cubicBezTo>
                  <a:cubicBezTo>
                    <a:pt x="153" y="136"/>
                    <a:pt x="103" y="54"/>
                    <a:pt x="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3CD15354-4FC3-4F08-A84E-D175E9E49E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86" r="8141" b="49683"/>
          <a:stretch/>
        </p:blipFill>
        <p:spPr>
          <a:xfrm>
            <a:off x="616308" y="553569"/>
            <a:ext cx="6166745" cy="1892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75C6DE77-0D06-45A9-A7B3-BDE2760C92D9}"/>
              </a:ext>
            </a:extLst>
          </p:cNvPr>
          <p:cNvSpPr/>
          <p:nvPr/>
        </p:nvSpPr>
        <p:spPr>
          <a:xfrm>
            <a:off x="1911332" y="2798256"/>
            <a:ext cx="4770015" cy="547775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has Virgin Galactic been working on ??</a:t>
            </a: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493CFEA9-515B-40A6-B4AD-5A996B51FB2B}"/>
              </a:ext>
            </a:extLst>
          </p:cNvPr>
          <p:cNvSpPr/>
          <p:nvPr/>
        </p:nvSpPr>
        <p:spPr>
          <a:xfrm>
            <a:off x="2275847" y="3672841"/>
            <a:ext cx="4770016" cy="587712"/>
          </a:xfrm>
          <a:prstGeom prst="wedgeRoundRectCallout">
            <a:avLst>
              <a:gd name="adj1" fmla="val 62268"/>
              <a:gd name="adj2" fmla="val -21663"/>
              <a:gd name="adj3" fmla="val 16667"/>
            </a:avLst>
          </a:prstGeom>
          <a:ln>
            <a:solidFill>
              <a:srgbClr val="FF993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FF6600"/>
                </a:solidFill>
              </a:rPr>
              <a:t>plans for sending people into space for years</a:t>
            </a:r>
            <a:r>
              <a:rPr lang="en-US" sz="1800" b="1" dirty="0">
                <a:solidFill>
                  <a:srgbClr val="FF9933"/>
                </a:solidFill>
              </a:rPr>
              <a:t>. </a:t>
            </a:r>
          </a:p>
        </p:txBody>
      </p:sp>
      <p:pic>
        <p:nvPicPr>
          <p:cNvPr id="38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A918E674-348A-44E7-8AD7-89641EAF83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674" end="125230.6875"/>
                </p14:media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5751" y="475629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2B0B76D-E1E6-466F-9A0E-FC0C0446B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06" y="2908199"/>
            <a:ext cx="871804" cy="493819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0B0841D-477C-4BDB-BF93-61B9F07C7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180" y="3346031"/>
            <a:ext cx="990599" cy="837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02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77"/>
          <p:cNvSpPr/>
          <p:nvPr/>
        </p:nvSpPr>
        <p:spPr>
          <a:xfrm rot="7218587" flipH="1">
            <a:off x="-276390" y="3079336"/>
            <a:ext cx="2320454" cy="2335127"/>
          </a:xfrm>
          <a:custGeom>
            <a:avLst/>
            <a:gdLst/>
            <a:ahLst/>
            <a:cxnLst/>
            <a:rect l="l" t="t" r="r" b="b"/>
            <a:pathLst>
              <a:path w="14694" h="14787" extrusionOk="0">
                <a:moveTo>
                  <a:pt x="10198" y="18"/>
                </a:moveTo>
                <a:cubicBezTo>
                  <a:pt x="10180" y="18"/>
                  <a:pt x="10180" y="36"/>
                  <a:pt x="10180" y="36"/>
                </a:cubicBezTo>
                <a:cubicBezTo>
                  <a:pt x="10180" y="58"/>
                  <a:pt x="10198" y="58"/>
                  <a:pt x="10198" y="58"/>
                </a:cubicBezTo>
                <a:lnTo>
                  <a:pt x="10400" y="58"/>
                </a:lnTo>
                <a:cubicBezTo>
                  <a:pt x="10417" y="58"/>
                  <a:pt x="10435" y="36"/>
                  <a:pt x="10435" y="36"/>
                </a:cubicBezTo>
                <a:cubicBezTo>
                  <a:pt x="10417" y="18"/>
                  <a:pt x="10417" y="18"/>
                  <a:pt x="10400" y="18"/>
                </a:cubicBezTo>
                <a:close/>
                <a:moveTo>
                  <a:pt x="10654" y="1"/>
                </a:moveTo>
                <a:cubicBezTo>
                  <a:pt x="10636" y="1"/>
                  <a:pt x="10636" y="18"/>
                  <a:pt x="10636" y="18"/>
                </a:cubicBezTo>
                <a:cubicBezTo>
                  <a:pt x="10636" y="36"/>
                  <a:pt x="10636" y="36"/>
                  <a:pt x="10654" y="58"/>
                </a:cubicBezTo>
                <a:cubicBezTo>
                  <a:pt x="10679" y="51"/>
                  <a:pt x="10701" y="48"/>
                  <a:pt x="10723" y="48"/>
                </a:cubicBezTo>
                <a:cubicBezTo>
                  <a:pt x="10766" y="48"/>
                  <a:pt x="10806" y="58"/>
                  <a:pt x="10856" y="58"/>
                </a:cubicBezTo>
                <a:cubicBezTo>
                  <a:pt x="10873" y="58"/>
                  <a:pt x="10873" y="36"/>
                  <a:pt x="10873" y="18"/>
                </a:cubicBezTo>
                <a:cubicBezTo>
                  <a:pt x="10873" y="18"/>
                  <a:pt x="10873" y="1"/>
                  <a:pt x="10856" y="1"/>
                </a:cubicBezTo>
                <a:close/>
                <a:moveTo>
                  <a:pt x="11110" y="18"/>
                </a:moveTo>
                <a:cubicBezTo>
                  <a:pt x="11093" y="18"/>
                  <a:pt x="11093" y="18"/>
                  <a:pt x="11093" y="36"/>
                </a:cubicBezTo>
                <a:cubicBezTo>
                  <a:pt x="11093" y="58"/>
                  <a:pt x="11093" y="58"/>
                  <a:pt x="11110" y="58"/>
                </a:cubicBezTo>
                <a:cubicBezTo>
                  <a:pt x="11167" y="58"/>
                  <a:pt x="11242" y="75"/>
                  <a:pt x="11312" y="75"/>
                </a:cubicBezTo>
                <a:lnTo>
                  <a:pt x="11329" y="58"/>
                </a:lnTo>
                <a:cubicBezTo>
                  <a:pt x="11329" y="36"/>
                  <a:pt x="11329" y="36"/>
                  <a:pt x="11312" y="36"/>
                </a:cubicBezTo>
                <a:cubicBezTo>
                  <a:pt x="11242" y="18"/>
                  <a:pt x="11167" y="18"/>
                  <a:pt x="11110" y="18"/>
                </a:cubicBezTo>
                <a:close/>
                <a:moveTo>
                  <a:pt x="9966" y="48"/>
                </a:moveTo>
                <a:cubicBezTo>
                  <a:pt x="9963" y="48"/>
                  <a:pt x="9961" y="51"/>
                  <a:pt x="9961" y="58"/>
                </a:cubicBezTo>
                <a:cubicBezTo>
                  <a:pt x="9886" y="58"/>
                  <a:pt x="9816" y="58"/>
                  <a:pt x="9742" y="75"/>
                </a:cubicBezTo>
                <a:lnTo>
                  <a:pt x="9724" y="93"/>
                </a:lnTo>
                <a:cubicBezTo>
                  <a:pt x="9724" y="110"/>
                  <a:pt x="9742" y="110"/>
                  <a:pt x="9742" y="110"/>
                </a:cubicBezTo>
                <a:lnTo>
                  <a:pt x="9759" y="110"/>
                </a:lnTo>
                <a:cubicBezTo>
                  <a:pt x="9816" y="110"/>
                  <a:pt x="9886" y="93"/>
                  <a:pt x="9961" y="93"/>
                </a:cubicBezTo>
                <a:cubicBezTo>
                  <a:pt x="9961" y="93"/>
                  <a:pt x="9979" y="75"/>
                  <a:pt x="9979" y="58"/>
                </a:cubicBezTo>
                <a:cubicBezTo>
                  <a:pt x="9979" y="58"/>
                  <a:pt x="9971" y="48"/>
                  <a:pt x="9966" y="48"/>
                </a:cubicBezTo>
                <a:close/>
                <a:moveTo>
                  <a:pt x="11571" y="58"/>
                </a:moveTo>
                <a:cubicBezTo>
                  <a:pt x="11549" y="58"/>
                  <a:pt x="11531" y="58"/>
                  <a:pt x="11531" y="75"/>
                </a:cubicBezTo>
                <a:lnTo>
                  <a:pt x="11549" y="93"/>
                </a:lnTo>
                <a:cubicBezTo>
                  <a:pt x="11623" y="93"/>
                  <a:pt x="11698" y="110"/>
                  <a:pt x="11751" y="110"/>
                </a:cubicBezTo>
                <a:lnTo>
                  <a:pt x="11768" y="110"/>
                </a:lnTo>
                <a:cubicBezTo>
                  <a:pt x="11768" y="110"/>
                  <a:pt x="11790" y="110"/>
                  <a:pt x="11790" y="93"/>
                </a:cubicBezTo>
                <a:lnTo>
                  <a:pt x="11768" y="75"/>
                </a:lnTo>
                <a:cubicBezTo>
                  <a:pt x="11698" y="75"/>
                  <a:pt x="11623" y="58"/>
                  <a:pt x="11571" y="58"/>
                </a:cubicBezTo>
                <a:close/>
                <a:moveTo>
                  <a:pt x="9505" y="110"/>
                </a:moveTo>
                <a:cubicBezTo>
                  <a:pt x="9430" y="128"/>
                  <a:pt x="9378" y="146"/>
                  <a:pt x="9303" y="167"/>
                </a:cubicBezTo>
                <a:cubicBezTo>
                  <a:pt x="9286" y="167"/>
                  <a:pt x="9286" y="185"/>
                  <a:pt x="9286" y="185"/>
                </a:cubicBezTo>
                <a:cubicBezTo>
                  <a:pt x="9286" y="203"/>
                  <a:pt x="9303" y="203"/>
                  <a:pt x="9303" y="203"/>
                </a:cubicBezTo>
                <a:cubicBezTo>
                  <a:pt x="9378" y="185"/>
                  <a:pt x="9448" y="167"/>
                  <a:pt x="9505" y="167"/>
                </a:cubicBezTo>
                <a:cubicBezTo>
                  <a:pt x="9522" y="146"/>
                  <a:pt x="9522" y="146"/>
                  <a:pt x="9522" y="128"/>
                </a:cubicBezTo>
                <a:cubicBezTo>
                  <a:pt x="9522" y="128"/>
                  <a:pt x="9522" y="110"/>
                  <a:pt x="9505" y="110"/>
                </a:cubicBezTo>
                <a:close/>
                <a:moveTo>
                  <a:pt x="12009" y="110"/>
                </a:moveTo>
                <a:lnTo>
                  <a:pt x="11987" y="128"/>
                </a:lnTo>
                <a:cubicBezTo>
                  <a:pt x="11987" y="146"/>
                  <a:pt x="11987" y="167"/>
                  <a:pt x="12009" y="167"/>
                </a:cubicBezTo>
                <a:cubicBezTo>
                  <a:pt x="12062" y="167"/>
                  <a:pt x="12137" y="185"/>
                  <a:pt x="12207" y="203"/>
                </a:cubicBezTo>
                <a:cubicBezTo>
                  <a:pt x="12207" y="203"/>
                  <a:pt x="12229" y="203"/>
                  <a:pt x="12229" y="185"/>
                </a:cubicBezTo>
                <a:cubicBezTo>
                  <a:pt x="12229" y="185"/>
                  <a:pt x="12229" y="167"/>
                  <a:pt x="12207" y="167"/>
                </a:cubicBezTo>
                <a:cubicBezTo>
                  <a:pt x="12154" y="146"/>
                  <a:pt x="12079" y="128"/>
                  <a:pt x="12009" y="110"/>
                </a:cubicBezTo>
                <a:close/>
                <a:moveTo>
                  <a:pt x="9066" y="220"/>
                </a:moveTo>
                <a:cubicBezTo>
                  <a:pt x="8992" y="255"/>
                  <a:pt x="8939" y="277"/>
                  <a:pt x="8865" y="295"/>
                </a:cubicBezTo>
                <a:cubicBezTo>
                  <a:pt x="8847" y="295"/>
                  <a:pt x="8847" y="312"/>
                  <a:pt x="8847" y="312"/>
                </a:cubicBezTo>
                <a:lnTo>
                  <a:pt x="8865" y="330"/>
                </a:lnTo>
                <a:lnTo>
                  <a:pt x="8882" y="330"/>
                </a:lnTo>
                <a:cubicBezTo>
                  <a:pt x="8939" y="312"/>
                  <a:pt x="9009" y="295"/>
                  <a:pt x="9066" y="277"/>
                </a:cubicBezTo>
                <a:cubicBezTo>
                  <a:pt x="9084" y="255"/>
                  <a:pt x="9084" y="255"/>
                  <a:pt x="9084" y="238"/>
                </a:cubicBezTo>
                <a:lnTo>
                  <a:pt x="9066" y="220"/>
                </a:lnTo>
                <a:close/>
                <a:moveTo>
                  <a:pt x="12442" y="230"/>
                </a:moveTo>
                <a:cubicBezTo>
                  <a:pt x="12436" y="230"/>
                  <a:pt x="12426" y="238"/>
                  <a:pt x="12426" y="238"/>
                </a:cubicBezTo>
                <a:cubicBezTo>
                  <a:pt x="12426" y="255"/>
                  <a:pt x="12426" y="255"/>
                  <a:pt x="12448" y="277"/>
                </a:cubicBezTo>
                <a:cubicBezTo>
                  <a:pt x="12501" y="295"/>
                  <a:pt x="12575" y="312"/>
                  <a:pt x="12628" y="330"/>
                </a:cubicBezTo>
                <a:lnTo>
                  <a:pt x="12645" y="330"/>
                </a:lnTo>
                <a:cubicBezTo>
                  <a:pt x="12645" y="330"/>
                  <a:pt x="12667" y="330"/>
                  <a:pt x="12667" y="312"/>
                </a:cubicBezTo>
                <a:cubicBezTo>
                  <a:pt x="12667" y="312"/>
                  <a:pt x="12667" y="295"/>
                  <a:pt x="12645" y="295"/>
                </a:cubicBezTo>
                <a:cubicBezTo>
                  <a:pt x="12593" y="277"/>
                  <a:pt x="12518" y="255"/>
                  <a:pt x="12448" y="238"/>
                </a:cubicBezTo>
                <a:cubicBezTo>
                  <a:pt x="12448" y="232"/>
                  <a:pt x="12445" y="230"/>
                  <a:pt x="12442" y="230"/>
                </a:cubicBezTo>
                <a:close/>
                <a:moveTo>
                  <a:pt x="8628" y="387"/>
                </a:moveTo>
                <a:cubicBezTo>
                  <a:pt x="8571" y="404"/>
                  <a:pt x="8500" y="439"/>
                  <a:pt x="8443" y="475"/>
                </a:cubicBezTo>
                <a:cubicBezTo>
                  <a:pt x="8426" y="475"/>
                  <a:pt x="8426" y="475"/>
                  <a:pt x="8443" y="496"/>
                </a:cubicBezTo>
                <a:lnTo>
                  <a:pt x="8443" y="514"/>
                </a:lnTo>
                <a:lnTo>
                  <a:pt x="8461" y="514"/>
                </a:lnTo>
                <a:cubicBezTo>
                  <a:pt x="8518" y="475"/>
                  <a:pt x="8588" y="439"/>
                  <a:pt x="8645" y="422"/>
                </a:cubicBezTo>
                <a:cubicBezTo>
                  <a:pt x="8663" y="422"/>
                  <a:pt x="8663" y="404"/>
                  <a:pt x="8663" y="387"/>
                </a:cubicBezTo>
                <a:close/>
                <a:moveTo>
                  <a:pt x="12847" y="387"/>
                </a:moveTo>
                <a:cubicBezTo>
                  <a:pt x="12847" y="404"/>
                  <a:pt x="12847" y="422"/>
                  <a:pt x="12865" y="422"/>
                </a:cubicBezTo>
                <a:cubicBezTo>
                  <a:pt x="12922" y="439"/>
                  <a:pt x="12996" y="475"/>
                  <a:pt x="13049" y="514"/>
                </a:cubicBezTo>
                <a:lnTo>
                  <a:pt x="13066" y="514"/>
                </a:lnTo>
                <a:cubicBezTo>
                  <a:pt x="13066" y="514"/>
                  <a:pt x="13066" y="496"/>
                  <a:pt x="13084" y="496"/>
                </a:cubicBezTo>
                <a:cubicBezTo>
                  <a:pt x="13084" y="475"/>
                  <a:pt x="13084" y="475"/>
                  <a:pt x="13066" y="457"/>
                </a:cubicBezTo>
                <a:cubicBezTo>
                  <a:pt x="13014" y="439"/>
                  <a:pt x="12939" y="404"/>
                  <a:pt x="12887" y="387"/>
                </a:cubicBezTo>
                <a:close/>
                <a:moveTo>
                  <a:pt x="8237" y="576"/>
                </a:moveTo>
                <a:cubicBezTo>
                  <a:pt x="8234" y="576"/>
                  <a:pt x="8230" y="578"/>
                  <a:pt x="8224" y="584"/>
                </a:cubicBezTo>
                <a:cubicBezTo>
                  <a:pt x="8172" y="624"/>
                  <a:pt x="8097" y="641"/>
                  <a:pt x="8040" y="676"/>
                </a:cubicBezTo>
                <a:cubicBezTo>
                  <a:pt x="8040" y="694"/>
                  <a:pt x="8022" y="694"/>
                  <a:pt x="8040" y="716"/>
                </a:cubicBezTo>
                <a:cubicBezTo>
                  <a:pt x="8040" y="716"/>
                  <a:pt x="8040" y="733"/>
                  <a:pt x="8062" y="733"/>
                </a:cubicBezTo>
                <a:lnTo>
                  <a:pt x="8062" y="716"/>
                </a:lnTo>
                <a:cubicBezTo>
                  <a:pt x="8132" y="676"/>
                  <a:pt x="8189" y="659"/>
                  <a:pt x="8242" y="624"/>
                </a:cubicBezTo>
                <a:cubicBezTo>
                  <a:pt x="8259" y="606"/>
                  <a:pt x="8259" y="606"/>
                  <a:pt x="8242" y="584"/>
                </a:cubicBezTo>
                <a:cubicBezTo>
                  <a:pt x="8242" y="584"/>
                  <a:pt x="8242" y="576"/>
                  <a:pt x="8237" y="576"/>
                </a:cubicBezTo>
                <a:close/>
                <a:moveTo>
                  <a:pt x="13281" y="576"/>
                </a:moveTo>
                <a:cubicBezTo>
                  <a:pt x="13276" y="576"/>
                  <a:pt x="13268" y="584"/>
                  <a:pt x="13268" y="584"/>
                </a:cubicBezTo>
                <a:cubicBezTo>
                  <a:pt x="13251" y="606"/>
                  <a:pt x="13268" y="606"/>
                  <a:pt x="13268" y="624"/>
                </a:cubicBezTo>
                <a:cubicBezTo>
                  <a:pt x="13325" y="659"/>
                  <a:pt x="13395" y="676"/>
                  <a:pt x="13452" y="716"/>
                </a:cubicBezTo>
                <a:lnTo>
                  <a:pt x="13452" y="733"/>
                </a:lnTo>
                <a:cubicBezTo>
                  <a:pt x="13470" y="733"/>
                  <a:pt x="13470" y="716"/>
                  <a:pt x="13470" y="716"/>
                </a:cubicBezTo>
                <a:cubicBezTo>
                  <a:pt x="13487" y="716"/>
                  <a:pt x="13470" y="694"/>
                  <a:pt x="13470" y="694"/>
                </a:cubicBezTo>
                <a:cubicBezTo>
                  <a:pt x="13413" y="659"/>
                  <a:pt x="13360" y="624"/>
                  <a:pt x="13286" y="584"/>
                </a:cubicBezTo>
                <a:cubicBezTo>
                  <a:pt x="13286" y="578"/>
                  <a:pt x="13284" y="576"/>
                  <a:pt x="13281" y="576"/>
                </a:cubicBezTo>
                <a:close/>
                <a:moveTo>
                  <a:pt x="7843" y="825"/>
                </a:moveTo>
                <a:cubicBezTo>
                  <a:pt x="7786" y="860"/>
                  <a:pt x="7733" y="896"/>
                  <a:pt x="7676" y="953"/>
                </a:cubicBezTo>
                <a:cubicBezTo>
                  <a:pt x="7658" y="953"/>
                  <a:pt x="7658" y="970"/>
                  <a:pt x="7676" y="970"/>
                </a:cubicBezTo>
                <a:lnTo>
                  <a:pt x="7676" y="988"/>
                </a:lnTo>
                <a:lnTo>
                  <a:pt x="7693" y="970"/>
                </a:lnTo>
                <a:cubicBezTo>
                  <a:pt x="7750" y="935"/>
                  <a:pt x="7803" y="896"/>
                  <a:pt x="7860" y="860"/>
                </a:cubicBezTo>
                <a:cubicBezTo>
                  <a:pt x="7878" y="843"/>
                  <a:pt x="7878" y="843"/>
                  <a:pt x="7860" y="825"/>
                </a:cubicBezTo>
                <a:close/>
                <a:moveTo>
                  <a:pt x="13672" y="825"/>
                </a:moveTo>
                <a:cubicBezTo>
                  <a:pt x="13672" y="825"/>
                  <a:pt x="13654" y="825"/>
                  <a:pt x="13632" y="843"/>
                </a:cubicBezTo>
                <a:cubicBezTo>
                  <a:pt x="13632" y="843"/>
                  <a:pt x="13632" y="860"/>
                  <a:pt x="13654" y="860"/>
                </a:cubicBezTo>
                <a:cubicBezTo>
                  <a:pt x="13707" y="896"/>
                  <a:pt x="13764" y="953"/>
                  <a:pt x="13799" y="988"/>
                </a:cubicBezTo>
                <a:lnTo>
                  <a:pt x="13816" y="1005"/>
                </a:lnTo>
                <a:lnTo>
                  <a:pt x="13834" y="988"/>
                </a:lnTo>
                <a:lnTo>
                  <a:pt x="13834" y="970"/>
                </a:lnTo>
                <a:cubicBezTo>
                  <a:pt x="13781" y="913"/>
                  <a:pt x="13724" y="878"/>
                  <a:pt x="13672" y="825"/>
                </a:cubicBezTo>
                <a:close/>
                <a:moveTo>
                  <a:pt x="7474" y="1097"/>
                </a:moveTo>
                <a:cubicBezTo>
                  <a:pt x="7422" y="1154"/>
                  <a:pt x="7382" y="1189"/>
                  <a:pt x="7329" y="1242"/>
                </a:cubicBezTo>
                <a:cubicBezTo>
                  <a:pt x="7329" y="1242"/>
                  <a:pt x="7312" y="1264"/>
                  <a:pt x="7329" y="1282"/>
                </a:cubicBezTo>
                <a:lnTo>
                  <a:pt x="7365" y="1282"/>
                </a:lnTo>
                <a:cubicBezTo>
                  <a:pt x="7404" y="1225"/>
                  <a:pt x="7457" y="1172"/>
                  <a:pt x="7514" y="1132"/>
                </a:cubicBezTo>
                <a:lnTo>
                  <a:pt x="7514" y="1097"/>
                </a:lnTo>
                <a:close/>
                <a:moveTo>
                  <a:pt x="13983" y="1132"/>
                </a:moveTo>
                <a:cubicBezTo>
                  <a:pt x="13983" y="1154"/>
                  <a:pt x="13961" y="1154"/>
                  <a:pt x="13983" y="1172"/>
                </a:cubicBezTo>
                <a:cubicBezTo>
                  <a:pt x="14018" y="1207"/>
                  <a:pt x="14071" y="1264"/>
                  <a:pt x="14110" y="1317"/>
                </a:cubicBezTo>
                <a:lnTo>
                  <a:pt x="14128" y="1334"/>
                </a:lnTo>
                <a:lnTo>
                  <a:pt x="14145" y="1317"/>
                </a:lnTo>
                <a:lnTo>
                  <a:pt x="14145" y="1299"/>
                </a:lnTo>
                <a:cubicBezTo>
                  <a:pt x="14110" y="1242"/>
                  <a:pt x="14053" y="1189"/>
                  <a:pt x="14018" y="1132"/>
                </a:cubicBezTo>
                <a:close/>
                <a:moveTo>
                  <a:pt x="7172" y="1413"/>
                </a:moveTo>
                <a:cubicBezTo>
                  <a:pt x="7164" y="1413"/>
                  <a:pt x="7154" y="1418"/>
                  <a:pt x="7145" y="1426"/>
                </a:cubicBezTo>
                <a:cubicBezTo>
                  <a:pt x="7110" y="1461"/>
                  <a:pt x="7053" y="1518"/>
                  <a:pt x="7018" y="1571"/>
                </a:cubicBezTo>
                <a:lnTo>
                  <a:pt x="7018" y="1610"/>
                </a:lnTo>
                <a:lnTo>
                  <a:pt x="7053" y="1610"/>
                </a:lnTo>
                <a:cubicBezTo>
                  <a:pt x="7093" y="1553"/>
                  <a:pt x="7145" y="1501"/>
                  <a:pt x="7185" y="1444"/>
                </a:cubicBezTo>
                <a:cubicBezTo>
                  <a:pt x="7202" y="1444"/>
                  <a:pt x="7202" y="1426"/>
                  <a:pt x="7185" y="1426"/>
                </a:cubicBezTo>
                <a:cubicBezTo>
                  <a:pt x="7185" y="1418"/>
                  <a:pt x="7179" y="1413"/>
                  <a:pt x="7172" y="1413"/>
                </a:cubicBezTo>
                <a:close/>
                <a:moveTo>
                  <a:pt x="14273" y="1488"/>
                </a:moveTo>
                <a:cubicBezTo>
                  <a:pt x="14268" y="1488"/>
                  <a:pt x="14264" y="1492"/>
                  <a:pt x="14255" y="1501"/>
                </a:cubicBezTo>
                <a:lnTo>
                  <a:pt x="14255" y="1518"/>
                </a:lnTo>
                <a:cubicBezTo>
                  <a:pt x="14290" y="1571"/>
                  <a:pt x="14330" y="1646"/>
                  <a:pt x="14347" y="1703"/>
                </a:cubicBezTo>
                <a:cubicBezTo>
                  <a:pt x="14365" y="1703"/>
                  <a:pt x="14365" y="1703"/>
                  <a:pt x="14365" y="1720"/>
                </a:cubicBezTo>
                <a:lnTo>
                  <a:pt x="14382" y="1703"/>
                </a:lnTo>
                <a:cubicBezTo>
                  <a:pt x="14382" y="1703"/>
                  <a:pt x="14400" y="1681"/>
                  <a:pt x="14382" y="1681"/>
                </a:cubicBezTo>
                <a:cubicBezTo>
                  <a:pt x="14365" y="1610"/>
                  <a:pt x="14330" y="1553"/>
                  <a:pt x="14290" y="1501"/>
                </a:cubicBezTo>
                <a:cubicBezTo>
                  <a:pt x="14281" y="1492"/>
                  <a:pt x="14277" y="1488"/>
                  <a:pt x="14273" y="1488"/>
                </a:cubicBezTo>
                <a:close/>
                <a:moveTo>
                  <a:pt x="6880" y="1760"/>
                </a:moveTo>
                <a:cubicBezTo>
                  <a:pt x="6873" y="1760"/>
                  <a:pt x="6865" y="1764"/>
                  <a:pt x="6856" y="1773"/>
                </a:cubicBezTo>
                <a:cubicBezTo>
                  <a:pt x="6816" y="1830"/>
                  <a:pt x="6781" y="1882"/>
                  <a:pt x="6746" y="1939"/>
                </a:cubicBezTo>
                <a:cubicBezTo>
                  <a:pt x="6724" y="1939"/>
                  <a:pt x="6746" y="1957"/>
                  <a:pt x="6746" y="1957"/>
                </a:cubicBezTo>
                <a:lnTo>
                  <a:pt x="6764" y="1975"/>
                </a:lnTo>
                <a:lnTo>
                  <a:pt x="6781" y="1957"/>
                </a:lnTo>
                <a:cubicBezTo>
                  <a:pt x="6816" y="1900"/>
                  <a:pt x="6856" y="1847"/>
                  <a:pt x="6891" y="1790"/>
                </a:cubicBezTo>
                <a:cubicBezTo>
                  <a:pt x="6908" y="1790"/>
                  <a:pt x="6908" y="1773"/>
                  <a:pt x="6891" y="1773"/>
                </a:cubicBezTo>
                <a:cubicBezTo>
                  <a:pt x="6891" y="1764"/>
                  <a:pt x="6886" y="1760"/>
                  <a:pt x="6880" y="1760"/>
                </a:cubicBezTo>
                <a:close/>
                <a:moveTo>
                  <a:pt x="14479" y="1892"/>
                </a:moveTo>
                <a:cubicBezTo>
                  <a:pt x="14476" y="1892"/>
                  <a:pt x="14474" y="1894"/>
                  <a:pt x="14474" y="1900"/>
                </a:cubicBezTo>
                <a:cubicBezTo>
                  <a:pt x="14457" y="1900"/>
                  <a:pt x="14457" y="1922"/>
                  <a:pt x="14457" y="1922"/>
                </a:cubicBezTo>
                <a:cubicBezTo>
                  <a:pt x="14474" y="1992"/>
                  <a:pt x="14492" y="2049"/>
                  <a:pt x="14531" y="2119"/>
                </a:cubicBezTo>
                <a:lnTo>
                  <a:pt x="14549" y="2119"/>
                </a:lnTo>
                <a:cubicBezTo>
                  <a:pt x="14566" y="2119"/>
                  <a:pt x="14566" y="2119"/>
                  <a:pt x="14566" y="2102"/>
                </a:cubicBezTo>
                <a:cubicBezTo>
                  <a:pt x="14549" y="2032"/>
                  <a:pt x="14509" y="1975"/>
                  <a:pt x="14492" y="1900"/>
                </a:cubicBezTo>
                <a:cubicBezTo>
                  <a:pt x="14492" y="1900"/>
                  <a:pt x="14484" y="1892"/>
                  <a:pt x="14479" y="1892"/>
                </a:cubicBezTo>
                <a:close/>
                <a:moveTo>
                  <a:pt x="6597" y="2141"/>
                </a:moveTo>
                <a:cubicBezTo>
                  <a:pt x="6562" y="2194"/>
                  <a:pt x="6527" y="2268"/>
                  <a:pt x="6505" y="2321"/>
                </a:cubicBezTo>
                <a:cubicBezTo>
                  <a:pt x="6487" y="2339"/>
                  <a:pt x="6487" y="2339"/>
                  <a:pt x="6505" y="2360"/>
                </a:cubicBezTo>
                <a:cubicBezTo>
                  <a:pt x="6527" y="2360"/>
                  <a:pt x="6527" y="2339"/>
                  <a:pt x="6544" y="2339"/>
                </a:cubicBezTo>
                <a:cubicBezTo>
                  <a:pt x="6562" y="2286"/>
                  <a:pt x="6597" y="2229"/>
                  <a:pt x="6636" y="2159"/>
                </a:cubicBezTo>
                <a:cubicBezTo>
                  <a:pt x="6654" y="2159"/>
                  <a:pt x="6636" y="2141"/>
                  <a:pt x="6636" y="2141"/>
                </a:cubicBezTo>
                <a:close/>
                <a:moveTo>
                  <a:pt x="14601" y="2321"/>
                </a:moveTo>
                <a:cubicBezTo>
                  <a:pt x="14584" y="2321"/>
                  <a:pt x="14584" y="2339"/>
                  <a:pt x="14584" y="2360"/>
                </a:cubicBezTo>
                <a:cubicBezTo>
                  <a:pt x="14601" y="2413"/>
                  <a:pt x="14601" y="2488"/>
                  <a:pt x="14619" y="2558"/>
                </a:cubicBezTo>
                <a:cubicBezTo>
                  <a:pt x="14619" y="2558"/>
                  <a:pt x="14619" y="2580"/>
                  <a:pt x="14641" y="2580"/>
                </a:cubicBezTo>
                <a:cubicBezTo>
                  <a:pt x="14658" y="2580"/>
                  <a:pt x="14658" y="2558"/>
                  <a:pt x="14658" y="2540"/>
                </a:cubicBezTo>
                <a:cubicBezTo>
                  <a:pt x="14658" y="2488"/>
                  <a:pt x="14641" y="2413"/>
                  <a:pt x="14619" y="2339"/>
                </a:cubicBezTo>
                <a:lnTo>
                  <a:pt x="14601" y="2321"/>
                </a:lnTo>
                <a:close/>
                <a:moveTo>
                  <a:pt x="6417" y="2523"/>
                </a:moveTo>
                <a:cubicBezTo>
                  <a:pt x="6395" y="2523"/>
                  <a:pt x="6378" y="2523"/>
                  <a:pt x="6378" y="2540"/>
                </a:cubicBezTo>
                <a:cubicBezTo>
                  <a:pt x="6343" y="2597"/>
                  <a:pt x="6325" y="2668"/>
                  <a:pt x="6286" y="2725"/>
                </a:cubicBezTo>
                <a:cubicBezTo>
                  <a:pt x="6286" y="2742"/>
                  <a:pt x="6286" y="2742"/>
                  <a:pt x="6307" y="2760"/>
                </a:cubicBezTo>
                <a:cubicBezTo>
                  <a:pt x="6325" y="2760"/>
                  <a:pt x="6325" y="2742"/>
                  <a:pt x="6325" y="2742"/>
                </a:cubicBezTo>
                <a:cubicBezTo>
                  <a:pt x="6360" y="2689"/>
                  <a:pt x="6378" y="2615"/>
                  <a:pt x="6417" y="2558"/>
                </a:cubicBezTo>
                <a:lnTo>
                  <a:pt x="6417" y="2523"/>
                </a:lnTo>
                <a:close/>
                <a:moveTo>
                  <a:pt x="2256" y="2729"/>
                </a:moveTo>
                <a:cubicBezTo>
                  <a:pt x="2249" y="2729"/>
                  <a:pt x="2239" y="2733"/>
                  <a:pt x="2228" y="2742"/>
                </a:cubicBezTo>
                <a:cubicBezTo>
                  <a:pt x="2228" y="2742"/>
                  <a:pt x="2228" y="2760"/>
                  <a:pt x="2250" y="2760"/>
                </a:cubicBezTo>
                <a:cubicBezTo>
                  <a:pt x="2285" y="2817"/>
                  <a:pt x="2338" y="2852"/>
                  <a:pt x="2395" y="2909"/>
                </a:cubicBezTo>
                <a:lnTo>
                  <a:pt x="2413" y="2909"/>
                </a:lnTo>
                <a:cubicBezTo>
                  <a:pt x="2430" y="2887"/>
                  <a:pt x="2430" y="2887"/>
                  <a:pt x="2413" y="2869"/>
                </a:cubicBezTo>
                <a:cubicBezTo>
                  <a:pt x="2360" y="2834"/>
                  <a:pt x="2321" y="2777"/>
                  <a:pt x="2268" y="2742"/>
                </a:cubicBezTo>
                <a:cubicBezTo>
                  <a:pt x="2268" y="2733"/>
                  <a:pt x="2264" y="2729"/>
                  <a:pt x="2256" y="2729"/>
                </a:cubicBezTo>
                <a:close/>
                <a:moveTo>
                  <a:pt x="14658" y="2777"/>
                </a:moveTo>
                <a:cubicBezTo>
                  <a:pt x="14658" y="2777"/>
                  <a:pt x="14641" y="2777"/>
                  <a:pt x="14641" y="2799"/>
                </a:cubicBezTo>
                <a:cubicBezTo>
                  <a:pt x="14641" y="2869"/>
                  <a:pt x="14658" y="2944"/>
                  <a:pt x="14658" y="2996"/>
                </a:cubicBezTo>
                <a:cubicBezTo>
                  <a:pt x="14658" y="3018"/>
                  <a:pt x="14658" y="3018"/>
                  <a:pt x="14676" y="3018"/>
                </a:cubicBezTo>
                <a:cubicBezTo>
                  <a:pt x="14676" y="3018"/>
                  <a:pt x="14694" y="3018"/>
                  <a:pt x="14694" y="2996"/>
                </a:cubicBezTo>
                <a:lnTo>
                  <a:pt x="14694" y="2799"/>
                </a:lnTo>
                <a:cubicBezTo>
                  <a:pt x="14676" y="2777"/>
                  <a:pt x="14676" y="2777"/>
                  <a:pt x="14658" y="2777"/>
                </a:cubicBezTo>
                <a:close/>
                <a:moveTo>
                  <a:pt x="6215" y="2944"/>
                </a:moveTo>
                <a:cubicBezTo>
                  <a:pt x="6215" y="2944"/>
                  <a:pt x="6198" y="2944"/>
                  <a:pt x="6198" y="2961"/>
                </a:cubicBezTo>
                <a:cubicBezTo>
                  <a:pt x="6158" y="3018"/>
                  <a:pt x="6141" y="3089"/>
                  <a:pt x="6123" y="3146"/>
                </a:cubicBezTo>
                <a:cubicBezTo>
                  <a:pt x="6106" y="3163"/>
                  <a:pt x="6123" y="3163"/>
                  <a:pt x="6123" y="3181"/>
                </a:cubicBezTo>
                <a:lnTo>
                  <a:pt x="6141" y="3181"/>
                </a:lnTo>
                <a:lnTo>
                  <a:pt x="6158" y="3163"/>
                </a:lnTo>
                <a:cubicBezTo>
                  <a:pt x="6176" y="3089"/>
                  <a:pt x="6198" y="3036"/>
                  <a:pt x="6233" y="2961"/>
                </a:cubicBezTo>
                <a:cubicBezTo>
                  <a:pt x="6233" y="2961"/>
                  <a:pt x="6233" y="2944"/>
                  <a:pt x="6215" y="2944"/>
                </a:cubicBezTo>
                <a:close/>
                <a:moveTo>
                  <a:pt x="2557" y="3053"/>
                </a:moveTo>
                <a:lnTo>
                  <a:pt x="2557" y="3089"/>
                </a:lnTo>
                <a:cubicBezTo>
                  <a:pt x="2614" y="3128"/>
                  <a:pt x="2650" y="3181"/>
                  <a:pt x="2707" y="3238"/>
                </a:cubicBezTo>
                <a:lnTo>
                  <a:pt x="2724" y="3238"/>
                </a:lnTo>
                <a:cubicBezTo>
                  <a:pt x="2742" y="3238"/>
                  <a:pt x="2742" y="3216"/>
                  <a:pt x="2724" y="3198"/>
                </a:cubicBezTo>
                <a:cubicBezTo>
                  <a:pt x="2689" y="3163"/>
                  <a:pt x="2632" y="3106"/>
                  <a:pt x="2597" y="3053"/>
                </a:cubicBezTo>
                <a:close/>
                <a:moveTo>
                  <a:pt x="14658" y="3238"/>
                </a:moveTo>
                <a:cubicBezTo>
                  <a:pt x="14658" y="3238"/>
                  <a:pt x="14641" y="3238"/>
                  <a:pt x="14641" y="3255"/>
                </a:cubicBezTo>
                <a:cubicBezTo>
                  <a:pt x="14641" y="3308"/>
                  <a:pt x="14619" y="3382"/>
                  <a:pt x="14619" y="3457"/>
                </a:cubicBezTo>
                <a:cubicBezTo>
                  <a:pt x="14619" y="3457"/>
                  <a:pt x="14619" y="3475"/>
                  <a:pt x="14641" y="3475"/>
                </a:cubicBezTo>
                <a:cubicBezTo>
                  <a:pt x="14658" y="3475"/>
                  <a:pt x="14658" y="3475"/>
                  <a:pt x="14658" y="3457"/>
                </a:cubicBezTo>
                <a:cubicBezTo>
                  <a:pt x="14676" y="3382"/>
                  <a:pt x="14676" y="3325"/>
                  <a:pt x="14676" y="3255"/>
                </a:cubicBezTo>
                <a:cubicBezTo>
                  <a:pt x="14676" y="3238"/>
                  <a:pt x="14676" y="3238"/>
                  <a:pt x="14658" y="3238"/>
                </a:cubicBezTo>
                <a:close/>
                <a:moveTo>
                  <a:pt x="2878" y="3387"/>
                </a:moveTo>
                <a:cubicBezTo>
                  <a:pt x="2873" y="3387"/>
                  <a:pt x="2869" y="3391"/>
                  <a:pt x="2869" y="3400"/>
                </a:cubicBezTo>
                <a:cubicBezTo>
                  <a:pt x="2851" y="3400"/>
                  <a:pt x="2851" y="3418"/>
                  <a:pt x="2851" y="3418"/>
                </a:cubicBezTo>
                <a:cubicBezTo>
                  <a:pt x="2908" y="3475"/>
                  <a:pt x="2943" y="3527"/>
                  <a:pt x="2996" y="3584"/>
                </a:cubicBezTo>
                <a:lnTo>
                  <a:pt x="3018" y="3584"/>
                </a:lnTo>
                <a:cubicBezTo>
                  <a:pt x="3035" y="3584"/>
                  <a:pt x="3035" y="3567"/>
                  <a:pt x="3018" y="3545"/>
                </a:cubicBezTo>
                <a:cubicBezTo>
                  <a:pt x="2978" y="3492"/>
                  <a:pt x="2943" y="3435"/>
                  <a:pt x="2886" y="3400"/>
                </a:cubicBezTo>
                <a:cubicBezTo>
                  <a:pt x="2886" y="3391"/>
                  <a:pt x="2882" y="3387"/>
                  <a:pt x="2878" y="3387"/>
                </a:cubicBezTo>
                <a:close/>
                <a:moveTo>
                  <a:pt x="6066" y="3365"/>
                </a:moveTo>
                <a:cubicBezTo>
                  <a:pt x="6049" y="3365"/>
                  <a:pt x="6031" y="3365"/>
                  <a:pt x="6031" y="3382"/>
                </a:cubicBezTo>
                <a:cubicBezTo>
                  <a:pt x="6014" y="3435"/>
                  <a:pt x="5996" y="3510"/>
                  <a:pt x="5979" y="3584"/>
                </a:cubicBezTo>
                <a:cubicBezTo>
                  <a:pt x="5979" y="3584"/>
                  <a:pt x="5979" y="3602"/>
                  <a:pt x="5996" y="3602"/>
                </a:cubicBezTo>
                <a:cubicBezTo>
                  <a:pt x="5996" y="3602"/>
                  <a:pt x="6014" y="3602"/>
                  <a:pt x="6014" y="3584"/>
                </a:cubicBezTo>
                <a:cubicBezTo>
                  <a:pt x="6031" y="3527"/>
                  <a:pt x="6049" y="3457"/>
                  <a:pt x="6066" y="3400"/>
                </a:cubicBezTo>
                <a:cubicBezTo>
                  <a:pt x="6088" y="3382"/>
                  <a:pt x="6066" y="3365"/>
                  <a:pt x="6066" y="3365"/>
                </a:cubicBezTo>
                <a:close/>
                <a:moveTo>
                  <a:pt x="14601" y="3676"/>
                </a:moveTo>
                <a:cubicBezTo>
                  <a:pt x="14584" y="3676"/>
                  <a:pt x="14584" y="3676"/>
                  <a:pt x="14584" y="3694"/>
                </a:cubicBezTo>
                <a:cubicBezTo>
                  <a:pt x="14566" y="3764"/>
                  <a:pt x="14549" y="3821"/>
                  <a:pt x="14531" y="3896"/>
                </a:cubicBezTo>
                <a:cubicBezTo>
                  <a:pt x="14531" y="3913"/>
                  <a:pt x="14531" y="3913"/>
                  <a:pt x="14549" y="3913"/>
                </a:cubicBezTo>
                <a:lnTo>
                  <a:pt x="14566" y="3913"/>
                </a:lnTo>
                <a:cubicBezTo>
                  <a:pt x="14584" y="3839"/>
                  <a:pt x="14601" y="3764"/>
                  <a:pt x="14619" y="3711"/>
                </a:cubicBezTo>
                <a:cubicBezTo>
                  <a:pt x="14619" y="3694"/>
                  <a:pt x="14619" y="3676"/>
                  <a:pt x="14601" y="3676"/>
                </a:cubicBezTo>
                <a:close/>
                <a:moveTo>
                  <a:pt x="3163" y="3733"/>
                </a:moveTo>
                <a:cubicBezTo>
                  <a:pt x="3158" y="3733"/>
                  <a:pt x="3154" y="3738"/>
                  <a:pt x="3145" y="3746"/>
                </a:cubicBezTo>
                <a:lnTo>
                  <a:pt x="3145" y="3764"/>
                </a:lnTo>
                <a:cubicBezTo>
                  <a:pt x="3180" y="3821"/>
                  <a:pt x="3237" y="3874"/>
                  <a:pt x="3272" y="3931"/>
                </a:cubicBezTo>
                <a:lnTo>
                  <a:pt x="3290" y="3948"/>
                </a:lnTo>
                <a:lnTo>
                  <a:pt x="3307" y="3931"/>
                </a:lnTo>
                <a:lnTo>
                  <a:pt x="3307" y="3913"/>
                </a:lnTo>
                <a:cubicBezTo>
                  <a:pt x="3272" y="3856"/>
                  <a:pt x="3215" y="3804"/>
                  <a:pt x="3180" y="3746"/>
                </a:cubicBezTo>
                <a:cubicBezTo>
                  <a:pt x="3171" y="3738"/>
                  <a:pt x="3167" y="3733"/>
                  <a:pt x="3163" y="3733"/>
                </a:cubicBezTo>
                <a:close/>
                <a:moveTo>
                  <a:pt x="5939" y="3804"/>
                </a:moveTo>
                <a:cubicBezTo>
                  <a:pt x="5922" y="3804"/>
                  <a:pt x="5922" y="3804"/>
                  <a:pt x="5904" y="3821"/>
                </a:cubicBezTo>
                <a:cubicBezTo>
                  <a:pt x="5886" y="3874"/>
                  <a:pt x="5886" y="3948"/>
                  <a:pt x="5869" y="4023"/>
                </a:cubicBezTo>
                <a:cubicBezTo>
                  <a:pt x="5869" y="4023"/>
                  <a:pt x="5869" y="4040"/>
                  <a:pt x="5886" y="4040"/>
                </a:cubicBezTo>
                <a:cubicBezTo>
                  <a:pt x="5886" y="4040"/>
                  <a:pt x="5904" y="4040"/>
                  <a:pt x="5904" y="4023"/>
                </a:cubicBezTo>
                <a:cubicBezTo>
                  <a:pt x="5922" y="3966"/>
                  <a:pt x="5939" y="3896"/>
                  <a:pt x="5957" y="3821"/>
                </a:cubicBezTo>
                <a:lnTo>
                  <a:pt x="5939" y="3804"/>
                </a:lnTo>
                <a:close/>
                <a:moveTo>
                  <a:pt x="3417" y="4093"/>
                </a:moveTo>
                <a:lnTo>
                  <a:pt x="3417" y="4132"/>
                </a:lnTo>
                <a:cubicBezTo>
                  <a:pt x="3457" y="4185"/>
                  <a:pt x="3492" y="4242"/>
                  <a:pt x="3527" y="4295"/>
                </a:cubicBezTo>
                <a:lnTo>
                  <a:pt x="3544" y="4312"/>
                </a:lnTo>
                <a:lnTo>
                  <a:pt x="3566" y="4312"/>
                </a:lnTo>
                <a:cubicBezTo>
                  <a:pt x="3566" y="4295"/>
                  <a:pt x="3584" y="4295"/>
                  <a:pt x="3566" y="4277"/>
                </a:cubicBezTo>
                <a:cubicBezTo>
                  <a:pt x="3527" y="4225"/>
                  <a:pt x="3492" y="4168"/>
                  <a:pt x="3457" y="4115"/>
                </a:cubicBezTo>
                <a:cubicBezTo>
                  <a:pt x="3457" y="4093"/>
                  <a:pt x="3435" y="4093"/>
                  <a:pt x="3417" y="4093"/>
                </a:cubicBezTo>
                <a:close/>
                <a:moveTo>
                  <a:pt x="14492" y="4115"/>
                </a:moveTo>
                <a:cubicBezTo>
                  <a:pt x="14474" y="4115"/>
                  <a:pt x="14457" y="4115"/>
                  <a:pt x="14457" y="4132"/>
                </a:cubicBezTo>
                <a:cubicBezTo>
                  <a:pt x="14439" y="4185"/>
                  <a:pt x="14422" y="4260"/>
                  <a:pt x="14382" y="4312"/>
                </a:cubicBezTo>
                <a:cubicBezTo>
                  <a:pt x="14382" y="4334"/>
                  <a:pt x="14382" y="4352"/>
                  <a:pt x="14400" y="4352"/>
                </a:cubicBezTo>
                <a:cubicBezTo>
                  <a:pt x="14422" y="4352"/>
                  <a:pt x="14422" y="4352"/>
                  <a:pt x="14422" y="4334"/>
                </a:cubicBezTo>
                <a:cubicBezTo>
                  <a:pt x="14457" y="4277"/>
                  <a:pt x="14474" y="4203"/>
                  <a:pt x="14492" y="4150"/>
                </a:cubicBezTo>
                <a:lnTo>
                  <a:pt x="14492" y="4115"/>
                </a:lnTo>
                <a:close/>
                <a:moveTo>
                  <a:pt x="5847" y="4242"/>
                </a:moveTo>
                <a:cubicBezTo>
                  <a:pt x="5829" y="4242"/>
                  <a:pt x="5812" y="4260"/>
                  <a:pt x="5812" y="4260"/>
                </a:cubicBezTo>
                <a:cubicBezTo>
                  <a:pt x="5812" y="4334"/>
                  <a:pt x="5794" y="4404"/>
                  <a:pt x="5777" y="4461"/>
                </a:cubicBezTo>
                <a:cubicBezTo>
                  <a:pt x="5777" y="4479"/>
                  <a:pt x="5794" y="4496"/>
                  <a:pt x="5794" y="4496"/>
                </a:cubicBezTo>
                <a:lnTo>
                  <a:pt x="5812" y="4496"/>
                </a:lnTo>
                <a:lnTo>
                  <a:pt x="5829" y="4479"/>
                </a:lnTo>
                <a:cubicBezTo>
                  <a:pt x="5829" y="4404"/>
                  <a:pt x="5847" y="4334"/>
                  <a:pt x="5847" y="4277"/>
                </a:cubicBezTo>
                <a:cubicBezTo>
                  <a:pt x="5869" y="4260"/>
                  <a:pt x="5847" y="4242"/>
                  <a:pt x="5847" y="4242"/>
                </a:cubicBezTo>
                <a:close/>
                <a:moveTo>
                  <a:pt x="3676" y="4479"/>
                </a:moveTo>
                <a:cubicBezTo>
                  <a:pt x="3654" y="4496"/>
                  <a:pt x="3654" y="4496"/>
                  <a:pt x="3654" y="4514"/>
                </a:cubicBezTo>
                <a:cubicBezTo>
                  <a:pt x="3693" y="4571"/>
                  <a:pt x="3728" y="4641"/>
                  <a:pt x="3746" y="4698"/>
                </a:cubicBezTo>
                <a:lnTo>
                  <a:pt x="3786" y="4698"/>
                </a:lnTo>
                <a:cubicBezTo>
                  <a:pt x="3803" y="4698"/>
                  <a:pt x="3803" y="4681"/>
                  <a:pt x="3786" y="4681"/>
                </a:cubicBezTo>
                <a:cubicBezTo>
                  <a:pt x="3764" y="4624"/>
                  <a:pt x="3728" y="4554"/>
                  <a:pt x="3693" y="4496"/>
                </a:cubicBezTo>
                <a:cubicBezTo>
                  <a:pt x="3693" y="4479"/>
                  <a:pt x="3676" y="4479"/>
                  <a:pt x="3676" y="4479"/>
                </a:cubicBezTo>
                <a:close/>
                <a:moveTo>
                  <a:pt x="14312" y="4532"/>
                </a:moveTo>
                <a:cubicBezTo>
                  <a:pt x="14312" y="4532"/>
                  <a:pt x="14290" y="4532"/>
                  <a:pt x="14290" y="4554"/>
                </a:cubicBezTo>
                <a:cubicBezTo>
                  <a:pt x="14255" y="4606"/>
                  <a:pt x="14220" y="4663"/>
                  <a:pt x="14202" y="4733"/>
                </a:cubicBezTo>
                <a:cubicBezTo>
                  <a:pt x="14180" y="4733"/>
                  <a:pt x="14202" y="4751"/>
                  <a:pt x="14202" y="4751"/>
                </a:cubicBezTo>
                <a:lnTo>
                  <a:pt x="14237" y="4751"/>
                </a:lnTo>
                <a:cubicBezTo>
                  <a:pt x="14255" y="4681"/>
                  <a:pt x="14290" y="4624"/>
                  <a:pt x="14330" y="4571"/>
                </a:cubicBezTo>
                <a:cubicBezTo>
                  <a:pt x="14330" y="4554"/>
                  <a:pt x="14330" y="4532"/>
                  <a:pt x="14312" y="4532"/>
                </a:cubicBezTo>
                <a:close/>
                <a:moveTo>
                  <a:pt x="5777" y="4698"/>
                </a:moveTo>
                <a:cubicBezTo>
                  <a:pt x="5759" y="4698"/>
                  <a:pt x="5759" y="4698"/>
                  <a:pt x="5759" y="4716"/>
                </a:cubicBezTo>
                <a:cubicBezTo>
                  <a:pt x="5737" y="4790"/>
                  <a:pt x="5737" y="4843"/>
                  <a:pt x="5737" y="4918"/>
                </a:cubicBezTo>
                <a:cubicBezTo>
                  <a:pt x="5737" y="4935"/>
                  <a:pt x="5737" y="4935"/>
                  <a:pt x="5759" y="4935"/>
                </a:cubicBezTo>
                <a:cubicBezTo>
                  <a:pt x="5759" y="4935"/>
                  <a:pt x="5777" y="4935"/>
                  <a:pt x="5777" y="4918"/>
                </a:cubicBezTo>
                <a:cubicBezTo>
                  <a:pt x="5777" y="4843"/>
                  <a:pt x="5794" y="4790"/>
                  <a:pt x="5794" y="4716"/>
                </a:cubicBezTo>
                <a:cubicBezTo>
                  <a:pt x="5794" y="4698"/>
                  <a:pt x="5794" y="4698"/>
                  <a:pt x="5777" y="4698"/>
                </a:cubicBezTo>
                <a:close/>
                <a:moveTo>
                  <a:pt x="3874" y="4892"/>
                </a:moveTo>
                <a:cubicBezTo>
                  <a:pt x="3868" y="4892"/>
                  <a:pt x="3862" y="4894"/>
                  <a:pt x="3856" y="4900"/>
                </a:cubicBezTo>
                <a:lnTo>
                  <a:pt x="3856" y="4918"/>
                </a:lnTo>
                <a:cubicBezTo>
                  <a:pt x="3873" y="4992"/>
                  <a:pt x="3895" y="5045"/>
                  <a:pt x="3913" y="5119"/>
                </a:cubicBezTo>
                <a:lnTo>
                  <a:pt x="3930" y="5137"/>
                </a:lnTo>
                <a:lnTo>
                  <a:pt x="3948" y="5137"/>
                </a:lnTo>
                <a:cubicBezTo>
                  <a:pt x="3948" y="5119"/>
                  <a:pt x="3965" y="5119"/>
                  <a:pt x="3965" y="5102"/>
                </a:cubicBezTo>
                <a:cubicBezTo>
                  <a:pt x="3930" y="5045"/>
                  <a:pt x="3913" y="4970"/>
                  <a:pt x="3895" y="4900"/>
                </a:cubicBezTo>
                <a:cubicBezTo>
                  <a:pt x="3895" y="4900"/>
                  <a:pt x="3885" y="4892"/>
                  <a:pt x="3874" y="4892"/>
                </a:cubicBezTo>
                <a:close/>
                <a:moveTo>
                  <a:pt x="14071" y="4935"/>
                </a:moveTo>
                <a:cubicBezTo>
                  <a:pt x="14036" y="4992"/>
                  <a:pt x="14001" y="5062"/>
                  <a:pt x="13961" y="5119"/>
                </a:cubicBezTo>
                <a:cubicBezTo>
                  <a:pt x="13944" y="5119"/>
                  <a:pt x="13961" y="5137"/>
                  <a:pt x="13961" y="5137"/>
                </a:cubicBezTo>
                <a:lnTo>
                  <a:pt x="14001" y="5137"/>
                </a:lnTo>
                <a:cubicBezTo>
                  <a:pt x="14036" y="5080"/>
                  <a:pt x="14071" y="5027"/>
                  <a:pt x="14110" y="4953"/>
                </a:cubicBezTo>
                <a:cubicBezTo>
                  <a:pt x="14110" y="4953"/>
                  <a:pt x="14110" y="4935"/>
                  <a:pt x="14093" y="4935"/>
                </a:cubicBezTo>
                <a:close/>
                <a:moveTo>
                  <a:pt x="5726" y="5147"/>
                </a:moveTo>
                <a:cubicBezTo>
                  <a:pt x="5720" y="5147"/>
                  <a:pt x="5720" y="5160"/>
                  <a:pt x="5720" y="5172"/>
                </a:cubicBezTo>
                <a:cubicBezTo>
                  <a:pt x="5720" y="5211"/>
                  <a:pt x="5720" y="5247"/>
                  <a:pt x="5702" y="5299"/>
                </a:cubicBezTo>
                <a:lnTo>
                  <a:pt x="5702" y="5374"/>
                </a:lnTo>
                <a:lnTo>
                  <a:pt x="5720" y="5391"/>
                </a:lnTo>
                <a:cubicBezTo>
                  <a:pt x="5737" y="5391"/>
                  <a:pt x="5759" y="5391"/>
                  <a:pt x="5759" y="5374"/>
                </a:cubicBezTo>
                <a:lnTo>
                  <a:pt x="5759" y="5299"/>
                </a:lnTo>
                <a:lnTo>
                  <a:pt x="5759" y="5172"/>
                </a:lnTo>
                <a:cubicBezTo>
                  <a:pt x="5759" y="5154"/>
                  <a:pt x="5759" y="5154"/>
                  <a:pt x="5737" y="5154"/>
                </a:cubicBezTo>
                <a:cubicBezTo>
                  <a:pt x="5732" y="5149"/>
                  <a:pt x="5729" y="5147"/>
                  <a:pt x="5726" y="5147"/>
                </a:cubicBezTo>
                <a:close/>
                <a:moveTo>
                  <a:pt x="13834" y="5299"/>
                </a:moveTo>
                <a:cubicBezTo>
                  <a:pt x="13834" y="5299"/>
                  <a:pt x="13816" y="5299"/>
                  <a:pt x="13816" y="5321"/>
                </a:cubicBezTo>
                <a:cubicBezTo>
                  <a:pt x="13781" y="5356"/>
                  <a:pt x="13724" y="5409"/>
                  <a:pt x="13689" y="5466"/>
                </a:cubicBezTo>
                <a:cubicBezTo>
                  <a:pt x="13672" y="5483"/>
                  <a:pt x="13672" y="5483"/>
                  <a:pt x="13689" y="5501"/>
                </a:cubicBezTo>
                <a:lnTo>
                  <a:pt x="13724" y="5501"/>
                </a:lnTo>
                <a:cubicBezTo>
                  <a:pt x="13764" y="5448"/>
                  <a:pt x="13799" y="5391"/>
                  <a:pt x="13851" y="5339"/>
                </a:cubicBezTo>
                <a:cubicBezTo>
                  <a:pt x="13851" y="5321"/>
                  <a:pt x="13851" y="5321"/>
                  <a:pt x="13834" y="5299"/>
                </a:cubicBezTo>
                <a:close/>
                <a:moveTo>
                  <a:pt x="3983" y="5321"/>
                </a:moveTo>
                <a:cubicBezTo>
                  <a:pt x="3983" y="5339"/>
                  <a:pt x="3965" y="5339"/>
                  <a:pt x="3983" y="5356"/>
                </a:cubicBezTo>
                <a:cubicBezTo>
                  <a:pt x="3983" y="5409"/>
                  <a:pt x="4005" y="5483"/>
                  <a:pt x="4005" y="5558"/>
                </a:cubicBezTo>
                <a:lnTo>
                  <a:pt x="4022" y="5575"/>
                </a:lnTo>
                <a:cubicBezTo>
                  <a:pt x="4040" y="5575"/>
                  <a:pt x="4040" y="5558"/>
                  <a:pt x="4040" y="5558"/>
                </a:cubicBezTo>
                <a:cubicBezTo>
                  <a:pt x="4040" y="5483"/>
                  <a:pt x="4022" y="5409"/>
                  <a:pt x="4022" y="5339"/>
                </a:cubicBezTo>
                <a:cubicBezTo>
                  <a:pt x="4022" y="5339"/>
                  <a:pt x="4005" y="5321"/>
                  <a:pt x="3983" y="5321"/>
                </a:cubicBezTo>
                <a:close/>
                <a:moveTo>
                  <a:pt x="13523" y="5650"/>
                </a:moveTo>
                <a:cubicBezTo>
                  <a:pt x="13470" y="5703"/>
                  <a:pt x="13435" y="5760"/>
                  <a:pt x="13378" y="5795"/>
                </a:cubicBezTo>
                <a:lnTo>
                  <a:pt x="13378" y="5830"/>
                </a:lnTo>
                <a:lnTo>
                  <a:pt x="13413" y="5830"/>
                </a:lnTo>
                <a:cubicBezTo>
                  <a:pt x="13452" y="5777"/>
                  <a:pt x="13505" y="5738"/>
                  <a:pt x="13562" y="5685"/>
                </a:cubicBezTo>
                <a:lnTo>
                  <a:pt x="13562" y="5650"/>
                </a:lnTo>
                <a:close/>
                <a:moveTo>
                  <a:pt x="5720" y="5593"/>
                </a:moveTo>
                <a:lnTo>
                  <a:pt x="5702" y="5611"/>
                </a:lnTo>
                <a:lnTo>
                  <a:pt x="5702" y="5830"/>
                </a:lnTo>
                <a:cubicBezTo>
                  <a:pt x="5702" y="5830"/>
                  <a:pt x="5702" y="5847"/>
                  <a:pt x="5720" y="5847"/>
                </a:cubicBezTo>
                <a:cubicBezTo>
                  <a:pt x="5737" y="5847"/>
                  <a:pt x="5737" y="5830"/>
                  <a:pt x="5737" y="5830"/>
                </a:cubicBezTo>
                <a:lnTo>
                  <a:pt x="5737" y="5611"/>
                </a:lnTo>
                <a:cubicBezTo>
                  <a:pt x="5737" y="5611"/>
                  <a:pt x="5737" y="5593"/>
                  <a:pt x="5720" y="5593"/>
                </a:cubicBezTo>
                <a:close/>
                <a:moveTo>
                  <a:pt x="4040" y="5777"/>
                </a:moveTo>
                <a:cubicBezTo>
                  <a:pt x="4022" y="5777"/>
                  <a:pt x="4022" y="5795"/>
                  <a:pt x="4022" y="5795"/>
                </a:cubicBezTo>
                <a:lnTo>
                  <a:pt x="4022" y="5812"/>
                </a:lnTo>
                <a:cubicBezTo>
                  <a:pt x="4005" y="5887"/>
                  <a:pt x="4005" y="5940"/>
                  <a:pt x="4005" y="5997"/>
                </a:cubicBezTo>
                <a:cubicBezTo>
                  <a:pt x="4005" y="6014"/>
                  <a:pt x="4005" y="6014"/>
                  <a:pt x="4022" y="6032"/>
                </a:cubicBezTo>
                <a:lnTo>
                  <a:pt x="4040" y="6014"/>
                </a:lnTo>
                <a:cubicBezTo>
                  <a:pt x="4040" y="5940"/>
                  <a:pt x="4057" y="5887"/>
                  <a:pt x="4057" y="5812"/>
                </a:cubicBezTo>
                <a:lnTo>
                  <a:pt x="4057" y="5795"/>
                </a:lnTo>
                <a:lnTo>
                  <a:pt x="4040" y="5777"/>
                </a:lnTo>
                <a:close/>
                <a:moveTo>
                  <a:pt x="13222" y="5963"/>
                </a:moveTo>
                <a:cubicBezTo>
                  <a:pt x="13214" y="5963"/>
                  <a:pt x="13205" y="5968"/>
                  <a:pt x="13194" y="5979"/>
                </a:cubicBezTo>
                <a:cubicBezTo>
                  <a:pt x="13158" y="6014"/>
                  <a:pt x="13106" y="6067"/>
                  <a:pt x="13049" y="6106"/>
                </a:cubicBezTo>
                <a:cubicBezTo>
                  <a:pt x="13049" y="6124"/>
                  <a:pt x="13031" y="6124"/>
                  <a:pt x="13049" y="6141"/>
                </a:cubicBezTo>
                <a:lnTo>
                  <a:pt x="13066" y="6141"/>
                </a:lnTo>
                <a:cubicBezTo>
                  <a:pt x="13123" y="6089"/>
                  <a:pt x="13176" y="6049"/>
                  <a:pt x="13233" y="5997"/>
                </a:cubicBezTo>
                <a:lnTo>
                  <a:pt x="13233" y="5979"/>
                </a:lnTo>
                <a:cubicBezTo>
                  <a:pt x="13233" y="5968"/>
                  <a:pt x="13229" y="5963"/>
                  <a:pt x="13222" y="5963"/>
                </a:cubicBezTo>
                <a:close/>
                <a:moveTo>
                  <a:pt x="5720" y="6049"/>
                </a:moveTo>
                <a:lnTo>
                  <a:pt x="5702" y="6067"/>
                </a:lnTo>
                <a:lnTo>
                  <a:pt x="5702" y="6286"/>
                </a:lnTo>
                <a:lnTo>
                  <a:pt x="5720" y="6308"/>
                </a:lnTo>
                <a:lnTo>
                  <a:pt x="5737" y="6308"/>
                </a:lnTo>
                <a:cubicBezTo>
                  <a:pt x="5737" y="6308"/>
                  <a:pt x="5759" y="6286"/>
                  <a:pt x="5759" y="6268"/>
                </a:cubicBezTo>
                <a:cubicBezTo>
                  <a:pt x="5759" y="6216"/>
                  <a:pt x="5737" y="6141"/>
                  <a:pt x="5737" y="6067"/>
                </a:cubicBezTo>
                <a:cubicBezTo>
                  <a:pt x="5737" y="6067"/>
                  <a:pt x="5737" y="6049"/>
                  <a:pt x="5720" y="6049"/>
                </a:cubicBezTo>
                <a:close/>
                <a:moveTo>
                  <a:pt x="12870" y="6261"/>
                </a:moveTo>
                <a:cubicBezTo>
                  <a:pt x="12867" y="6261"/>
                  <a:pt x="12865" y="6263"/>
                  <a:pt x="12865" y="6268"/>
                </a:cubicBezTo>
                <a:cubicBezTo>
                  <a:pt x="12812" y="6308"/>
                  <a:pt x="12755" y="6343"/>
                  <a:pt x="12702" y="6396"/>
                </a:cubicBezTo>
                <a:cubicBezTo>
                  <a:pt x="12685" y="6396"/>
                  <a:pt x="12685" y="6418"/>
                  <a:pt x="12685" y="6418"/>
                </a:cubicBezTo>
                <a:lnTo>
                  <a:pt x="12702" y="6435"/>
                </a:lnTo>
                <a:lnTo>
                  <a:pt x="12720" y="6418"/>
                </a:lnTo>
                <a:cubicBezTo>
                  <a:pt x="12777" y="6378"/>
                  <a:pt x="12830" y="6343"/>
                  <a:pt x="12887" y="6308"/>
                </a:cubicBezTo>
                <a:cubicBezTo>
                  <a:pt x="12887" y="6286"/>
                  <a:pt x="12904" y="6268"/>
                  <a:pt x="12887" y="6268"/>
                </a:cubicBezTo>
                <a:cubicBezTo>
                  <a:pt x="12887" y="6268"/>
                  <a:pt x="12877" y="6261"/>
                  <a:pt x="12870" y="6261"/>
                </a:cubicBezTo>
                <a:close/>
                <a:moveTo>
                  <a:pt x="3965" y="6216"/>
                </a:moveTo>
                <a:cubicBezTo>
                  <a:pt x="3948" y="6216"/>
                  <a:pt x="3948" y="6233"/>
                  <a:pt x="3948" y="6233"/>
                </a:cubicBezTo>
                <a:cubicBezTo>
                  <a:pt x="3913" y="6308"/>
                  <a:pt x="3895" y="6361"/>
                  <a:pt x="3873" y="6418"/>
                </a:cubicBezTo>
                <a:cubicBezTo>
                  <a:pt x="3856" y="6435"/>
                  <a:pt x="3856" y="6453"/>
                  <a:pt x="3873" y="6453"/>
                </a:cubicBezTo>
                <a:cubicBezTo>
                  <a:pt x="3895" y="6453"/>
                  <a:pt x="3895" y="6453"/>
                  <a:pt x="3913" y="6435"/>
                </a:cubicBezTo>
                <a:cubicBezTo>
                  <a:pt x="3930" y="6378"/>
                  <a:pt x="3965" y="6308"/>
                  <a:pt x="3983" y="6251"/>
                </a:cubicBezTo>
                <a:cubicBezTo>
                  <a:pt x="3983" y="6233"/>
                  <a:pt x="3983" y="6233"/>
                  <a:pt x="3965" y="6216"/>
                </a:cubicBezTo>
                <a:close/>
                <a:moveTo>
                  <a:pt x="12509" y="6532"/>
                </a:moveTo>
                <a:cubicBezTo>
                  <a:pt x="12505" y="6532"/>
                  <a:pt x="12501" y="6536"/>
                  <a:pt x="12501" y="6545"/>
                </a:cubicBezTo>
                <a:cubicBezTo>
                  <a:pt x="12448" y="6580"/>
                  <a:pt x="12391" y="6615"/>
                  <a:pt x="12316" y="6654"/>
                </a:cubicBezTo>
                <a:lnTo>
                  <a:pt x="12316" y="6672"/>
                </a:lnTo>
                <a:lnTo>
                  <a:pt x="12338" y="6690"/>
                </a:lnTo>
                <a:lnTo>
                  <a:pt x="12356" y="6690"/>
                </a:lnTo>
                <a:cubicBezTo>
                  <a:pt x="12408" y="6654"/>
                  <a:pt x="12465" y="6615"/>
                  <a:pt x="12518" y="6562"/>
                </a:cubicBezTo>
                <a:cubicBezTo>
                  <a:pt x="12536" y="6562"/>
                  <a:pt x="12536" y="6545"/>
                  <a:pt x="12518" y="6545"/>
                </a:cubicBezTo>
                <a:cubicBezTo>
                  <a:pt x="12518" y="6536"/>
                  <a:pt x="12514" y="6532"/>
                  <a:pt x="12509" y="6532"/>
                </a:cubicBezTo>
                <a:close/>
                <a:moveTo>
                  <a:pt x="5737" y="6505"/>
                </a:moveTo>
                <a:cubicBezTo>
                  <a:pt x="5720" y="6505"/>
                  <a:pt x="5720" y="6505"/>
                  <a:pt x="5720" y="6527"/>
                </a:cubicBezTo>
                <a:lnTo>
                  <a:pt x="5720" y="6725"/>
                </a:lnTo>
                <a:cubicBezTo>
                  <a:pt x="5720" y="6747"/>
                  <a:pt x="5737" y="6747"/>
                  <a:pt x="5737" y="6747"/>
                </a:cubicBezTo>
                <a:cubicBezTo>
                  <a:pt x="5759" y="6747"/>
                  <a:pt x="5759" y="6747"/>
                  <a:pt x="5759" y="6725"/>
                </a:cubicBezTo>
                <a:lnTo>
                  <a:pt x="5759" y="6527"/>
                </a:lnTo>
                <a:cubicBezTo>
                  <a:pt x="5759" y="6505"/>
                  <a:pt x="5737" y="6505"/>
                  <a:pt x="5737" y="6505"/>
                </a:cubicBezTo>
                <a:close/>
                <a:moveTo>
                  <a:pt x="3755" y="6620"/>
                </a:moveTo>
                <a:cubicBezTo>
                  <a:pt x="3750" y="6620"/>
                  <a:pt x="3746" y="6626"/>
                  <a:pt x="3746" y="6637"/>
                </a:cubicBezTo>
                <a:cubicBezTo>
                  <a:pt x="3711" y="6690"/>
                  <a:pt x="3676" y="6747"/>
                  <a:pt x="3619" y="6799"/>
                </a:cubicBezTo>
                <a:lnTo>
                  <a:pt x="3619" y="6817"/>
                </a:lnTo>
                <a:lnTo>
                  <a:pt x="3636" y="6834"/>
                </a:lnTo>
                <a:lnTo>
                  <a:pt x="3654" y="6817"/>
                </a:lnTo>
                <a:cubicBezTo>
                  <a:pt x="3693" y="6764"/>
                  <a:pt x="3746" y="6707"/>
                  <a:pt x="3786" y="6654"/>
                </a:cubicBezTo>
                <a:cubicBezTo>
                  <a:pt x="3786" y="6654"/>
                  <a:pt x="3786" y="6637"/>
                  <a:pt x="3764" y="6637"/>
                </a:cubicBezTo>
                <a:cubicBezTo>
                  <a:pt x="3764" y="6626"/>
                  <a:pt x="3759" y="6620"/>
                  <a:pt x="3755" y="6620"/>
                </a:cubicBezTo>
                <a:close/>
                <a:moveTo>
                  <a:pt x="12119" y="6782"/>
                </a:moveTo>
                <a:cubicBezTo>
                  <a:pt x="12062" y="6817"/>
                  <a:pt x="12009" y="6856"/>
                  <a:pt x="11952" y="6891"/>
                </a:cubicBezTo>
                <a:cubicBezTo>
                  <a:pt x="11935" y="6891"/>
                  <a:pt x="11935" y="6909"/>
                  <a:pt x="11935" y="6926"/>
                </a:cubicBezTo>
                <a:lnTo>
                  <a:pt x="11970" y="6926"/>
                </a:lnTo>
                <a:cubicBezTo>
                  <a:pt x="12027" y="6891"/>
                  <a:pt x="12079" y="6856"/>
                  <a:pt x="12137" y="6817"/>
                </a:cubicBezTo>
                <a:cubicBezTo>
                  <a:pt x="12154" y="6817"/>
                  <a:pt x="12154" y="6799"/>
                  <a:pt x="12154" y="6799"/>
                </a:cubicBezTo>
                <a:cubicBezTo>
                  <a:pt x="12137" y="6782"/>
                  <a:pt x="12137" y="6782"/>
                  <a:pt x="12119" y="6782"/>
                </a:cubicBezTo>
                <a:close/>
                <a:moveTo>
                  <a:pt x="3465" y="6970"/>
                </a:moveTo>
                <a:cubicBezTo>
                  <a:pt x="3461" y="6970"/>
                  <a:pt x="3457" y="6975"/>
                  <a:pt x="3457" y="6983"/>
                </a:cubicBezTo>
                <a:cubicBezTo>
                  <a:pt x="3400" y="7018"/>
                  <a:pt x="3347" y="7054"/>
                  <a:pt x="3290" y="7111"/>
                </a:cubicBezTo>
                <a:lnTo>
                  <a:pt x="3290" y="7128"/>
                </a:lnTo>
                <a:lnTo>
                  <a:pt x="3307" y="7146"/>
                </a:lnTo>
                <a:lnTo>
                  <a:pt x="3325" y="7146"/>
                </a:lnTo>
                <a:cubicBezTo>
                  <a:pt x="3382" y="7093"/>
                  <a:pt x="3435" y="7054"/>
                  <a:pt x="3474" y="7001"/>
                </a:cubicBezTo>
                <a:cubicBezTo>
                  <a:pt x="3492" y="7001"/>
                  <a:pt x="3492" y="6983"/>
                  <a:pt x="3474" y="6983"/>
                </a:cubicBezTo>
                <a:cubicBezTo>
                  <a:pt x="3474" y="6975"/>
                  <a:pt x="3470" y="6970"/>
                  <a:pt x="3465" y="6970"/>
                </a:cubicBezTo>
                <a:close/>
                <a:moveTo>
                  <a:pt x="11733" y="7018"/>
                </a:moveTo>
                <a:cubicBezTo>
                  <a:pt x="11680" y="7054"/>
                  <a:pt x="11606" y="7093"/>
                  <a:pt x="11549" y="7111"/>
                </a:cubicBezTo>
                <a:cubicBezTo>
                  <a:pt x="11549" y="7128"/>
                  <a:pt x="11531" y="7128"/>
                  <a:pt x="11549" y="7146"/>
                </a:cubicBezTo>
                <a:cubicBezTo>
                  <a:pt x="11549" y="7146"/>
                  <a:pt x="11549" y="7163"/>
                  <a:pt x="11571" y="7163"/>
                </a:cubicBezTo>
                <a:lnTo>
                  <a:pt x="11571" y="7146"/>
                </a:lnTo>
                <a:cubicBezTo>
                  <a:pt x="11623" y="7128"/>
                  <a:pt x="11698" y="7093"/>
                  <a:pt x="11751" y="7054"/>
                </a:cubicBezTo>
                <a:cubicBezTo>
                  <a:pt x="11768" y="7054"/>
                  <a:pt x="11768" y="7036"/>
                  <a:pt x="11751" y="7018"/>
                </a:cubicBezTo>
                <a:close/>
                <a:moveTo>
                  <a:pt x="5759" y="6966"/>
                </a:moveTo>
                <a:cubicBezTo>
                  <a:pt x="5737" y="6966"/>
                  <a:pt x="5737" y="6966"/>
                  <a:pt x="5737" y="6983"/>
                </a:cubicBezTo>
                <a:lnTo>
                  <a:pt x="5737" y="7185"/>
                </a:lnTo>
                <a:cubicBezTo>
                  <a:pt x="5737" y="7203"/>
                  <a:pt x="5737" y="7203"/>
                  <a:pt x="5759" y="7203"/>
                </a:cubicBezTo>
                <a:cubicBezTo>
                  <a:pt x="5777" y="7203"/>
                  <a:pt x="5777" y="7203"/>
                  <a:pt x="5777" y="7185"/>
                </a:cubicBezTo>
                <a:lnTo>
                  <a:pt x="5777" y="6983"/>
                </a:lnTo>
                <a:cubicBezTo>
                  <a:pt x="5777" y="6966"/>
                  <a:pt x="5759" y="6966"/>
                  <a:pt x="5759" y="6966"/>
                </a:cubicBezTo>
                <a:close/>
                <a:moveTo>
                  <a:pt x="11329" y="7238"/>
                </a:moveTo>
                <a:cubicBezTo>
                  <a:pt x="11277" y="7255"/>
                  <a:pt x="11220" y="7295"/>
                  <a:pt x="11150" y="7330"/>
                </a:cubicBezTo>
                <a:cubicBezTo>
                  <a:pt x="11150" y="7330"/>
                  <a:pt x="11132" y="7347"/>
                  <a:pt x="11150" y="7347"/>
                </a:cubicBezTo>
                <a:cubicBezTo>
                  <a:pt x="11150" y="7365"/>
                  <a:pt x="11150" y="7365"/>
                  <a:pt x="11167" y="7365"/>
                </a:cubicBezTo>
                <a:cubicBezTo>
                  <a:pt x="11242" y="7330"/>
                  <a:pt x="11294" y="7295"/>
                  <a:pt x="11351" y="7273"/>
                </a:cubicBezTo>
                <a:cubicBezTo>
                  <a:pt x="11369" y="7273"/>
                  <a:pt x="11369" y="7255"/>
                  <a:pt x="11369" y="7238"/>
                </a:cubicBezTo>
                <a:close/>
                <a:moveTo>
                  <a:pt x="3106" y="7255"/>
                </a:moveTo>
                <a:cubicBezTo>
                  <a:pt x="3053" y="7295"/>
                  <a:pt x="2996" y="7330"/>
                  <a:pt x="2926" y="7365"/>
                </a:cubicBezTo>
                <a:lnTo>
                  <a:pt x="2926" y="7404"/>
                </a:lnTo>
                <a:lnTo>
                  <a:pt x="2961" y="7404"/>
                </a:lnTo>
                <a:cubicBezTo>
                  <a:pt x="3018" y="7365"/>
                  <a:pt x="3071" y="7330"/>
                  <a:pt x="3128" y="7295"/>
                </a:cubicBezTo>
                <a:cubicBezTo>
                  <a:pt x="3128" y="7273"/>
                  <a:pt x="3145" y="7273"/>
                  <a:pt x="3128" y="7255"/>
                </a:cubicBezTo>
                <a:close/>
                <a:moveTo>
                  <a:pt x="10930" y="7440"/>
                </a:moveTo>
                <a:cubicBezTo>
                  <a:pt x="10873" y="7475"/>
                  <a:pt x="10803" y="7492"/>
                  <a:pt x="10746" y="7532"/>
                </a:cubicBezTo>
                <a:cubicBezTo>
                  <a:pt x="10729" y="7532"/>
                  <a:pt x="10729" y="7549"/>
                  <a:pt x="10729" y="7549"/>
                </a:cubicBezTo>
                <a:cubicBezTo>
                  <a:pt x="10729" y="7567"/>
                  <a:pt x="10746" y="7567"/>
                  <a:pt x="10746" y="7567"/>
                </a:cubicBezTo>
                <a:lnTo>
                  <a:pt x="10764" y="7567"/>
                </a:lnTo>
                <a:cubicBezTo>
                  <a:pt x="10821" y="7532"/>
                  <a:pt x="10891" y="7514"/>
                  <a:pt x="10948" y="7475"/>
                </a:cubicBezTo>
                <a:cubicBezTo>
                  <a:pt x="10965" y="7475"/>
                  <a:pt x="10965" y="7457"/>
                  <a:pt x="10965" y="7440"/>
                </a:cubicBezTo>
                <a:close/>
                <a:moveTo>
                  <a:pt x="2724" y="7492"/>
                </a:moveTo>
                <a:cubicBezTo>
                  <a:pt x="2667" y="7532"/>
                  <a:pt x="2614" y="7567"/>
                  <a:pt x="2540" y="7602"/>
                </a:cubicBezTo>
                <a:cubicBezTo>
                  <a:pt x="2522" y="7602"/>
                  <a:pt x="2522" y="7624"/>
                  <a:pt x="2540" y="7624"/>
                </a:cubicBezTo>
                <a:cubicBezTo>
                  <a:pt x="2540" y="7641"/>
                  <a:pt x="2540" y="7641"/>
                  <a:pt x="2557" y="7641"/>
                </a:cubicBezTo>
                <a:cubicBezTo>
                  <a:pt x="2632" y="7602"/>
                  <a:pt x="2689" y="7567"/>
                  <a:pt x="2742" y="7532"/>
                </a:cubicBezTo>
                <a:cubicBezTo>
                  <a:pt x="2742" y="7532"/>
                  <a:pt x="2759" y="7514"/>
                  <a:pt x="2742" y="7514"/>
                </a:cubicBezTo>
                <a:cubicBezTo>
                  <a:pt x="2742" y="7492"/>
                  <a:pt x="2724" y="7492"/>
                  <a:pt x="2724" y="7492"/>
                </a:cubicBezTo>
                <a:close/>
                <a:moveTo>
                  <a:pt x="5759" y="7404"/>
                </a:moveTo>
                <a:cubicBezTo>
                  <a:pt x="5759" y="7404"/>
                  <a:pt x="5737" y="7422"/>
                  <a:pt x="5737" y="7440"/>
                </a:cubicBezTo>
                <a:cubicBezTo>
                  <a:pt x="5737" y="7492"/>
                  <a:pt x="5737" y="7567"/>
                  <a:pt x="5759" y="7641"/>
                </a:cubicBezTo>
                <a:cubicBezTo>
                  <a:pt x="5759" y="7641"/>
                  <a:pt x="5759" y="7659"/>
                  <a:pt x="5777" y="7659"/>
                </a:cubicBezTo>
                <a:lnTo>
                  <a:pt x="5794" y="7641"/>
                </a:lnTo>
                <a:lnTo>
                  <a:pt x="5794" y="7440"/>
                </a:lnTo>
                <a:cubicBezTo>
                  <a:pt x="5794" y="7422"/>
                  <a:pt x="5777" y="7404"/>
                  <a:pt x="5759" y="7404"/>
                </a:cubicBezTo>
                <a:close/>
                <a:moveTo>
                  <a:pt x="10527" y="7624"/>
                </a:moveTo>
                <a:cubicBezTo>
                  <a:pt x="10452" y="7659"/>
                  <a:pt x="10400" y="7694"/>
                  <a:pt x="10325" y="7711"/>
                </a:cubicBezTo>
                <a:lnTo>
                  <a:pt x="10325" y="7751"/>
                </a:lnTo>
                <a:lnTo>
                  <a:pt x="10343" y="7751"/>
                </a:lnTo>
                <a:cubicBezTo>
                  <a:pt x="10417" y="7733"/>
                  <a:pt x="10474" y="7694"/>
                  <a:pt x="10544" y="7659"/>
                </a:cubicBezTo>
                <a:lnTo>
                  <a:pt x="10544" y="7641"/>
                </a:lnTo>
                <a:cubicBezTo>
                  <a:pt x="10544" y="7624"/>
                  <a:pt x="10527" y="7624"/>
                  <a:pt x="10527" y="7624"/>
                </a:cubicBezTo>
                <a:close/>
                <a:moveTo>
                  <a:pt x="2321" y="7711"/>
                </a:moveTo>
                <a:cubicBezTo>
                  <a:pt x="2268" y="7751"/>
                  <a:pt x="2193" y="7786"/>
                  <a:pt x="2141" y="7804"/>
                </a:cubicBezTo>
                <a:cubicBezTo>
                  <a:pt x="2141" y="7821"/>
                  <a:pt x="2119" y="7821"/>
                  <a:pt x="2141" y="7843"/>
                </a:cubicBezTo>
                <a:cubicBezTo>
                  <a:pt x="2141" y="7843"/>
                  <a:pt x="2141" y="7861"/>
                  <a:pt x="2158" y="7861"/>
                </a:cubicBezTo>
                <a:lnTo>
                  <a:pt x="2158" y="7843"/>
                </a:lnTo>
                <a:cubicBezTo>
                  <a:pt x="2228" y="7821"/>
                  <a:pt x="2285" y="7786"/>
                  <a:pt x="2338" y="7751"/>
                </a:cubicBezTo>
                <a:cubicBezTo>
                  <a:pt x="2360" y="7751"/>
                  <a:pt x="2360" y="7733"/>
                  <a:pt x="2360" y="7733"/>
                </a:cubicBezTo>
                <a:cubicBezTo>
                  <a:pt x="2338" y="7711"/>
                  <a:pt x="2338" y="7711"/>
                  <a:pt x="2321" y="7711"/>
                </a:cubicBezTo>
                <a:close/>
                <a:moveTo>
                  <a:pt x="10119" y="7813"/>
                </a:moveTo>
                <a:cubicBezTo>
                  <a:pt x="10116" y="7813"/>
                  <a:pt x="10112" y="7815"/>
                  <a:pt x="10106" y="7821"/>
                </a:cubicBezTo>
                <a:cubicBezTo>
                  <a:pt x="10053" y="7843"/>
                  <a:pt x="9979" y="7878"/>
                  <a:pt x="9926" y="7896"/>
                </a:cubicBezTo>
                <a:cubicBezTo>
                  <a:pt x="9904" y="7913"/>
                  <a:pt x="9904" y="7913"/>
                  <a:pt x="9904" y="7931"/>
                </a:cubicBezTo>
                <a:lnTo>
                  <a:pt x="9926" y="7953"/>
                </a:lnTo>
                <a:lnTo>
                  <a:pt x="9943" y="7953"/>
                </a:lnTo>
                <a:cubicBezTo>
                  <a:pt x="9996" y="7913"/>
                  <a:pt x="10071" y="7878"/>
                  <a:pt x="10123" y="7861"/>
                </a:cubicBezTo>
                <a:cubicBezTo>
                  <a:pt x="10145" y="7861"/>
                  <a:pt x="10145" y="7843"/>
                  <a:pt x="10145" y="7821"/>
                </a:cubicBezTo>
                <a:cubicBezTo>
                  <a:pt x="10131" y="7821"/>
                  <a:pt x="10126" y="7813"/>
                  <a:pt x="10119" y="7813"/>
                </a:cubicBezTo>
                <a:close/>
                <a:moveTo>
                  <a:pt x="1921" y="7931"/>
                </a:moveTo>
                <a:cubicBezTo>
                  <a:pt x="1864" y="7970"/>
                  <a:pt x="1790" y="8005"/>
                  <a:pt x="1737" y="8023"/>
                </a:cubicBezTo>
                <a:lnTo>
                  <a:pt x="1737" y="8062"/>
                </a:lnTo>
                <a:lnTo>
                  <a:pt x="1755" y="8062"/>
                </a:lnTo>
                <a:cubicBezTo>
                  <a:pt x="1812" y="8040"/>
                  <a:pt x="1882" y="8005"/>
                  <a:pt x="1939" y="7970"/>
                </a:cubicBezTo>
                <a:cubicBezTo>
                  <a:pt x="1957" y="7970"/>
                  <a:pt x="1957" y="7953"/>
                  <a:pt x="1957" y="7931"/>
                </a:cubicBezTo>
                <a:close/>
                <a:moveTo>
                  <a:pt x="5777" y="7861"/>
                </a:moveTo>
                <a:cubicBezTo>
                  <a:pt x="5759" y="7861"/>
                  <a:pt x="5759" y="7878"/>
                  <a:pt x="5759" y="7878"/>
                </a:cubicBezTo>
                <a:lnTo>
                  <a:pt x="5759" y="8097"/>
                </a:lnTo>
                <a:cubicBezTo>
                  <a:pt x="5759" y="8097"/>
                  <a:pt x="5759" y="8115"/>
                  <a:pt x="5777" y="8115"/>
                </a:cubicBezTo>
                <a:lnTo>
                  <a:pt x="5794" y="8097"/>
                </a:lnTo>
                <a:lnTo>
                  <a:pt x="5794" y="7878"/>
                </a:lnTo>
                <a:lnTo>
                  <a:pt x="5777" y="7861"/>
                </a:lnTo>
                <a:close/>
                <a:moveTo>
                  <a:pt x="9707" y="8005"/>
                </a:moveTo>
                <a:cubicBezTo>
                  <a:pt x="9632" y="8040"/>
                  <a:pt x="9575" y="8062"/>
                  <a:pt x="9505" y="8097"/>
                </a:cubicBezTo>
                <a:lnTo>
                  <a:pt x="9505" y="8133"/>
                </a:lnTo>
                <a:lnTo>
                  <a:pt x="9522" y="8133"/>
                </a:lnTo>
                <a:cubicBezTo>
                  <a:pt x="9597" y="8115"/>
                  <a:pt x="9650" y="8080"/>
                  <a:pt x="9724" y="8040"/>
                </a:cubicBezTo>
                <a:lnTo>
                  <a:pt x="9724" y="8023"/>
                </a:lnTo>
                <a:cubicBezTo>
                  <a:pt x="9724" y="8005"/>
                  <a:pt x="9707" y="8005"/>
                  <a:pt x="9707" y="8005"/>
                </a:cubicBezTo>
                <a:close/>
                <a:moveTo>
                  <a:pt x="1535" y="8150"/>
                </a:moveTo>
                <a:cubicBezTo>
                  <a:pt x="1461" y="8190"/>
                  <a:pt x="1408" y="8225"/>
                  <a:pt x="1351" y="8260"/>
                </a:cubicBezTo>
                <a:cubicBezTo>
                  <a:pt x="1334" y="8260"/>
                  <a:pt x="1334" y="8282"/>
                  <a:pt x="1351" y="8299"/>
                </a:cubicBezTo>
                <a:lnTo>
                  <a:pt x="1373" y="8299"/>
                </a:lnTo>
                <a:cubicBezTo>
                  <a:pt x="1426" y="8260"/>
                  <a:pt x="1483" y="8225"/>
                  <a:pt x="1553" y="8190"/>
                </a:cubicBezTo>
                <a:lnTo>
                  <a:pt x="1553" y="8150"/>
                </a:lnTo>
                <a:close/>
                <a:moveTo>
                  <a:pt x="9286" y="8207"/>
                </a:moveTo>
                <a:cubicBezTo>
                  <a:pt x="9229" y="8242"/>
                  <a:pt x="9158" y="8282"/>
                  <a:pt x="9101" y="8299"/>
                </a:cubicBezTo>
                <a:lnTo>
                  <a:pt x="9101" y="8334"/>
                </a:lnTo>
                <a:cubicBezTo>
                  <a:pt x="9101" y="8334"/>
                  <a:pt x="9101" y="8352"/>
                  <a:pt x="9119" y="8352"/>
                </a:cubicBezTo>
                <a:lnTo>
                  <a:pt x="9119" y="8334"/>
                </a:lnTo>
                <a:cubicBezTo>
                  <a:pt x="9193" y="8317"/>
                  <a:pt x="9246" y="8282"/>
                  <a:pt x="9303" y="8242"/>
                </a:cubicBezTo>
                <a:cubicBezTo>
                  <a:pt x="9321" y="8242"/>
                  <a:pt x="9321" y="8225"/>
                  <a:pt x="9321" y="8225"/>
                </a:cubicBezTo>
                <a:cubicBezTo>
                  <a:pt x="9321" y="8207"/>
                  <a:pt x="9303" y="8207"/>
                  <a:pt x="9286" y="8207"/>
                </a:cubicBezTo>
                <a:close/>
                <a:moveTo>
                  <a:pt x="1163" y="8396"/>
                </a:moveTo>
                <a:cubicBezTo>
                  <a:pt x="1158" y="8396"/>
                  <a:pt x="1154" y="8400"/>
                  <a:pt x="1154" y="8409"/>
                </a:cubicBezTo>
                <a:cubicBezTo>
                  <a:pt x="1132" y="8409"/>
                  <a:pt x="1114" y="8426"/>
                  <a:pt x="1097" y="8444"/>
                </a:cubicBezTo>
                <a:cubicBezTo>
                  <a:pt x="1062" y="8461"/>
                  <a:pt x="1022" y="8501"/>
                  <a:pt x="987" y="8536"/>
                </a:cubicBezTo>
                <a:cubicBezTo>
                  <a:pt x="970" y="8536"/>
                  <a:pt x="970" y="8554"/>
                  <a:pt x="987" y="8571"/>
                </a:cubicBezTo>
                <a:lnTo>
                  <a:pt x="1005" y="8571"/>
                </a:lnTo>
                <a:cubicBezTo>
                  <a:pt x="1062" y="8536"/>
                  <a:pt x="1097" y="8501"/>
                  <a:pt x="1132" y="8461"/>
                </a:cubicBezTo>
                <a:cubicBezTo>
                  <a:pt x="1154" y="8461"/>
                  <a:pt x="1154" y="8444"/>
                  <a:pt x="1171" y="8444"/>
                </a:cubicBezTo>
                <a:cubicBezTo>
                  <a:pt x="1189" y="8426"/>
                  <a:pt x="1189" y="8409"/>
                  <a:pt x="1171" y="8409"/>
                </a:cubicBezTo>
                <a:cubicBezTo>
                  <a:pt x="1171" y="8400"/>
                  <a:pt x="1167" y="8396"/>
                  <a:pt x="1163" y="8396"/>
                </a:cubicBezTo>
                <a:close/>
                <a:moveTo>
                  <a:pt x="5777" y="8317"/>
                </a:moveTo>
                <a:cubicBezTo>
                  <a:pt x="5759" y="8317"/>
                  <a:pt x="5737" y="8334"/>
                  <a:pt x="5737" y="8334"/>
                </a:cubicBezTo>
                <a:lnTo>
                  <a:pt x="5737" y="8409"/>
                </a:lnTo>
                <a:lnTo>
                  <a:pt x="5737" y="8536"/>
                </a:lnTo>
                <a:cubicBezTo>
                  <a:pt x="5737" y="8554"/>
                  <a:pt x="5737" y="8571"/>
                  <a:pt x="5759" y="8571"/>
                </a:cubicBezTo>
                <a:cubicBezTo>
                  <a:pt x="5777" y="8571"/>
                  <a:pt x="5777" y="8554"/>
                  <a:pt x="5777" y="8554"/>
                </a:cubicBezTo>
                <a:lnTo>
                  <a:pt x="5777" y="8409"/>
                </a:lnTo>
                <a:cubicBezTo>
                  <a:pt x="5794" y="8391"/>
                  <a:pt x="5794" y="8352"/>
                  <a:pt x="5794" y="8334"/>
                </a:cubicBezTo>
                <a:lnTo>
                  <a:pt x="5777" y="8317"/>
                </a:lnTo>
                <a:close/>
                <a:moveTo>
                  <a:pt x="8882" y="8426"/>
                </a:moveTo>
                <a:cubicBezTo>
                  <a:pt x="8829" y="8461"/>
                  <a:pt x="8772" y="8501"/>
                  <a:pt x="8720" y="8536"/>
                </a:cubicBezTo>
                <a:cubicBezTo>
                  <a:pt x="8698" y="8536"/>
                  <a:pt x="8698" y="8554"/>
                  <a:pt x="8698" y="8554"/>
                </a:cubicBezTo>
                <a:lnTo>
                  <a:pt x="8720" y="8571"/>
                </a:lnTo>
                <a:lnTo>
                  <a:pt x="8737" y="8571"/>
                </a:lnTo>
                <a:cubicBezTo>
                  <a:pt x="8790" y="8536"/>
                  <a:pt x="8847" y="8501"/>
                  <a:pt x="8917" y="8461"/>
                </a:cubicBezTo>
                <a:lnTo>
                  <a:pt x="8917" y="8426"/>
                </a:lnTo>
                <a:close/>
                <a:moveTo>
                  <a:pt x="8500" y="8663"/>
                </a:moveTo>
                <a:cubicBezTo>
                  <a:pt x="8443" y="8698"/>
                  <a:pt x="8391" y="8738"/>
                  <a:pt x="8334" y="8790"/>
                </a:cubicBezTo>
                <a:cubicBezTo>
                  <a:pt x="8316" y="8790"/>
                  <a:pt x="8316" y="8808"/>
                  <a:pt x="8334" y="8808"/>
                </a:cubicBezTo>
                <a:lnTo>
                  <a:pt x="8351" y="8830"/>
                </a:lnTo>
                <a:lnTo>
                  <a:pt x="8351" y="8808"/>
                </a:lnTo>
                <a:cubicBezTo>
                  <a:pt x="8408" y="8773"/>
                  <a:pt x="8461" y="8738"/>
                  <a:pt x="8518" y="8698"/>
                </a:cubicBezTo>
                <a:cubicBezTo>
                  <a:pt x="8536" y="8698"/>
                  <a:pt x="8536" y="8681"/>
                  <a:pt x="8536" y="8663"/>
                </a:cubicBezTo>
                <a:close/>
                <a:moveTo>
                  <a:pt x="803" y="8698"/>
                </a:moveTo>
                <a:cubicBezTo>
                  <a:pt x="750" y="8755"/>
                  <a:pt x="715" y="8808"/>
                  <a:pt x="658" y="8865"/>
                </a:cubicBezTo>
                <a:cubicBezTo>
                  <a:pt x="658" y="8865"/>
                  <a:pt x="658" y="8883"/>
                  <a:pt x="676" y="8883"/>
                </a:cubicBezTo>
                <a:lnTo>
                  <a:pt x="676" y="8900"/>
                </a:lnTo>
                <a:lnTo>
                  <a:pt x="693" y="8883"/>
                </a:lnTo>
                <a:cubicBezTo>
                  <a:pt x="750" y="8830"/>
                  <a:pt x="785" y="8790"/>
                  <a:pt x="842" y="8738"/>
                </a:cubicBezTo>
                <a:lnTo>
                  <a:pt x="842" y="8698"/>
                </a:lnTo>
                <a:close/>
                <a:moveTo>
                  <a:pt x="5737" y="8773"/>
                </a:moveTo>
                <a:cubicBezTo>
                  <a:pt x="5737" y="8773"/>
                  <a:pt x="5720" y="8773"/>
                  <a:pt x="5720" y="8790"/>
                </a:cubicBezTo>
                <a:cubicBezTo>
                  <a:pt x="5720" y="8865"/>
                  <a:pt x="5702" y="8918"/>
                  <a:pt x="5702" y="8992"/>
                </a:cubicBezTo>
                <a:cubicBezTo>
                  <a:pt x="5702" y="9010"/>
                  <a:pt x="5702" y="9010"/>
                  <a:pt x="5720" y="9010"/>
                </a:cubicBezTo>
                <a:cubicBezTo>
                  <a:pt x="5737" y="9010"/>
                  <a:pt x="5737" y="9010"/>
                  <a:pt x="5737" y="8992"/>
                </a:cubicBezTo>
                <a:cubicBezTo>
                  <a:pt x="5759" y="8940"/>
                  <a:pt x="5759" y="8865"/>
                  <a:pt x="5759" y="8790"/>
                </a:cubicBezTo>
                <a:cubicBezTo>
                  <a:pt x="5759" y="8773"/>
                  <a:pt x="5759" y="8773"/>
                  <a:pt x="5737" y="8773"/>
                </a:cubicBezTo>
                <a:close/>
                <a:moveTo>
                  <a:pt x="8150" y="8923"/>
                </a:moveTo>
                <a:cubicBezTo>
                  <a:pt x="8145" y="8923"/>
                  <a:pt x="8141" y="8929"/>
                  <a:pt x="8132" y="8940"/>
                </a:cubicBezTo>
                <a:cubicBezTo>
                  <a:pt x="8079" y="8975"/>
                  <a:pt x="8022" y="9027"/>
                  <a:pt x="7970" y="9067"/>
                </a:cubicBezTo>
                <a:lnTo>
                  <a:pt x="7970" y="9102"/>
                </a:lnTo>
                <a:lnTo>
                  <a:pt x="8005" y="9102"/>
                </a:lnTo>
                <a:lnTo>
                  <a:pt x="8150" y="8957"/>
                </a:lnTo>
                <a:cubicBezTo>
                  <a:pt x="8172" y="8957"/>
                  <a:pt x="8172" y="8940"/>
                  <a:pt x="8172" y="8940"/>
                </a:cubicBezTo>
                <a:cubicBezTo>
                  <a:pt x="8161" y="8929"/>
                  <a:pt x="8155" y="8923"/>
                  <a:pt x="8150" y="8923"/>
                </a:cubicBezTo>
                <a:close/>
                <a:moveTo>
                  <a:pt x="514" y="9049"/>
                </a:moveTo>
                <a:cubicBezTo>
                  <a:pt x="474" y="9119"/>
                  <a:pt x="439" y="9176"/>
                  <a:pt x="404" y="9229"/>
                </a:cubicBezTo>
                <a:cubicBezTo>
                  <a:pt x="386" y="9229"/>
                  <a:pt x="404" y="9247"/>
                  <a:pt x="404" y="9247"/>
                </a:cubicBezTo>
                <a:lnTo>
                  <a:pt x="421" y="9268"/>
                </a:lnTo>
                <a:cubicBezTo>
                  <a:pt x="421" y="9268"/>
                  <a:pt x="421" y="9247"/>
                  <a:pt x="439" y="9247"/>
                </a:cubicBezTo>
                <a:cubicBezTo>
                  <a:pt x="474" y="9194"/>
                  <a:pt x="514" y="9137"/>
                  <a:pt x="549" y="9084"/>
                </a:cubicBezTo>
                <a:lnTo>
                  <a:pt x="549" y="9049"/>
                </a:lnTo>
                <a:close/>
                <a:moveTo>
                  <a:pt x="7786" y="9229"/>
                </a:moveTo>
                <a:cubicBezTo>
                  <a:pt x="7750" y="9286"/>
                  <a:pt x="7693" y="9339"/>
                  <a:pt x="7641" y="9378"/>
                </a:cubicBezTo>
                <a:cubicBezTo>
                  <a:pt x="7641" y="9396"/>
                  <a:pt x="7641" y="9396"/>
                  <a:pt x="7658" y="9413"/>
                </a:cubicBezTo>
                <a:lnTo>
                  <a:pt x="7676" y="9413"/>
                </a:lnTo>
                <a:cubicBezTo>
                  <a:pt x="7733" y="9356"/>
                  <a:pt x="7768" y="9304"/>
                  <a:pt x="7821" y="9268"/>
                </a:cubicBezTo>
                <a:lnTo>
                  <a:pt x="7821" y="9229"/>
                </a:lnTo>
                <a:close/>
                <a:moveTo>
                  <a:pt x="5702" y="9211"/>
                </a:moveTo>
                <a:cubicBezTo>
                  <a:pt x="5685" y="9211"/>
                  <a:pt x="5667" y="9229"/>
                  <a:pt x="5667" y="9229"/>
                </a:cubicBezTo>
                <a:cubicBezTo>
                  <a:pt x="5667" y="9304"/>
                  <a:pt x="5650" y="9378"/>
                  <a:pt x="5628" y="9448"/>
                </a:cubicBezTo>
                <a:lnTo>
                  <a:pt x="5650" y="9466"/>
                </a:lnTo>
                <a:lnTo>
                  <a:pt x="5667" y="9466"/>
                </a:lnTo>
                <a:lnTo>
                  <a:pt x="5685" y="9448"/>
                </a:lnTo>
                <a:cubicBezTo>
                  <a:pt x="5685" y="9378"/>
                  <a:pt x="5702" y="9321"/>
                  <a:pt x="5702" y="9247"/>
                </a:cubicBezTo>
                <a:cubicBezTo>
                  <a:pt x="5720" y="9229"/>
                  <a:pt x="5702" y="9229"/>
                  <a:pt x="5702" y="9211"/>
                </a:cubicBezTo>
                <a:close/>
                <a:moveTo>
                  <a:pt x="312" y="9431"/>
                </a:moveTo>
                <a:cubicBezTo>
                  <a:pt x="294" y="9431"/>
                  <a:pt x="277" y="9431"/>
                  <a:pt x="277" y="9448"/>
                </a:cubicBezTo>
                <a:cubicBezTo>
                  <a:pt x="237" y="9505"/>
                  <a:pt x="220" y="9576"/>
                  <a:pt x="185" y="9633"/>
                </a:cubicBezTo>
                <a:cubicBezTo>
                  <a:pt x="185" y="9650"/>
                  <a:pt x="185" y="9650"/>
                  <a:pt x="202" y="9668"/>
                </a:cubicBezTo>
                <a:cubicBezTo>
                  <a:pt x="220" y="9668"/>
                  <a:pt x="220" y="9650"/>
                  <a:pt x="220" y="9650"/>
                </a:cubicBezTo>
                <a:cubicBezTo>
                  <a:pt x="255" y="9597"/>
                  <a:pt x="277" y="9523"/>
                  <a:pt x="312" y="9466"/>
                </a:cubicBezTo>
                <a:lnTo>
                  <a:pt x="312" y="9431"/>
                </a:lnTo>
                <a:close/>
                <a:moveTo>
                  <a:pt x="7514" y="9558"/>
                </a:moveTo>
                <a:cubicBezTo>
                  <a:pt x="7514" y="9558"/>
                  <a:pt x="7492" y="9558"/>
                  <a:pt x="7492" y="9576"/>
                </a:cubicBezTo>
                <a:cubicBezTo>
                  <a:pt x="7439" y="9633"/>
                  <a:pt x="7404" y="9685"/>
                  <a:pt x="7365" y="9742"/>
                </a:cubicBezTo>
                <a:lnTo>
                  <a:pt x="7365" y="9777"/>
                </a:lnTo>
                <a:lnTo>
                  <a:pt x="7382" y="9777"/>
                </a:lnTo>
                <a:cubicBezTo>
                  <a:pt x="7382" y="9777"/>
                  <a:pt x="7404" y="9777"/>
                  <a:pt x="7404" y="9760"/>
                </a:cubicBezTo>
                <a:cubicBezTo>
                  <a:pt x="7439" y="9707"/>
                  <a:pt x="7474" y="9650"/>
                  <a:pt x="7514" y="9597"/>
                </a:cubicBezTo>
                <a:cubicBezTo>
                  <a:pt x="7531" y="9597"/>
                  <a:pt x="7531" y="9576"/>
                  <a:pt x="7514" y="9558"/>
                </a:cubicBezTo>
                <a:close/>
                <a:moveTo>
                  <a:pt x="5610" y="9668"/>
                </a:moveTo>
                <a:cubicBezTo>
                  <a:pt x="5610" y="9668"/>
                  <a:pt x="5593" y="9668"/>
                  <a:pt x="5593" y="9685"/>
                </a:cubicBezTo>
                <a:cubicBezTo>
                  <a:pt x="5575" y="9742"/>
                  <a:pt x="5557" y="9817"/>
                  <a:pt x="5540" y="9887"/>
                </a:cubicBezTo>
                <a:cubicBezTo>
                  <a:pt x="5540" y="9887"/>
                  <a:pt x="5540" y="9904"/>
                  <a:pt x="5557" y="9904"/>
                </a:cubicBezTo>
                <a:cubicBezTo>
                  <a:pt x="5575" y="9904"/>
                  <a:pt x="5575" y="9904"/>
                  <a:pt x="5575" y="9887"/>
                </a:cubicBezTo>
                <a:cubicBezTo>
                  <a:pt x="5593" y="9834"/>
                  <a:pt x="5610" y="9760"/>
                  <a:pt x="5628" y="9685"/>
                </a:cubicBezTo>
                <a:cubicBezTo>
                  <a:pt x="5628" y="9685"/>
                  <a:pt x="5628" y="9668"/>
                  <a:pt x="5610" y="9668"/>
                </a:cubicBezTo>
                <a:close/>
                <a:moveTo>
                  <a:pt x="128" y="9852"/>
                </a:moveTo>
                <a:cubicBezTo>
                  <a:pt x="128" y="9852"/>
                  <a:pt x="110" y="9852"/>
                  <a:pt x="110" y="9869"/>
                </a:cubicBezTo>
                <a:cubicBezTo>
                  <a:pt x="92" y="9944"/>
                  <a:pt x="75" y="9997"/>
                  <a:pt x="57" y="10071"/>
                </a:cubicBezTo>
                <a:cubicBezTo>
                  <a:pt x="57" y="10089"/>
                  <a:pt x="57" y="10089"/>
                  <a:pt x="75" y="10089"/>
                </a:cubicBezTo>
                <a:cubicBezTo>
                  <a:pt x="92" y="10089"/>
                  <a:pt x="92" y="10089"/>
                  <a:pt x="92" y="10071"/>
                </a:cubicBezTo>
                <a:cubicBezTo>
                  <a:pt x="110" y="10014"/>
                  <a:pt x="128" y="9944"/>
                  <a:pt x="145" y="9887"/>
                </a:cubicBezTo>
                <a:cubicBezTo>
                  <a:pt x="145" y="9869"/>
                  <a:pt x="145" y="9852"/>
                  <a:pt x="128" y="9852"/>
                </a:cubicBezTo>
                <a:close/>
                <a:moveTo>
                  <a:pt x="7272" y="9944"/>
                </a:moveTo>
                <a:cubicBezTo>
                  <a:pt x="7255" y="9944"/>
                  <a:pt x="7255" y="9944"/>
                  <a:pt x="7237" y="9961"/>
                </a:cubicBezTo>
                <a:cubicBezTo>
                  <a:pt x="7220" y="10014"/>
                  <a:pt x="7185" y="10089"/>
                  <a:pt x="7163" y="10146"/>
                </a:cubicBezTo>
                <a:cubicBezTo>
                  <a:pt x="7163" y="10163"/>
                  <a:pt x="7163" y="10181"/>
                  <a:pt x="7185" y="10181"/>
                </a:cubicBezTo>
                <a:cubicBezTo>
                  <a:pt x="7185" y="10181"/>
                  <a:pt x="7202" y="10181"/>
                  <a:pt x="7202" y="10163"/>
                </a:cubicBezTo>
                <a:cubicBezTo>
                  <a:pt x="7220" y="10106"/>
                  <a:pt x="7255" y="10036"/>
                  <a:pt x="7272" y="9979"/>
                </a:cubicBezTo>
                <a:cubicBezTo>
                  <a:pt x="7294" y="9961"/>
                  <a:pt x="7272" y="9961"/>
                  <a:pt x="7272" y="9944"/>
                </a:cubicBezTo>
                <a:close/>
                <a:moveTo>
                  <a:pt x="5500" y="10106"/>
                </a:moveTo>
                <a:cubicBezTo>
                  <a:pt x="5483" y="10106"/>
                  <a:pt x="5483" y="10106"/>
                  <a:pt x="5483" y="10124"/>
                </a:cubicBezTo>
                <a:cubicBezTo>
                  <a:pt x="5448" y="10181"/>
                  <a:pt x="5430" y="10255"/>
                  <a:pt x="5408" y="10308"/>
                </a:cubicBezTo>
                <a:cubicBezTo>
                  <a:pt x="5408" y="10326"/>
                  <a:pt x="5408" y="10326"/>
                  <a:pt x="5430" y="10343"/>
                </a:cubicBezTo>
                <a:lnTo>
                  <a:pt x="5448" y="10326"/>
                </a:lnTo>
                <a:cubicBezTo>
                  <a:pt x="5465" y="10255"/>
                  <a:pt x="5500" y="10198"/>
                  <a:pt x="5518" y="10124"/>
                </a:cubicBezTo>
                <a:cubicBezTo>
                  <a:pt x="5518" y="10124"/>
                  <a:pt x="5518" y="10106"/>
                  <a:pt x="5500" y="10106"/>
                </a:cubicBezTo>
                <a:close/>
                <a:moveTo>
                  <a:pt x="35" y="10290"/>
                </a:moveTo>
                <a:lnTo>
                  <a:pt x="18" y="10308"/>
                </a:lnTo>
                <a:cubicBezTo>
                  <a:pt x="18" y="10365"/>
                  <a:pt x="18" y="10400"/>
                  <a:pt x="0" y="10435"/>
                </a:cubicBezTo>
                <a:lnTo>
                  <a:pt x="0" y="10527"/>
                </a:lnTo>
                <a:lnTo>
                  <a:pt x="18" y="10545"/>
                </a:lnTo>
                <a:lnTo>
                  <a:pt x="35" y="10545"/>
                </a:lnTo>
                <a:lnTo>
                  <a:pt x="57" y="10527"/>
                </a:lnTo>
                <a:lnTo>
                  <a:pt x="57" y="10435"/>
                </a:lnTo>
                <a:lnTo>
                  <a:pt x="57" y="10326"/>
                </a:lnTo>
                <a:cubicBezTo>
                  <a:pt x="57" y="10308"/>
                  <a:pt x="57" y="10308"/>
                  <a:pt x="35" y="10290"/>
                </a:cubicBezTo>
                <a:close/>
                <a:moveTo>
                  <a:pt x="7106" y="10375"/>
                </a:moveTo>
                <a:cubicBezTo>
                  <a:pt x="7100" y="10375"/>
                  <a:pt x="7093" y="10383"/>
                  <a:pt x="7093" y="10383"/>
                </a:cubicBezTo>
                <a:cubicBezTo>
                  <a:pt x="7075" y="10453"/>
                  <a:pt x="7075" y="10527"/>
                  <a:pt x="7053" y="10602"/>
                </a:cubicBezTo>
                <a:lnTo>
                  <a:pt x="7075" y="10619"/>
                </a:lnTo>
                <a:cubicBezTo>
                  <a:pt x="7093" y="10619"/>
                  <a:pt x="7093" y="10602"/>
                  <a:pt x="7093" y="10602"/>
                </a:cubicBezTo>
                <a:cubicBezTo>
                  <a:pt x="7110" y="10527"/>
                  <a:pt x="7110" y="10475"/>
                  <a:pt x="7128" y="10400"/>
                </a:cubicBezTo>
                <a:cubicBezTo>
                  <a:pt x="7128" y="10383"/>
                  <a:pt x="7128" y="10383"/>
                  <a:pt x="7110" y="10383"/>
                </a:cubicBezTo>
                <a:cubicBezTo>
                  <a:pt x="7110" y="10377"/>
                  <a:pt x="7108" y="10375"/>
                  <a:pt x="7106" y="10375"/>
                </a:cubicBezTo>
                <a:close/>
                <a:moveTo>
                  <a:pt x="5356" y="10527"/>
                </a:moveTo>
                <a:cubicBezTo>
                  <a:pt x="5338" y="10527"/>
                  <a:pt x="5321" y="10527"/>
                  <a:pt x="5321" y="10545"/>
                </a:cubicBezTo>
                <a:cubicBezTo>
                  <a:pt x="5321" y="10562"/>
                  <a:pt x="5299" y="10584"/>
                  <a:pt x="5299" y="10602"/>
                </a:cubicBezTo>
                <a:cubicBezTo>
                  <a:pt x="5281" y="10637"/>
                  <a:pt x="5264" y="10694"/>
                  <a:pt x="5229" y="10729"/>
                </a:cubicBezTo>
                <a:cubicBezTo>
                  <a:pt x="5229" y="10747"/>
                  <a:pt x="5229" y="10747"/>
                  <a:pt x="5246" y="10764"/>
                </a:cubicBezTo>
                <a:cubicBezTo>
                  <a:pt x="5264" y="10764"/>
                  <a:pt x="5264" y="10747"/>
                  <a:pt x="5281" y="10747"/>
                </a:cubicBezTo>
                <a:cubicBezTo>
                  <a:pt x="5299" y="10712"/>
                  <a:pt x="5321" y="10654"/>
                  <a:pt x="5338" y="10602"/>
                </a:cubicBezTo>
                <a:cubicBezTo>
                  <a:pt x="5338" y="10602"/>
                  <a:pt x="5356" y="10584"/>
                  <a:pt x="5356" y="10562"/>
                </a:cubicBezTo>
                <a:lnTo>
                  <a:pt x="5356" y="10527"/>
                </a:lnTo>
                <a:close/>
                <a:moveTo>
                  <a:pt x="35" y="10747"/>
                </a:moveTo>
                <a:lnTo>
                  <a:pt x="18" y="10764"/>
                </a:lnTo>
                <a:cubicBezTo>
                  <a:pt x="35" y="10839"/>
                  <a:pt x="35" y="10913"/>
                  <a:pt x="57" y="10983"/>
                </a:cubicBezTo>
                <a:lnTo>
                  <a:pt x="75" y="11001"/>
                </a:lnTo>
                <a:lnTo>
                  <a:pt x="92" y="11001"/>
                </a:lnTo>
                <a:cubicBezTo>
                  <a:pt x="92" y="10983"/>
                  <a:pt x="110" y="10983"/>
                  <a:pt x="110" y="10966"/>
                </a:cubicBezTo>
                <a:cubicBezTo>
                  <a:pt x="92" y="10913"/>
                  <a:pt x="75" y="10839"/>
                  <a:pt x="57" y="10764"/>
                </a:cubicBezTo>
                <a:cubicBezTo>
                  <a:pt x="57" y="10764"/>
                  <a:pt x="57" y="10747"/>
                  <a:pt x="35" y="10747"/>
                </a:cubicBezTo>
                <a:close/>
                <a:moveTo>
                  <a:pt x="7075" y="10821"/>
                </a:moveTo>
                <a:cubicBezTo>
                  <a:pt x="7053" y="10821"/>
                  <a:pt x="7053" y="10839"/>
                  <a:pt x="7053" y="10839"/>
                </a:cubicBezTo>
                <a:cubicBezTo>
                  <a:pt x="7053" y="10913"/>
                  <a:pt x="7053" y="10983"/>
                  <a:pt x="7075" y="11058"/>
                </a:cubicBezTo>
                <a:cubicBezTo>
                  <a:pt x="7075" y="11058"/>
                  <a:pt x="7075" y="11076"/>
                  <a:pt x="7093" y="11076"/>
                </a:cubicBezTo>
                <a:cubicBezTo>
                  <a:pt x="7110" y="11058"/>
                  <a:pt x="7110" y="11058"/>
                  <a:pt x="7110" y="11040"/>
                </a:cubicBezTo>
                <a:cubicBezTo>
                  <a:pt x="7093" y="10983"/>
                  <a:pt x="7093" y="10913"/>
                  <a:pt x="7093" y="10839"/>
                </a:cubicBezTo>
                <a:lnTo>
                  <a:pt x="7075" y="10821"/>
                </a:lnTo>
                <a:close/>
                <a:moveTo>
                  <a:pt x="5154" y="10931"/>
                </a:moveTo>
                <a:cubicBezTo>
                  <a:pt x="5136" y="10931"/>
                  <a:pt x="5119" y="10931"/>
                  <a:pt x="5119" y="10948"/>
                </a:cubicBezTo>
                <a:cubicBezTo>
                  <a:pt x="5079" y="11001"/>
                  <a:pt x="5044" y="11058"/>
                  <a:pt x="5009" y="11111"/>
                </a:cubicBezTo>
                <a:lnTo>
                  <a:pt x="5009" y="11150"/>
                </a:lnTo>
                <a:lnTo>
                  <a:pt x="5044" y="11150"/>
                </a:lnTo>
                <a:cubicBezTo>
                  <a:pt x="5079" y="11076"/>
                  <a:pt x="5119" y="11023"/>
                  <a:pt x="5154" y="10966"/>
                </a:cubicBezTo>
                <a:lnTo>
                  <a:pt x="5154" y="10931"/>
                </a:lnTo>
                <a:close/>
                <a:moveTo>
                  <a:pt x="145" y="11185"/>
                </a:moveTo>
                <a:cubicBezTo>
                  <a:pt x="128" y="11185"/>
                  <a:pt x="128" y="11203"/>
                  <a:pt x="128" y="11220"/>
                </a:cubicBezTo>
                <a:cubicBezTo>
                  <a:pt x="167" y="11277"/>
                  <a:pt x="185" y="11352"/>
                  <a:pt x="220" y="11404"/>
                </a:cubicBezTo>
                <a:lnTo>
                  <a:pt x="237" y="11422"/>
                </a:lnTo>
                <a:lnTo>
                  <a:pt x="255" y="11422"/>
                </a:lnTo>
                <a:cubicBezTo>
                  <a:pt x="255" y="11404"/>
                  <a:pt x="277" y="11404"/>
                  <a:pt x="255" y="11387"/>
                </a:cubicBezTo>
                <a:cubicBezTo>
                  <a:pt x="220" y="11330"/>
                  <a:pt x="202" y="11260"/>
                  <a:pt x="185" y="11203"/>
                </a:cubicBezTo>
                <a:cubicBezTo>
                  <a:pt x="167" y="11185"/>
                  <a:pt x="167" y="11185"/>
                  <a:pt x="145" y="11185"/>
                </a:cubicBezTo>
                <a:close/>
                <a:moveTo>
                  <a:pt x="7150" y="11270"/>
                </a:moveTo>
                <a:cubicBezTo>
                  <a:pt x="7147" y="11270"/>
                  <a:pt x="7145" y="11271"/>
                  <a:pt x="7145" y="11277"/>
                </a:cubicBezTo>
                <a:cubicBezTo>
                  <a:pt x="7128" y="11277"/>
                  <a:pt x="7128" y="11277"/>
                  <a:pt x="7128" y="11295"/>
                </a:cubicBezTo>
                <a:cubicBezTo>
                  <a:pt x="7145" y="11352"/>
                  <a:pt x="7185" y="11422"/>
                  <a:pt x="7202" y="11497"/>
                </a:cubicBezTo>
                <a:lnTo>
                  <a:pt x="7237" y="11497"/>
                </a:lnTo>
                <a:cubicBezTo>
                  <a:pt x="7237" y="11497"/>
                  <a:pt x="7255" y="11479"/>
                  <a:pt x="7237" y="11479"/>
                </a:cubicBezTo>
                <a:cubicBezTo>
                  <a:pt x="7220" y="11404"/>
                  <a:pt x="7185" y="11352"/>
                  <a:pt x="7163" y="11277"/>
                </a:cubicBezTo>
                <a:cubicBezTo>
                  <a:pt x="7163" y="11277"/>
                  <a:pt x="7155" y="11270"/>
                  <a:pt x="7150" y="11270"/>
                </a:cubicBezTo>
                <a:close/>
                <a:moveTo>
                  <a:pt x="4860" y="11312"/>
                </a:moveTo>
                <a:cubicBezTo>
                  <a:pt x="4825" y="11369"/>
                  <a:pt x="4790" y="11422"/>
                  <a:pt x="4733" y="11479"/>
                </a:cubicBezTo>
                <a:lnTo>
                  <a:pt x="4733" y="11497"/>
                </a:lnTo>
                <a:lnTo>
                  <a:pt x="4750" y="11514"/>
                </a:lnTo>
                <a:lnTo>
                  <a:pt x="4772" y="11497"/>
                </a:lnTo>
                <a:cubicBezTo>
                  <a:pt x="4807" y="11440"/>
                  <a:pt x="4860" y="11404"/>
                  <a:pt x="4900" y="11352"/>
                </a:cubicBezTo>
                <a:lnTo>
                  <a:pt x="4900" y="11312"/>
                </a:lnTo>
                <a:close/>
                <a:moveTo>
                  <a:pt x="364" y="11589"/>
                </a:moveTo>
                <a:cubicBezTo>
                  <a:pt x="347" y="11589"/>
                  <a:pt x="347" y="11606"/>
                  <a:pt x="364" y="11624"/>
                </a:cubicBezTo>
                <a:cubicBezTo>
                  <a:pt x="404" y="11681"/>
                  <a:pt x="439" y="11733"/>
                  <a:pt x="496" y="11769"/>
                </a:cubicBezTo>
                <a:lnTo>
                  <a:pt x="514" y="11790"/>
                </a:lnTo>
                <a:cubicBezTo>
                  <a:pt x="531" y="11769"/>
                  <a:pt x="531" y="11751"/>
                  <a:pt x="514" y="11751"/>
                </a:cubicBezTo>
                <a:cubicBezTo>
                  <a:pt x="474" y="11698"/>
                  <a:pt x="421" y="11641"/>
                  <a:pt x="386" y="11589"/>
                </a:cubicBezTo>
                <a:close/>
                <a:moveTo>
                  <a:pt x="4571" y="11641"/>
                </a:moveTo>
                <a:cubicBezTo>
                  <a:pt x="4514" y="11698"/>
                  <a:pt x="4461" y="11751"/>
                  <a:pt x="4421" y="11790"/>
                </a:cubicBezTo>
                <a:cubicBezTo>
                  <a:pt x="4404" y="11790"/>
                  <a:pt x="4404" y="11808"/>
                  <a:pt x="4404" y="11826"/>
                </a:cubicBezTo>
                <a:lnTo>
                  <a:pt x="4443" y="11826"/>
                </a:lnTo>
                <a:cubicBezTo>
                  <a:pt x="4496" y="11769"/>
                  <a:pt x="4553" y="11733"/>
                  <a:pt x="4588" y="11681"/>
                </a:cubicBezTo>
                <a:cubicBezTo>
                  <a:pt x="4606" y="11681"/>
                  <a:pt x="4606" y="11659"/>
                  <a:pt x="4588" y="11659"/>
                </a:cubicBezTo>
                <a:cubicBezTo>
                  <a:pt x="4588" y="11641"/>
                  <a:pt x="4571" y="11641"/>
                  <a:pt x="4571" y="11641"/>
                </a:cubicBezTo>
                <a:close/>
                <a:moveTo>
                  <a:pt x="7346" y="11671"/>
                </a:moveTo>
                <a:cubicBezTo>
                  <a:pt x="7341" y="11671"/>
                  <a:pt x="7335" y="11674"/>
                  <a:pt x="7329" y="11681"/>
                </a:cubicBezTo>
                <a:lnTo>
                  <a:pt x="7329" y="11698"/>
                </a:lnTo>
                <a:cubicBezTo>
                  <a:pt x="7365" y="11751"/>
                  <a:pt x="7404" y="11808"/>
                  <a:pt x="7457" y="11878"/>
                </a:cubicBezTo>
                <a:lnTo>
                  <a:pt x="7474" y="11878"/>
                </a:lnTo>
                <a:cubicBezTo>
                  <a:pt x="7492" y="11878"/>
                  <a:pt x="7492" y="11861"/>
                  <a:pt x="7474" y="11843"/>
                </a:cubicBezTo>
                <a:cubicBezTo>
                  <a:pt x="7439" y="11790"/>
                  <a:pt x="7404" y="11733"/>
                  <a:pt x="7365" y="11681"/>
                </a:cubicBezTo>
                <a:cubicBezTo>
                  <a:pt x="7365" y="11681"/>
                  <a:pt x="7357" y="11671"/>
                  <a:pt x="7346" y="11671"/>
                </a:cubicBezTo>
                <a:close/>
                <a:moveTo>
                  <a:pt x="658" y="11918"/>
                </a:moveTo>
                <a:cubicBezTo>
                  <a:pt x="658" y="11935"/>
                  <a:pt x="658" y="11953"/>
                  <a:pt x="676" y="11953"/>
                </a:cubicBezTo>
                <a:cubicBezTo>
                  <a:pt x="715" y="11988"/>
                  <a:pt x="768" y="12045"/>
                  <a:pt x="825" y="12080"/>
                </a:cubicBezTo>
                <a:lnTo>
                  <a:pt x="860" y="12080"/>
                </a:lnTo>
                <a:lnTo>
                  <a:pt x="860" y="12045"/>
                </a:lnTo>
                <a:cubicBezTo>
                  <a:pt x="803" y="12010"/>
                  <a:pt x="750" y="11970"/>
                  <a:pt x="693" y="11918"/>
                </a:cubicBezTo>
                <a:close/>
                <a:moveTo>
                  <a:pt x="4224" y="11935"/>
                </a:moveTo>
                <a:cubicBezTo>
                  <a:pt x="4167" y="11988"/>
                  <a:pt x="4114" y="12027"/>
                  <a:pt x="4057" y="12062"/>
                </a:cubicBezTo>
                <a:cubicBezTo>
                  <a:pt x="4040" y="12062"/>
                  <a:pt x="4040" y="12080"/>
                  <a:pt x="4040" y="12080"/>
                </a:cubicBezTo>
                <a:lnTo>
                  <a:pt x="4057" y="12097"/>
                </a:lnTo>
                <a:lnTo>
                  <a:pt x="4075" y="12097"/>
                </a:lnTo>
                <a:cubicBezTo>
                  <a:pt x="4132" y="12062"/>
                  <a:pt x="4185" y="12010"/>
                  <a:pt x="4242" y="11970"/>
                </a:cubicBezTo>
                <a:cubicBezTo>
                  <a:pt x="4259" y="11970"/>
                  <a:pt x="4259" y="11953"/>
                  <a:pt x="4259" y="11953"/>
                </a:cubicBezTo>
                <a:cubicBezTo>
                  <a:pt x="4242" y="11935"/>
                  <a:pt x="4224" y="11935"/>
                  <a:pt x="4224" y="11935"/>
                </a:cubicBezTo>
                <a:close/>
                <a:moveTo>
                  <a:pt x="7623" y="12032"/>
                </a:moveTo>
                <a:cubicBezTo>
                  <a:pt x="7618" y="12032"/>
                  <a:pt x="7612" y="12036"/>
                  <a:pt x="7601" y="12045"/>
                </a:cubicBezTo>
                <a:lnTo>
                  <a:pt x="7601" y="12062"/>
                </a:lnTo>
                <a:lnTo>
                  <a:pt x="7623" y="12097"/>
                </a:lnTo>
                <a:cubicBezTo>
                  <a:pt x="7658" y="12137"/>
                  <a:pt x="7693" y="12190"/>
                  <a:pt x="7733" y="12229"/>
                </a:cubicBezTo>
                <a:lnTo>
                  <a:pt x="7750" y="12247"/>
                </a:lnTo>
                <a:lnTo>
                  <a:pt x="7768" y="12229"/>
                </a:lnTo>
                <a:lnTo>
                  <a:pt x="7768" y="12207"/>
                </a:lnTo>
                <a:cubicBezTo>
                  <a:pt x="7733" y="12155"/>
                  <a:pt x="7693" y="12119"/>
                  <a:pt x="7658" y="12080"/>
                </a:cubicBezTo>
                <a:lnTo>
                  <a:pt x="7641" y="12045"/>
                </a:lnTo>
                <a:cubicBezTo>
                  <a:pt x="7632" y="12036"/>
                  <a:pt x="7628" y="12032"/>
                  <a:pt x="7623" y="12032"/>
                </a:cubicBezTo>
                <a:close/>
                <a:moveTo>
                  <a:pt x="1062" y="12172"/>
                </a:moveTo>
                <a:cubicBezTo>
                  <a:pt x="1062" y="12172"/>
                  <a:pt x="1044" y="12172"/>
                  <a:pt x="1044" y="12190"/>
                </a:cubicBezTo>
                <a:cubicBezTo>
                  <a:pt x="1022" y="12190"/>
                  <a:pt x="1022" y="12207"/>
                  <a:pt x="1044" y="12207"/>
                </a:cubicBezTo>
                <a:cubicBezTo>
                  <a:pt x="1062" y="12229"/>
                  <a:pt x="1097" y="12247"/>
                  <a:pt x="1114" y="12264"/>
                </a:cubicBezTo>
                <a:cubicBezTo>
                  <a:pt x="1154" y="12282"/>
                  <a:pt x="1189" y="12299"/>
                  <a:pt x="1224" y="12299"/>
                </a:cubicBezTo>
                <a:lnTo>
                  <a:pt x="1224" y="12317"/>
                </a:lnTo>
                <a:cubicBezTo>
                  <a:pt x="1242" y="12317"/>
                  <a:pt x="1242" y="12299"/>
                  <a:pt x="1264" y="12299"/>
                </a:cubicBezTo>
                <a:cubicBezTo>
                  <a:pt x="1264" y="12282"/>
                  <a:pt x="1264" y="12282"/>
                  <a:pt x="1242" y="12264"/>
                </a:cubicBezTo>
                <a:cubicBezTo>
                  <a:pt x="1207" y="12264"/>
                  <a:pt x="1171" y="12247"/>
                  <a:pt x="1132" y="12229"/>
                </a:cubicBezTo>
                <a:cubicBezTo>
                  <a:pt x="1114" y="12207"/>
                  <a:pt x="1079" y="12190"/>
                  <a:pt x="1062" y="12172"/>
                </a:cubicBezTo>
                <a:close/>
                <a:moveTo>
                  <a:pt x="3856" y="12176"/>
                </a:moveTo>
                <a:cubicBezTo>
                  <a:pt x="3851" y="12176"/>
                  <a:pt x="3847" y="12181"/>
                  <a:pt x="3838" y="12190"/>
                </a:cubicBezTo>
                <a:cubicBezTo>
                  <a:pt x="3786" y="12207"/>
                  <a:pt x="3728" y="12247"/>
                  <a:pt x="3654" y="12282"/>
                </a:cubicBezTo>
                <a:cubicBezTo>
                  <a:pt x="3654" y="12282"/>
                  <a:pt x="3636" y="12282"/>
                  <a:pt x="3654" y="12299"/>
                </a:cubicBezTo>
                <a:cubicBezTo>
                  <a:pt x="3654" y="12299"/>
                  <a:pt x="3654" y="12317"/>
                  <a:pt x="3676" y="12317"/>
                </a:cubicBezTo>
                <a:cubicBezTo>
                  <a:pt x="3746" y="12282"/>
                  <a:pt x="3803" y="12247"/>
                  <a:pt x="3856" y="12229"/>
                </a:cubicBezTo>
                <a:cubicBezTo>
                  <a:pt x="3873" y="12207"/>
                  <a:pt x="3873" y="12207"/>
                  <a:pt x="3873" y="12190"/>
                </a:cubicBezTo>
                <a:cubicBezTo>
                  <a:pt x="3864" y="12181"/>
                  <a:pt x="3860" y="12176"/>
                  <a:pt x="3856" y="12176"/>
                </a:cubicBezTo>
                <a:close/>
                <a:moveTo>
                  <a:pt x="1456" y="12366"/>
                </a:moveTo>
                <a:cubicBezTo>
                  <a:pt x="1451" y="12366"/>
                  <a:pt x="1443" y="12374"/>
                  <a:pt x="1443" y="12374"/>
                </a:cubicBezTo>
                <a:cubicBezTo>
                  <a:pt x="1443" y="12391"/>
                  <a:pt x="1443" y="12409"/>
                  <a:pt x="1461" y="12409"/>
                </a:cubicBezTo>
                <a:cubicBezTo>
                  <a:pt x="1518" y="12426"/>
                  <a:pt x="1592" y="12448"/>
                  <a:pt x="1645" y="12466"/>
                </a:cubicBezTo>
                <a:lnTo>
                  <a:pt x="1680" y="12466"/>
                </a:lnTo>
                <a:cubicBezTo>
                  <a:pt x="1680" y="12448"/>
                  <a:pt x="1680" y="12426"/>
                  <a:pt x="1663" y="12426"/>
                </a:cubicBezTo>
                <a:cubicBezTo>
                  <a:pt x="1592" y="12409"/>
                  <a:pt x="1535" y="12391"/>
                  <a:pt x="1461" y="12374"/>
                </a:cubicBezTo>
                <a:cubicBezTo>
                  <a:pt x="1461" y="12368"/>
                  <a:pt x="1459" y="12366"/>
                  <a:pt x="1456" y="12366"/>
                </a:cubicBezTo>
                <a:close/>
                <a:moveTo>
                  <a:pt x="3440" y="12366"/>
                </a:moveTo>
                <a:cubicBezTo>
                  <a:pt x="3437" y="12366"/>
                  <a:pt x="3435" y="12368"/>
                  <a:pt x="3435" y="12374"/>
                </a:cubicBezTo>
                <a:cubicBezTo>
                  <a:pt x="3364" y="12391"/>
                  <a:pt x="3307" y="12409"/>
                  <a:pt x="3237" y="12426"/>
                </a:cubicBezTo>
                <a:cubicBezTo>
                  <a:pt x="3215" y="12426"/>
                  <a:pt x="3215" y="12448"/>
                  <a:pt x="3215" y="12448"/>
                </a:cubicBezTo>
                <a:cubicBezTo>
                  <a:pt x="3215" y="12466"/>
                  <a:pt x="3237" y="12466"/>
                  <a:pt x="3237" y="12466"/>
                </a:cubicBezTo>
                <a:lnTo>
                  <a:pt x="3255" y="12466"/>
                </a:lnTo>
                <a:cubicBezTo>
                  <a:pt x="3307" y="12448"/>
                  <a:pt x="3382" y="12426"/>
                  <a:pt x="3457" y="12409"/>
                </a:cubicBezTo>
                <a:lnTo>
                  <a:pt x="3457" y="12374"/>
                </a:lnTo>
                <a:cubicBezTo>
                  <a:pt x="3457" y="12374"/>
                  <a:pt x="3447" y="12366"/>
                  <a:pt x="3440" y="12366"/>
                </a:cubicBezTo>
                <a:close/>
                <a:moveTo>
                  <a:pt x="2996" y="12483"/>
                </a:moveTo>
                <a:cubicBezTo>
                  <a:pt x="2926" y="12501"/>
                  <a:pt x="2869" y="12519"/>
                  <a:pt x="2799" y="12519"/>
                </a:cubicBezTo>
                <a:cubicBezTo>
                  <a:pt x="2777" y="12519"/>
                  <a:pt x="2777" y="12536"/>
                  <a:pt x="2777" y="12536"/>
                </a:cubicBezTo>
                <a:cubicBezTo>
                  <a:pt x="2777" y="12558"/>
                  <a:pt x="2799" y="12558"/>
                  <a:pt x="2799" y="12558"/>
                </a:cubicBezTo>
                <a:cubicBezTo>
                  <a:pt x="2869" y="12558"/>
                  <a:pt x="2943" y="12536"/>
                  <a:pt x="2996" y="12536"/>
                </a:cubicBezTo>
                <a:cubicBezTo>
                  <a:pt x="3018" y="12519"/>
                  <a:pt x="3035" y="12519"/>
                  <a:pt x="3018" y="12501"/>
                </a:cubicBezTo>
                <a:cubicBezTo>
                  <a:pt x="3018" y="12501"/>
                  <a:pt x="3018" y="12483"/>
                  <a:pt x="2996" y="12483"/>
                </a:cubicBezTo>
                <a:close/>
                <a:moveTo>
                  <a:pt x="1900" y="12483"/>
                </a:moveTo>
                <a:cubicBezTo>
                  <a:pt x="1882" y="12483"/>
                  <a:pt x="1882" y="12501"/>
                  <a:pt x="1882" y="12501"/>
                </a:cubicBezTo>
                <a:cubicBezTo>
                  <a:pt x="1882" y="12519"/>
                  <a:pt x="1882" y="12536"/>
                  <a:pt x="1900" y="12536"/>
                </a:cubicBezTo>
                <a:cubicBezTo>
                  <a:pt x="1957" y="12536"/>
                  <a:pt x="2031" y="12558"/>
                  <a:pt x="2101" y="12558"/>
                </a:cubicBezTo>
                <a:cubicBezTo>
                  <a:pt x="2101" y="12563"/>
                  <a:pt x="2103" y="12565"/>
                  <a:pt x="2105" y="12565"/>
                </a:cubicBezTo>
                <a:cubicBezTo>
                  <a:pt x="2110" y="12565"/>
                  <a:pt x="2119" y="12552"/>
                  <a:pt x="2119" y="12536"/>
                </a:cubicBezTo>
                <a:cubicBezTo>
                  <a:pt x="2119" y="12536"/>
                  <a:pt x="2119" y="12519"/>
                  <a:pt x="2101" y="12519"/>
                </a:cubicBezTo>
                <a:cubicBezTo>
                  <a:pt x="2031" y="12519"/>
                  <a:pt x="1974" y="12501"/>
                  <a:pt x="1900" y="12483"/>
                </a:cubicBezTo>
                <a:close/>
                <a:moveTo>
                  <a:pt x="2338" y="12536"/>
                </a:moveTo>
                <a:lnTo>
                  <a:pt x="2321" y="12558"/>
                </a:lnTo>
                <a:cubicBezTo>
                  <a:pt x="2321" y="12576"/>
                  <a:pt x="2338" y="12593"/>
                  <a:pt x="2338" y="12593"/>
                </a:cubicBezTo>
                <a:cubicBezTo>
                  <a:pt x="2413" y="12593"/>
                  <a:pt x="2487" y="12593"/>
                  <a:pt x="2557" y="12576"/>
                </a:cubicBezTo>
                <a:cubicBezTo>
                  <a:pt x="2557" y="12576"/>
                  <a:pt x="2579" y="12576"/>
                  <a:pt x="2579" y="12558"/>
                </a:cubicBezTo>
                <a:lnTo>
                  <a:pt x="2557" y="12536"/>
                </a:lnTo>
                <a:close/>
                <a:moveTo>
                  <a:pt x="7878" y="12391"/>
                </a:moveTo>
                <a:lnTo>
                  <a:pt x="7878" y="12426"/>
                </a:lnTo>
                <a:cubicBezTo>
                  <a:pt x="7913" y="12483"/>
                  <a:pt x="7952" y="12536"/>
                  <a:pt x="7987" y="12593"/>
                </a:cubicBezTo>
                <a:cubicBezTo>
                  <a:pt x="7987" y="12611"/>
                  <a:pt x="8005" y="12611"/>
                  <a:pt x="8005" y="12611"/>
                </a:cubicBezTo>
                <a:lnTo>
                  <a:pt x="8022" y="12611"/>
                </a:lnTo>
                <a:lnTo>
                  <a:pt x="8022" y="12576"/>
                </a:lnTo>
                <a:cubicBezTo>
                  <a:pt x="7987" y="12519"/>
                  <a:pt x="7952" y="12466"/>
                  <a:pt x="7913" y="12409"/>
                </a:cubicBezTo>
                <a:cubicBezTo>
                  <a:pt x="7895" y="12391"/>
                  <a:pt x="7895" y="12391"/>
                  <a:pt x="7878" y="12391"/>
                </a:cubicBezTo>
                <a:close/>
                <a:moveTo>
                  <a:pt x="8115" y="12795"/>
                </a:moveTo>
                <a:cubicBezTo>
                  <a:pt x="8097" y="12795"/>
                  <a:pt x="8097" y="12812"/>
                  <a:pt x="8097" y="12812"/>
                </a:cubicBezTo>
                <a:cubicBezTo>
                  <a:pt x="8115" y="12887"/>
                  <a:pt x="8150" y="12940"/>
                  <a:pt x="8172" y="13014"/>
                </a:cubicBezTo>
                <a:cubicBezTo>
                  <a:pt x="8172" y="13014"/>
                  <a:pt x="8172" y="13032"/>
                  <a:pt x="8189" y="13032"/>
                </a:cubicBezTo>
                <a:cubicBezTo>
                  <a:pt x="8207" y="13014"/>
                  <a:pt x="8207" y="13014"/>
                  <a:pt x="8207" y="12997"/>
                </a:cubicBezTo>
                <a:cubicBezTo>
                  <a:pt x="8189" y="12940"/>
                  <a:pt x="8172" y="12865"/>
                  <a:pt x="8132" y="12795"/>
                </a:cubicBezTo>
                <a:close/>
                <a:moveTo>
                  <a:pt x="8242" y="13216"/>
                </a:moveTo>
                <a:cubicBezTo>
                  <a:pt x="8224" y="13233"/>
                  <a:pt x="8224" y="13233"/>
                  <a:pt x="8224" y="13251"/>
                </a:cubicBezTo>
                <a:cubicBezTo>
                  <a:pt x="8242" y="13304"/>
                  <a:pt x="8242" y="13378"/>
                  <a:pt x="8259" y="13453"/>
                </a:cubicBezTo>
                <a:cubicBezTo>
                  <a:pt x="8259" y="13453"/>
                  <a:pt x="8259" y="13470"/>
                  <a:pt x="8281" y="13470"/>
                </a:cubicBezTo>
                <a:lnTo>
                  <a:pt x="8299" y="13453"/>
                </a:lnTo>
                <a:cubicBezTo>
                  <a:pt x="8299" y="13378"/>
                  <a:pt x="8281" y="13304"/>
                  <a:pt x="8259" y="13233"/>
                </a:cubicBezTo>
                <a:cubicBezTo>
                  <a:pt x="8259" y="13233"/>
                  <a:pt x="8259" y="13216"/>
                  <a:pt x="8242" y="13216"/>
                </a:cubicBezTo>
                <a:close/>
                <a:moveTo>
                  <a:pt x="8281" y="13672"/>
                </a:moveTo>
                <a:lnTo>
                  <a:pt x="8259" y="13690"/>
                </a:lnTo>
                <a:lnTo>
                  <a:pt x="8259" y="13742"/>
                </a:lnTo>
                <a:cubicBezTo>
                  <a:pt x="8259" y="13799"/>
                  <a:pt x="8259" y="13852"/>
                  <a:pt x="8242" y="13891"/>
                </a:cubicBezTo>
                <a:cubicBezTo>
                  <a:pt x="8242" y="13909"/>
                  <a:pt x="8259" y="13926"/>
                  <a:pt x="8259" y="13926"/>
                </a:cubicBezTo>
                <a:cubicBezTo>
                  <a:pt x="8281" y="13926"/>
                  <a:pt x="8299" y="13909"/>
                  <a:pt x="8299" y="13909"/>
                </a:cubicBezTo>
                <a:lnTo>
                  <a:pt x="8299" y="13742"/>
                </a:lnTo>
                <a:lnTo>
                  <a:pt x="8299" y="13690"/>
                </a:lnTo>
                <a:cubicBezTo>
                  <a:pt x="8299" y="13690"/>
                  <a:pt x="8299" y="13672"/>
                  <a:pt x="8281" y="13672"/>
                </a:cubicBezTo>
                <a:close/>
                <a:moveTo>
                  <a:pt x="8242" y="14128"/>
                </a:moveTo>
                <a:cubicBezTo>
                  <a:pt x="8224" y="14128"/>
                  <a:pt x="8207" y="14128"/>
                  <a:pt x="8207" y="14146"/>
                </a:cubicBezTo>
                <a:cubicBezTo>
                  <a:pt x="8207" y="14203"/>
                  <a:pt x="8189" y="14273"/>
                  <a:pt x="8172" y="14330"/>
                </a:cubicBezTo>
                <a:cubicBezTo>
                  <a:pt x="8150" y="14348"/>
                  <a:pt x="8172" y="14365"/>
                  <a:pt x="8172" y="14365"/>
                </a:cubicBezTo>
                <a:lnTo>
                  <a:pt x="8189" y="14365"/>
                </a:lnTo>
                <a:cubicBezTo>
                  <a:pt x="8189" y="14365"/>
                  <a:pt x="8207" y="14365"/>
                  <a:pt x="8207" y="14348"/>
                </a:cubicBezTo>
                <a:cubicBezTo>
                  <a:pt x="8224" y="14273"/>
                  <a:pt x="8242" y="14220"/>
                  <a:pt x="8259" y="14146"/>
                </a:cubicBezTo>
                <a:cubicBezTo>
                  <a:pt x="8259" y="14128"/>
                  <a:pt x="8242" y="14128"/>
                  <a:pt x="8242" y="14128"/>
                </a:cubicBezTo>
                <a:close/>
                <a:moveTo>
                  <a:pt x="8098" y="14559"/>
                </a:moveTo>
                <a:cubicBezTo>
                  <a:pt x="8087" y="14559"/>
                  <a:pt x="8079" y="14567"/>
                  <a:pt x="8079" y="14567"/>
                </a:cubicBezTo>
                <a:cubicBezTo>
                  <a:pt x="8062" y="14641"/>
                  <a:pt x="8022" y="14694"/>
                  <a:pt x="8005" y="14751"/>
                </a:cubicBezTo>
                <a:cubicBezTo>
                  <a:pt x="7987" y="14769"/>
                  <a:pt x="7987" y="14786"/>
                  <a:pt x="8005" y="14786"/>
                </a:cubicBezTo>
                <a:lnTo>
                  <a:pt x="8022" y="14786"/>
                </a:lnTo>
                <a:lnTo>
                  <a:pt x="8040" y="14769"/>
                </a:lnTo>
                <a:cubicBezTo>
                  <a:pt x="8062" y="14712"/>
                  <a:pt x="8097" y="14641"/>
                  <a:pt x="8115" y="14584"/>
                </a:cubicBezTo>
                <a:lnTo>
                  <a:pt x="8115" y="14567"/>
                </a:lnTo>
                <a:cubicBezTo>
                  <a:pt x="8109" y="14561"/>
                  <a:pt x="8103" y="14559"/>
                  <a:pt x="8098" y="14559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5" name="Google Shape;1135;p77"/>
          <p:cNvGrpSpPr/>
          <p:nvPr/>
        </p:nvGrpSpPr>
        <p:grpSpPr>
          <a:xfrm rot="-9008569">
            <a:off x="684803" y="3826469"/>
            <a:ext cx="916395" cy="840838"/>
            <a:chOff x="766284" y="3652752"/>
            <a:chExt cx="916468" cy="840905"/>
          </a:xfrm>
        </p:grpSpPr>
        <p:grpSp>
          <p:nvGrpSpPr>
            <p:cNvPr id="1136" name="Google Shape;1136;p77"/>
            <p:cNvGrpSpPr/>
            <p:nvPr/>
          </p:nvGrpSpPr>
          <p:grpSpPr>
            <a:xfrm rot="-8473221">
              <a:off x="788735" y="3883983"/>
              <a:ext cx="871567" cy="378442"/>
              <a:chOff x="1660781" y="1100607"/>
              <a:chExt cx="816339" cy="354462"/>
            </a:xfrm>
          </p:grpSpPr>
          <p:sp>
            <p:nvSpPr>
              <p:cNvPr id="1137" name="Google Shape;1137;p77"/>
              <p:cNvSpPr/>
              <p:nvPr/>
            </p:nvSpPr>
            <p:spPr>
              <a:xfrm>
                <a:off x="2357449" y="1414668"/>
                <a:ext cx="40898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76" extrusionOk="0">
                    <a:moveTo>
                      <a:pt x="494" y="1"/>
                    </a:moveTo>
                    <a:cubicBezTo>
                      <a:pt x="201" y="1"/>
                      <a:pt x="1" y="247"/>
                      <a:pt x="1" y="494"/>
                    </a:cubicBezTo>
                    <a:cubicBezTo>
                      <a:pt x="1" y="787"/>
                      <a:pt x="201" y="975"/>
                      <a:pt x="494" y="975"/>
                    </a:cubicBezTo>
                    <a:cubicBezTo>
                      <a:pt x="741" y="975"/>
                      <a:pt x="987" y="787"/>
                      <a:pt x="987" y="494"/>
                    </a:cubicBezTo>
                    <a:cubicBezTo>
                      <a:pt x="987" y="247"/>
                      <a:pt x="741" y="1"/>
                      <a:pt x="4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77"/>
              <p:cNvSpPr/>
              <p:nvPr/>
            </p:nvSpPr>
            <p:spPr>
              <a:xfrm>
                <a:off x="2436719" y="1100607"/>
                <a:ext cx="40402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76" extrusionOk="0">
                    <a:moveTo>
                      <a:pt x="494" y="0"/>
                    </a:moveTo>
                    <a:cubicBezTo>
                      <a:pt x="247" y="0"/>
                      <a:pt x="0" y="247"/>
                      <a:pt x="0" y="494"/>
                    </a:cubicBezTo>
                    <a:cubicBezTo>
                      <a:pt x="0" y="787"/>
                      <a:pt x="247" y="975"/>
                      <a:pt x="494" y="975"/>
                    </a:cubicBezTo>
                    <a:cubicBezTo>
                      <a:pt x="787" y="975"/>
                      <a:pt x="975" y="787"/>
                      <a:pt x="975" y="494"/>
                    </a:cubicBezTo>
                    <a:cubicBezTo>
                      <a:pt x="975" y="247"/>
                      <a:pt x="787" y="0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77"/>
              <p:cNvSpPr/>
              <p:nvPr/>
            </p:nvSpPr>
            <p:spPr>
              <a:xfrm>
                <a:off x="1660781" y="1232366"/>
                <a:ext cx="40402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76" extrusionOk="0">
                    <a:moveTo>
                      <a:pt x="494" y="0"/>
                    </a:moveTo>
                    <a:cubicBezTo>
                      <a:pt x="247" y="0"/>
                      <a:pt x="1" y="200"/>
                      <a:pt x="1" y="494"/>
                    </a:cubicBezTo>
                    <a:cubicBezTo>
                      <a:pt x="1" y="787"/>
                      <a:pt x="247" y="975"/>
                      <a:pt x="494" y="975"/>
                    </a:cubicBezTo>
                    <a:cubicBezTo>
                      <a:pt x="788" y="975"/>
                      <a:pt x="975" y="787"/>
                      <a:pt x="975" y="494"/>
                    </a:cubicBezTo>
                    <a:cubicBezTo>
                      <a:pt x="975" y="200"/>
                      <a:pt x="788" y="0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0" name="Google Shape;1140;p77"/>
            <p:cNvSpPr/>
            <p:nvPr/>
          </p:nvSpPr>
          <p:spPr>
            <a:xfrm rot="2327104" flipH="1">
              <a:off x="1418160" y="3876484"/>
              <a:ext cx="61580" cy="60834"/>
            </a:xfrm>
            <a:custGeom>
              <a:avLst/>
              <a:gdLst/>
              <a:ahLst/>
              <a:cxnLst/>
              <a:rect l="l" t="t" r="r" b="b"/>
              <a:pathLst>
                <a:path w="988" h="976" extrusionOk="0">
                  <a:moveTo>
                    <a:pt x="494" y="1"/>
                  </a:moveTo>
                  <a:cubicBezTo>
                    <a:pt x="201" y="1"/>
                    <a:pt x="1" y="247"/>
                    <a:pt x="1" y="494"/>
                  </a:cubicBezTo>
                  <a:cubicBezTo>
                    <a:pt x="1" y="787"/>
                    <a:pt x="201" y="975"/>
                    <a:pt x="494" y="975"/>
                  </a:cubicBezTo>
                  <a:cubicBezTo>
                    <a:pt x="741" y="975"/>
                    <a:pt x="987" y="787"/>
                    <a:pt x="987" y="494"/>
                  </a:cubicBezTo>
                  <a:cubicBezTo>
                    <a:pt x="987" y="247"/>
                    <a:pt x="741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" name="Google Shape;1141;p77"/>
          <p:cNvGrpSpPr/>
          <p:nvPr/>
        </p:nvGrpSpPr>
        <p:grpSpPr>
          <a:xfrm rot="-5991562" flipH="1">
            <a:off x="7382020" y="369309"/>
            <a:ext cx="400202" cy="392690"/>
            <a:chOff x="1671005" y="1576562"/>
            <a:chExt cx="374873" cy="367836"/>
          </a:xfrm>
        </p:grpSpPr>
        <p:sp>
          <p:nvSpPr>
            <p:cNvPr id="1142" name="Google Shape;1142;p77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7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77"/>
          <p:cNvGrpSpPr/>
          <p:nvPr/>
        </p:nvGrpSpPr>
        <p:grpSpPr>
          <a:xfrm rot="-5991562" flipH="1">
            <a:off x="7382028" y="1045640"/>
            <a:ext cx="400202" cy="392690"/>
            <a:chOff x="1671005" y="1576562"/>
            <a:chExt cx="374873" cy="367836"/>
          </a:xfrm>
        </p:grpSpPr>
        <p:sp>
          <p:nvSpPr>
            <p:cNvPr id="1145" name="Google Shape;1145;p77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7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77"/>
          <p:cNvGrpSpPr/>
          <p:nvPr/>
        </p:nvGrpSpPr>
        <p:grpSpPr>
          <a:xfrm>
            <a:off x="1021656" y="3582511"/>
            <a:ext cx="728028" cy="810624"/>
            <a:chOff x="1767300" y="3440475"/>
            <a:chExt cx="87975" cy="97950"/>
          </a:xfrm>
        </p:grpSpPr>
        <p:sp>
          <p:nvSpPr>
            <p:cNvPr id="1148" name="Google Shape;1148;p77"/>
            <p:cNvSpPr/>
            <p:nvPr/>
          </p:nvSpPr>
          <p:spPr>
            <a:xfrm>
              <a:off x="1768125" y="3440475"/>
              <a:ext cx="83350" cy="81500"/>
            </a:xfrm>
            <a:custGeom>
              <a:avLst/>
              <a:gdLst/>
              <a:ahLst/>
              <a:cxnLst/>
              <a:rect l="l" t="t" r="r" b="b"/>
              <a:pathLst>
                <a:path w="3334" h="3260" extrusionOk="0">
                  <a:moveTo>
                    <a:pt x="861" y="0"/>
                  </a:moveTo>
                  <a:lnTo>
                    <a:pt x="0" y="2884"/>
                  </a:lnTo>
                  <a:lnTo>
                    <a:pt x="2612" y="3259"/>
                  </a:lnTo>
                  <a:lnTo>
                    <a:pt x="3333" y="272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7"/>
            <p:cNvSpPr/>
            <p:nvPr/>
          </p:nvSpPr>
          <p:spPr>
            <a:xfrm>
              <a:off x="1768125" y="3452825"/>
              <a:ext cx="83350" cy="83350"/>
            </a:xfrm>
            <a:custGeom>
              <a:avLst/>
              <a:gdLst/>
              <a:ahLst/>
              <a:cxnLst/>
              <a:rect l="l" t="t" r="r" b="b"/>
              <a:pathLst>
                <a:path w="3334" h="3334" extrusionOk="0">
                  <a:moveTo>
                    <a:pt x="738" y="1"/>
                  </a:moveTo>
                  <a:lnTo>
                    <a:pt x="0" y="2955"/>
                  </a:lnTo>
                  <a:lnTo>
                    <a:pt x="2612" y="3334"/>
                  </a:lnTo>
                  <a:lnTo>
                    <a:pt x="3333" y="347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7"/>
            <p:cNvSpPr/>
            <p:nvPr/>
          </p:nvSpPr>
          <p:spPr>
            <a:xfrm>
              <a:off x="1771625" y="3513400"/>
              <a:ext cx="65625" cy="19275"/>
            </a:xfrm>
            <a:custGeom>
              <a:avLst/>
              <a:gdLst/>
              <a:ahLst/>
              <a:cxnLst/>
              <a:rect l="l" t="t" r="r" b="b"/>
              <a:pathLst>
                <a:path w="2625" h="771" extrusionOk="0">
                  <a:moveTo>
                    <a:pt x="0" y="0"/>
                  </a:moveTo>
                  <a:cubicBezTo>
                    <a:pt x="0" y="0"/>
                    <a:pt x="153" y="50"/>
                    <a:pt x="0" y="412"/>
                  </a:cubicBezTo>
                  <a:lnTo>
                    <a:pt x="2489" y="771"/>
                  </a:lnTo>
                  <a:cubicBezTo>
                    <a:pt x="2489" y="771"/>
                    <a:pt x="2625" y="602"/>
                    <a:pt x="2472" y="3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7"/>
            <p:cNvSpPr/>
            <p:nvPr/>
          </p:nvSpPr>
          <p:spPr>
            <a:xfrm>
              <a:off x="1767300" y="3447275"/>
              <a:ext cx="87975" cy="91150"/>
            </a:xfrm>
            <a:custGeom>
              <a:avLst/>
              <a:gdLst/>
              <a:ahLst/>
              <a:cxnLst/>
              <a:rect l="l" t="t" r="r" b="b"/>
              <a:pathLst>
                <a:path w="3519" h="3646" extrusionOk="0">
                  <a:moveTo>
                    <a:pt x="3366" y="0"/>
                  </a:moveTo>
                  <a:lnTo>
                    <a:pt x="2662" y="2901"/>
                  </a:lnTo>
                  <a:cubicBezTo>
                    <a:pt x="2662" y="2945"/>
                    <a:pt x="2625" y="2975"/>
                    <a:pt x="2585" y="2975"/>
                  </a:cubicBezTo>
                  <a:cubicBezTo>
                    <a:pt x="2576" y="2975"/>
                    <a:pt x="2567" y="2974"/>
                    <a:pt x="2559" y="2971"/>
                  </a:cubicBezTo>
                  <a:lnTo>
                    <a:pt x="33" y="2612"/>
                  </a:lnTo>
                  <a:lnTo>
                    <a:pt x="33" y="2678"/>
                  </a:lnTo>
                  <a:lnTo>
                    <a:pt x="2559" y="3041"/>
                  </a:lnTo>
                  <a:cubicBezTo>
                    <a:pt x="2625" y="3041"/>
                    <a:pt x="2662" y="3090"/>
                    <a:pt x="2662" y="3144"/>
                  </a:cubicBezTo>
                  <a:cubicBezTo>
                    <a:pt x="2678" y="3280"/>
                    <a:pt x="2662" y="3383"/>
                    <a:pt x="2662" y="3453"/>
                  </a:cubicBezTo>
                  <a:cubicBezTo>
                    <a:pt x="2662" y="3496"/>
                    <a:pt x="2621" y="3542"/>
                    <a:pt x="2577" y="3542"/>
                  </a:cubicBezTo>
                  <a:cubicBezTo>
                    <a:pt x="2571" y="3542"/>
                    <a:pt x="2565" y="3541"/>
                    <a:pt x="2559" y="3539"/>
                  </a:cubicBezTo>
                  <a:lnTo>
                    <a:pt x="33" y="3177"/>
                  </a:lnTo>
                  <a:cubicBezTo>
                    <a:pt x="0" y="3230"/>
                    <a:pt x="33" y="3247"/>
                    <a:pt x="33" y="3247"/>
                  </a:cubicBezTo>
                  <a:lnTo>
                    <a:pt x="2608" y="3642"/>
                  </a:lnTo>
                  <a:cubicBezTo>
                    <a:pt x="2619" y="3644"/>
                    <a:pt x="2629" y="3645"/>
                    <a:pt x="2640" y="3645"/>
                  </a:cubicBezTo>
                  <a:cubicBezTo>
                    <a:pt x="2715" y="3645"/>
                    <a:pt x="2783" y="3595"/>
                    <a:pt x="2798" y="3519"/>
                  </a:cubicBezTo>
                  <a:lnTo>
                    <a:pt x="3449" y="655"/>
                  </a:lnTo>
                  <a:cubicBezTo>
                    <a:pt x="3519" y="260"/>
                    <a:pt x="3366" y="0"/>
                    <a:pt x="3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7"/>
            <p:cNvSpPr/>
            <p:nvPr/>
          </p:nvSpPr>
          <p:spPr>
            <a:xfrm>
              <a:off x="1789650" y="34494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239" y="1"/>
                  </a:moveTo>
                  <a:lnTo>
                    <a:pt x="0" y="841"/>
                  </a:lnTo>
                  <a:lnTo>
                    <a:pt x="1871" y="1047"/>
                  </a:lnTo>
                  <a:lnTo>
                    <a:pt x="2110" y="20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F3E499E-C49A-4286-88D7-9A7674ADA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517"/>
          <a:stretch/>
        </p:blipFill>
        <p:spPr>
          <a:xfrm>
            <a:off x="709916" y="279000"/>
            <a:ext cx="6169687" cy="1646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7854875D-C09D-4E3C-A702-46ED3AB67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33" end="84775.6875"/>
                </p14:media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3741" y="366737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3A2B45C3-A7C7-4E06-84E3-F3285F419C52}"/>
              </a:ext>
            </a:extLst>
          </p:cNvPr>
          <p:cNvSpPr/>
          <p:nvPr/>
        </p:nvSpPr>
        <p:spPr>
          <a:xfrm>
            <a:off x="1749684" y="2360666"/>
            <a:ext cx="5878639" cy="70508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When will the Japanese construction company expect to complete building hotel in space?</a:t>
            </a: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D661C524-1500-4A79-866D-2B33369693B6}"/>
              </a:ext>
            </a:extLst>
          </p:cNvPr>
          <p:cNvSpPr/>
          <p:nvPr/>
        </p:nvSpPr>
        <p:spPr>
          <a:xfrm>
            <a:off x="2913873" y="3376894"/>
            <a:ext cx="4770016" cy="587712"/>
          </a:xfrm>
          <a:prstGeom prst="wedgeRoundRectCallout">
            <a:avLst>
              <a:gd name="adj1" fmla="val 62268"/>
              <a:gd name="adj2" fmla="val -21663"/>
              <a:gd name="adj3" fmla="val 16667"/>
            </a:avLst>
          </a:prstGeom>
          <a:ln>
            <a:solidFill>
              <a:srgbClr val="FF993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6600"/>
                </a:solidFill>
              </a:rPr>
              <a:t>by 2023</a:t>
            </a:r>
            <a:endParaRPr lang="en-US" sz="2000" b="1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4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89"/>
          <p:cNvGrpSpPr/>
          <p:nvPr/>
        </p:nvGrpSpPr>
        <p:grpSpPr>
          <a:xfrm>
            <a:off x="231508" y="256032"/>
            <a:ext cx="740459" cy="693947"/>
            <a:chOff x="462875" y="487025"/>
            <a:chExt cx="740459" cy="693947"/>
          </a:xfrm>
        </p:grpSpPr>
        <p:sp>
          <p:nvSpPr>
            <p:cNvPr id="1377" name="Google Shape;1377;p89"/>
            <p:cNvSpPr/>
            <p:nvPr/>
          </p:nvSpPr>
          <p:spPr>
            <a:xfrm>
              <a:off x="814274" y="488826"/>
              <a:ext cx="389060" cy="573312"/>
            </a:xfrm>
            <a:custGeom>
              <a:avLst/>
              <a:gdLst/>
              <a:ahLst/>
              <a:cxnLst/>
              <a:rect l="l" t="t" r="r" b="b"/>
              <a:pathLst>
                <a:path w="2593" h="3821" extrusionOk="0">
                  <a:moveTo>
                    <a:pt x="290" y="0"/>
                  </a:moveTo>
                  <a:cubicBezTo>
                    <a:pt x="272" y="71"/>
                    <a:pt x="220" y="145"/>
                    <a:pt x="128" y="180"/>
                  </a:cubicBezTo>
                  <a:cubicBezTo>
                    <a:pt x="36" y="220"/>
                    <a:pt x="0" y="329"/>
                    <a:pt x="36" y="422"/>
                  </a:cubicBezTo>
                  <a:lnTo>
                    <a:pt x="110" y="584"/>
                  </a:lnTo>
                  <a:cubicBezTo>
                    <a:pt x="136" y="651"/>
                    <a:pt x="200" y="697"/>
                    <a:pt x="269" y="697"/>
                  </a:cubicBezTo>
                  <a:cubicBezTo>
                    <a:pt x="295" y="697"/>
                    <a:pt x="322" y="690"/>
                    <a:pt x="347" y="676"/>
                  </a:cubicBezTo>
                  <a:lnTo>
                    <a:pt x="509" y="619"/>
                  </a:lnTo>
                  <a:cubicBezTo>
                    <a:pt x="544" y="600"/>
                    <a:pt x="581" y="591"/>
                    <a:pt x="618" y="591"/>
                  </a:cubicBezTo>
                  <a:cubicBezTo>
                    <a:pt x="718" y="591"/>
                    <a:pt x="817" y="655"/>
                    <a:pt x="856" y="751"/>
                  </a:cubicBezTo>
                  <a:cubicBezTo>
                    <a:pt x="930" y="895"/>
                    <a:pt x="856" y="1058"/>
                    <a:pt x="729" y="1115"/>
                  </a:cubicBezTo>
                  <a:lnTo>
                    <a:pt x="693" y="1132"/>
                  </a:lnTo>
                  <a:cubicBezTo>
                    <a:pt x="566" y="1189"/>
                    <a:pt x="492" y="1351"/>
                    <a:pt x="549" y="1479"/>
                  </a:cubicBezTo>
                  <a:cubicBezTo>
                    <a:pt x="601" y="1590"/>
                    <a:pt x="707" y="1648"/>
                    <a:pt x="811" y="1648"/>
                  </a:cubicBezTo>
                  <a:cubicBezTo>
                    <a:pt x="846" y="1648"/>
                    <a:pt x="881" y="1641"/>
                    <a:pt x="913" y="1628"/>
                  </a:cubicBezTo>
                  <a:lnTo>
                    <a:pt x="1277" y="1461"/>
                  </a:lnTo>
                  <a:cubicBezTo>
                    <a:pt x="1306" y="1449"/>
                    <a:pt x="1337" y="1443"/>
                    <a:pt x="1368" y="1443"/>
                  </a:cubicBezTo>
                  <a:cubicBezTo>
                    <a:pt x="1474" y="1443"/>
                    <a:pt x="1583" y="1508"/>
                    <a:pt x="1623" y="1606"/>
                  </a:cubicBezTo>
                  <a:cubicBezTo>
                    <a:pt x="1680" y="1755"/>
                    <a:pt x="1623" y="1900"/>
                    <a:pt x="1479" y="1974"/>
                  </a:cubicBezTo>
                  <a:cubicBezTo>
                    <a:pt x="1386" y="2009"/>
                    <a:pt x="1334" y="2136"/>
                    <a:pt x="1386" y="2246"/>
                  </a:cubicBezTo>
                  <a:lnTo>
                    <a:pt x="1426" y="2338"/>
                  </a:lnTo>
                  <a:cubicBezTo>
                    <a:pt x="1479" y="2465"/>
                    <a:pt x="1426" y="2593"/>
                    <a:pt x="1316" y="2632"/>
                  </a:cubicBezTo>
                  <a:cubicBezTo>
                    <a:pt x="1242" y="2667"/>
                    <a:pt x="1207" y="2759"/>
                    <a:pt x="1242" y="2834"/>
                  </a:cubicBezTo>
                  <a:lnTo>
                    <a:pt x="1351" y="3071"/>
                  </a:lnTo>
                  <a:cubicBezTo>
                    <a:pt x="1364" y="3122"/>
                    <a:pt x="1416" y="3157"/>
                    <a:pt x="1472" y="3157"/>
                  </a:cubicBezTo>
                  <a:cubicBezTo>
                    <a:pt x="1494" y="3157"/>
                    <a:pt x="1515" y="3152"/>
                    <a:pt x="1536" y="3141"/>
                  </a:cubicBezTo>
                  <a:lnTo>
                    <a:pt x="1755" y="3031"/>
                  </a:lnTo>
                  <a:cubicBezTo>
                    <a:pt x="1791" y="3018"/>
                    <a:pt x="1829" y="3011"/>
                    <a:pt x="1866" y="3011"/>
                  </a:cubicBezTo>
                  <a:cubicBezTo>
                    <a:pt x="1975" y="3011"/>
                    <a:pt x="2076" y="3069"/>
                    <a:pt x="2119" y="3180"/>
                  </a:cubicBezTo>
                  <a:cubicBezTo>
                    <a:pt x="2172" y="3325"/>
                    <a:pt x="2119" y="3470"/>
                    <a:pt x="1974" y="3544"/>
                  </a:cubicBezTo>
                  <a:lnTo>
                    <a:pt x="1900" y="3562"/>
                  </a:lnTo>
                  <a:cubicBezTo>
                    <a:pt x="1825" y="3601"/>
                    <a:pt x="1807" y="3689"/>
                    <a:pt x="1825" y="3764"/>
                  </a:cubicBezTo>
                  <a:cubicBezTo>
                    <a:pt x="1843" y="3781"/>
                    <a:pt x="1843" y="3799"/>
                    <a:pt x="1843" y="3821"/>
                  </a:cubicBezTo>
                  <a:cubicBezTo>
                    <a:pt x="2413" y="3163"/>
                    <a:pt x="2593" y="2211"/>
                    <a:pt x="2229" y="1369"/>
                  </a:cubicBezTo>
                  <a:cubicBezTo>
                    <a:pt x="1865" y="566"/>
                    <a:pt x="1114" y="53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9"/>
            <p:cNvSpPr/>
            <p:nvPr/>
          </p:nvSpPr>
          <p:spPr>
            <a:xfrm>
              <a:off x="462875" y="633467"/>
              <a:ext cx="394912" cy="547505"/>
            </a:xfrm>
            <a:custGeom>
              <a:avLst/>
              <a:gdLst/>
              <a:ahLst/>
              <a:cxnLst/>
              <a:rect l="l" t="t" r="r" b="b"/>
              <a:pathLst>
                <a:path w="2632" h="3649" extrusionOk="0">
                  <a:moveTo>
                    <a:pt x="719" y="1"/>
                  </a:moveTo>
                  <a:cubicBezTo>
                    <a:pt x="693" y="1"/>
                    <a:pt x="666" y="8"/>
                    <a:pt x="641" y="23"/>
                  </a:cubicBezTo>
                  <a:cubicBezTo>
                    <a:pt x="606" y="41"/>
                    <a:pt x="566" y="41"/>
                    <a:pt x="531" y="41"/>
                  </a:cubicBezTo>
                  <a:cubicBezTo>
                    <a:pt x="92" y="681"/>
                    <a:pt x="0" y="1501"/>
                    <a:pt x="329" y="2251"/>
                  </a:cubicBezTo>
                  <a:cubicBezTo>
                    <a:pt x="709" y="3130"/>
                    <a:pt x="1554" y="3648"/>
                    <a:pt x="2460" y="3648"/>
                  </a:cubicBezTo>
                  <a:cubicBezTo>
                    <a:pt x="2517" y="3648"/>
                    <a:pt x="2574" y="3646"/>
                    <a:pt x="2632" y="3642"/>
                  </a:cubicBezTo>
                  <a:cubicBezTo>
                    <a:pt x="2597" y="3602"/>
                    <a:pt x="2562" y="3550"/>
                    <a:pt x="2540" y="3515"/>
                  </a:cubicBezTo>
                  <a:cubicBezTo>
                    <a:pt x="2514" y="3460"/>
                    <a:pt x="2457" y="3426"/>
                    <a:pt x="2401" y="3426"/>
                  </a:cubicBezTo>
                  <a:cubicBezTo>
                    <a:pt x="2381" y="3426"/>
                    <a:pt x="2361" y="3431"/>
                    <a:pt x="2342" y="3440"/>
                  </a:cubicBezTo>
                  <a:lnTo>
                    <a:pt x="2303" y="3458"/>
                  </a:lnTo>
                  <a:cubicBezTo>
                    <a:pt x="2267" y="3470"/>
                    <a:pt x="2229" y="3477"/>
                    <a:pt x="2192" y="3477"/>
                  </a:cubicBezTo>
                  <a:cubicBezTo>
                    <a:pt x="2064" y="3477"/>
                    <a:pt x="1940" y="3403"/>
                    <a:pt x="1882" y="3273"/>
                  </a:cubicBezTo>
                  <a:lnTo>
                    <a:pt x="1864" y="3238"/>
                  </a:lnTo>
                  <a:cubicBezTo>
                    <a:pt x="1838" y="3170"/>
                    <a:pt x="1771" y="3133"/>
                    <a:pt x="1700" y="3133"/>
                  </a:cubicBezTo>
                  <a:cubicBezTo>
                    <a:pt x="1676" y="3133"/>
                    <a:pt x="1651" y="3137"/>
                    <a:pt x="1628" y="3146"/>
                  </a:cubicBezTo>
                  <a:cubicBezTo>
                    <a:pt x="1603" y="3157"/>
                    <a:pt x="1578" y="3161"/>
                    <a:pt x="1553" y="3161"/>
                  </a:cubicBezTo>
                  <a:cubicBezTo>
                    <a:pt x="1483" y="3161"/>
                    <a:pt x="1417" y="3122"/>
                    <a:pt x="1391" y="3054"/>
                  </a:cubicBezTo>
                  <a:lnTo>
                    <a:pt x="1316" y="2892"/>
                  </a:lnTo>
                  <a:cubicBezTo>
                    <a:pt x="1281" y="2800"/>
                    <a:pt x="1316" y="2690"/>
                    <a:pt x="1408" y="2655"/>
                  </a:cubicBezTo>
                  <a:lnTo>
                    <a:pt x="1553" y="2598"/>
                  </a:lnTo>
                  <a:cubicBezTo>
                    <a:pt x="1685" y="2528"/>
                    <a:pt x="1755" y="2379"/>
                    <a:pt x="1685" y="2234"/>
                  </a:cubicBezTo>
                  <a:lnTo>
                    <a:pt x="1663" y="2199"/>
                  </a:lnTo>
                  <a:cubicBezTo>
                    <a:pt x="1636" y="2099"/>
                    <a:pt x="1546" y="2054"/>
                    <a:pt x="1456" y="2054"/>
                  </a:cubicBezTo>
                  <a:cubicBezTo>
                    <a:pt x="1428" y="2054"/>
                    <a:pt x="1399" y="2059"/>
                    <a:pt x="1373" y="2067"/>
                  </a:cubicBezTo>
                  <a:cubicBezTo>
                    <a:pt x="1347" y="2083"/>
                    <a:pt x="1321" y="2090"/>
                    <a:pt x="1294" y="2090"/>
                  </a:cubicBezTo>
                  <a:cubicBezTo>
                    <a:pt x="1224" y="2090"/>
                    <a:pt x="1156" y="2043"/>
                    <a:pt x="1114" y="1980"/>
                  </a:cubicBezTo>
                  <a:lnTo>
                    <a:pt x="1044" y="1795"/>
                  </a:lnTo>
                  <a:cubicBezTo>
                    <a:pt x="1015" y="1741"/>
                    <a:pt x="960" y="1707"/>
                    <a:pt x="896" y="1707"/>
                  </a:cubicBezTo>
                  <a:cubicBezTo>
                    <a:pt x="873" y="1707"/>
                    <a:pt x="849" y="1711"/>
                    <a:pt x="825" y="1721"/>
                  </a:cubicBezTo>
                  <a:cubicBezTo>
                    <a:pt x="805" y="1731"/>
                    <a:pt x="783" y="1736"/>
                    <a:pt x="761" y="1736"/>
                  </a:cubicBezTo>
                  <a:cubicBezTo>
                    <a:pt x="698" y="1736"/>
                    <a:pt x="631" y="1697"/>
                    <a:pt x="606" y="1629"/>
                  </a:cubicBezTo>
                  <a:lnTo>
                    <a:pt x="531" y="1431"/>
                  </a:lnTo>
                  <a:cubicBezTo>
                    <a:pt x="496" y="1357"/>
                    <a:pt x="531" y="1247"/>
                    <a:pt x="606" y="1212"/>
                  </a:cubicBezTo>
                  <a:lnTo>
                    <a:pt x="676" y="1190"/>
                  </a:lnTo>
                  <a:cubicBezTo>
                    <a:pt x="842" y="1120"/>
                    <a:pt x="917" y="918"/>
                    <a:pt x="860" y="751"/>
                  </a:cubicBezTo>
                  <a:lnTo>
                    <a:pt x="825" y="681"/>
                  </a:lnTo>
                  <a:cubicBezTo>
                    <a:pt x="785" y="607"/>
                    <a:pt x="825" y="532"/>
                    <a:pt x="895" y="497"/>
                  </a:cubicBezTo>
                  <a:cubicBezTo>
                    <a:pt x="970" y="462"/>
                    <a:pt x="987" y="387"/>
                    <a:pt x="970" y="313"/>
                  </a:cubicBezTo>
                  <a:lnTo>
                    <a:pt x="878" y="115"/>
                  </a:lnTo>
                  <a:cubicBezTo>
                    <a:pt x="852" y="49"/>
                    <a:pt x="788" y="1"/>
                    <a:pt x="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9"/>
            <p:cNvSpPr/>
            <p:nvPr/>
          </p:nvSpPr>
          <p:spPr>
            <a:xfrm>
              <a:off x="537146" y="487025"/>
              <a:ext cx="603021" cy="692896"/>
            </a:xfrm>
            <a:custGeom>
              <a:avLst/>
              <a:gdLst/>
              <a:ahLst/>
              <a:cxnLst/>
              <a:rect l="l" t="t" r="r" b="b"/>
              <a:pathLst>
                <a:path w="4019" h="4618" extrusionOk="0">
                  <a:moveTo>
                    <a:pt x="1913" y="0"/>
                  </a:moveTo>
                  <a:cubicBezTo>
                    <a:pt x="1617" y="0"/>
                    <a:pt x="1313" y="63"/>
                    <a:pt x="1023" y="192"/>
                  </a:cubicBezTo>
                  <a:cubicBezTo>
                    <a:pt x="602" y="377"/>
                    <a:pt x="273" y="670"/>
                    <a:pt x="36" y="1017"/>
                  </a:cubicBezTo>
                  <a:cubicBezTo>
                    <a:pt x="71" y="1017"/>
                    <a:pt x="111" y="1017"/>
                    <a:pt x="146" y="999"/>
                  </a:cubicBezTo>
                  <a:cubicBezTo>
                    <a:pt x="171" y="984"/>
                    <a:pt x="198" y="977"/>
                    <a:pt x="224" y="977"/>
                  </a:cubicBezTo>
                  <a:cubicBezTo>
                    <a:pt x="293" y="977"/>
                    <a:pt x="357" y="1025"/>
                    <a:pt x="383" y="1091"/>
                  </a:cubicBezTo>
                  <a:lnTo>
                    <a:pt x="475" y="1289"/>
                  </a:lnTo>
                  <a:cubicBezTo>
                    <a:pt x="492" y="1363"/>
                    <a:pt x="475" y="1438"/>
                    <a:pt x="400" y="1473"/>
                  </a:cubicBezTo>
                  <a:cubicBezTo>
                    <a:pt x="330" y="1508"/>
                    <a:pt x="290" y="1583"/>
                    <a:pt x="330" y="1657"/>
                  </a:cubicBezTo>
                  <a:lnTo>
                    <a:pt x="365" y="1727"/>
                  </a:lnTo>
                  <a:cubicBezTo>
                    <a:pt x="422" y="1894"/>
                    <a:pt x="347" y="2096"/>
                    <a:pt x="181" y="2166"/>
                  </a:cubicBezTo>
                  <a:lnTo>
                    <a:pt x="111" y="2188"/>
                  </a:lnTo>
                  <a:cubicBezTo>
                    <a:pt x="36" y="2223"/>
                    <a:pt x="1" y="2333"/>
                    <a:pt x="36" y="2407"/>
                  </a:cubicBezTo>
                  <a:lnTo>
                    <a:pt x="111" y="2605"/>
                  </a:lnTo>
                  <a:cubicBezTo>
                    <a:pt x="136" y="2673"/>
                    <a:pt x="203" y="2712"/>
                    <a:pt x="266" y="2712"/>
                  </a:cubicBezTo>
                  <a:cubicBezTo>
                    <a:pt x="288" y="2712"/>
                    <a:pt x="310" y="2707"/>
                    <a:pt x="330" y="2697"/>
                  </a:cubicBezTo>
                  <a:cubicBezTo>
                    <a:pt x="354" y="2687"/>
                    <a:pt x="378" y="2683"/>
                    <a:pt x="401" y="2683"/>
                  </a:cubicBezTo>
                  <a:cubicBezTo>
                    <a:pt x="465" y="2683"/>
                    <a:pt x="520" y="2717"/>
                    <a:pt x="549" y="2771"/>
                  </a:cubicBezTo>
                  <a:lnTo>
                    <a:pt x="619" y="2956"/>
                  </a:lnTo>
                  <a:cubicBezTo>
                    <a:pt x="661" y="3019"/>
                    <a:pt x="729" y="3066"/>
                    <a:pt x="799" y="3066"/>
                  </a:cubicBezTo>
                  <a:cubicBezTo>
                    <a:pt x="826" y="3066"/>
                    <a:pt x="852" y="3059"/>
                    <a:pt x="878" y="3043"/>
                  </a:cubicBezTo>
                  <a:cubicBezTo>
                    <a:pt x="904" y="3035"/>
                    <a:pt x="933" y="3030"/>
                    <a:pt x="961" y="3030"/>
                  </a:cubicBezTo>
                  <a:cubicBezTo>
                    <a:pt x="1051" y="3030"/>
                    <a:pt x="1141" y="3075"/>
                    <a:pt x="1168" y="3175"/>
                  </a:cubicBezTo>
                  <a:lnTo>
                    <a:pt x="1190" y="3210"/>
                  </a:lnTo>
                  <a:cubicBezTo>
                    <a:pt x="1260" y="3355"/>
                    <a:pt x="1190" y="3504"/>
                    <a:pt x="1058" y="3574"/>
                  </a:cubicBezTo>
                  <a:lnTo>
                    <a:pt x="913" y="3631"/>
                  </a:lnTo>
                  <a:cubicBezTo>
                    <a:pt x="821" y="3666"/>
                    <a:pt x="786" y="3776"/>
                    <a:pt x="821" y="3868"/>
                  </a:cubicBezTo>
                  <a:lnTo>
                    <a:pt x="896" y="4030"/>
                  </a:lnTo>
                  <a:cubicBezTo>
                    <a:pt x="922" y="4098"/>
                    <a:pt x="988" y="4137"/>
                    <a:pt x="1058" y="4137"/>
                  </a:cubicBezTo>
                  <a:cubicBezTo>
                    <a:pt x="1083" y="4137"/>
                    <a:pt x="1108" y="4133"/>
                    <a:pt x="1133" y="4122"/>
                  </a:cubicBezTo>
                  <a:cubicBezTo>
                    <a:pt x="1156" y="4113"/>
                    <a:pt x="1181" y="4109"/>
                    <a:pt x="1205" y="4109"/>
                  </a:cubicBezTo>
                  <a:cubicBezTo>
                    <a:pt x="1276" y="4109"/>
                    <a:pt x="1343" y="4146"/>
                    <a:pt x="1369" y="4214"/>
                  </a:cubicBezTo>
                  <a:lnTo>
                    <a:pt x="1387" y="4249"/>
                  </a:lnTo>
                  <a:cubicBezTo>
                    <a:pt x="1445" y="4379"/>
                    <a:pt x="1569" y="4453"/>
                    <a:pt x="1697" y="4453"/>
                  </a:cubicBezTo>
                  <a:cubicBezTo>
                    <a:pt x="1734" y="4453"/>
                    <a:pt x="1772" y="4446"/>
                    <a:pt x="1808" y="4434"/>
                  </a:cubicBezTo>
                  <a:lnTo>
                    <a:pt x="1847" y="4416"/>
                  </a:lnTo>
                  <a:cubicBezTo>
                    <a:pt x="1866" y="4407"/>
                    <a:pt x="1886" y="4402"/>
                    <a:pt x="1906" y="4402"/>
                  </a:cubicBezTo>
                  <a:cubicBezTo>
                    <a:pt x="1962" y="4402"/>
                    <a:pt x="2019" y="4436"/>
                    <a:pt x="2045" y="4491"/>
                  </a:cubicBezTo>
                  <a:cubicBezTo>
                    <a:pt x="2067" y="4526"/>
                    <a:pt x="2102" y="4578"/>
                    <a:pt x="2137" y="4618"/>
                  </a:cubicBezTo>
                  <a:cubicBezTo>
                    <a:pt x="2374" y="4600"/>
                    <a:pt x="2633" y="4526"/>
                    <a:pt x="2869" y="4434"/>
                  </a:cubicBezTo>
                  <a:cubicBezTo>
                    <a:pt x="3198" y="4289"/>
                    <a:pt x="3470" y="4070"/>
                    <a:pt x="3690" y="3833"/>
                  </a:cubicBezTo>
                  <a:cubicBezTo>
                    <a:pt x="3690" y="3811"/>
                    <a:pt x="3690" y="3793"/>
                    <a:pt x="3672" y="3776"/>
                  </a:cubicBezTo>
                  <a:cubicBezTo>
                    <a:pt x="3654" y="3701"/>
                    <a:pt x="3672" y="3613"/>
                    <a:pt x="3747" y="3574"/>
                  </a:cubicBezTo>
                  <a:lnTo>
                    <a:pt x="3821" y="3556"/>
                  </a:lnTo>
                  <a:cubicBezTo>
                    <a:pt x="3966" y="3482"/>
                    <a:pt x="4019" y="3337"/>
                    <a:pt x="3966" y="3192"/>
                  </a:cubicBezTo>
                  <a:cubicBezTo>
                    <a:pt x="3923" y="3081"/>
                    <a:pt x="3822" y="3023"/>
                    <a:pt x="3713" y="3023"/>
                  </a:cubicBezTo>
                  <a:cubicBezTo>
                    <a:pt x="3676" y="3023"/>
                    <a:pt x="3638" y="3030"/>
                    <a:pt x="3602" y="3043"/>
                  </a:cubicBezTo>
                  <a:lnTo>
                    <a:pt x="3383" y="3153"/>
                  </a:lnTo>
                  <a:cubicBezTo>
                    <a:pt x="3362" y="3164"/>
                    <a:pt x="3341" y="3169"/>
                    <a:pt x="3319" y="3169"/>
                  </a:cubicBezTo>
                  <a:cubicBezTo>
                    <a:pt x="3263" y="3169"/>
                    <a:pt x="3211" y="3134"/>
                    <a:pt x="3198" y="3083"/>
                  </a:cubicBezTo>
                  <a:lnTo>
                    <a:pt x="3089" y="2846"/>
                  </a:lnTo>
                  <a:cubicBezTo>
                    <a:pt x="3054" y="2771"/>
                    <a:pt x="3089" y="2679"/>
                    <a:pt x="3163" y="2644"/>
                  </a:cubicBezTo>
                  <a:cubicBezTo>
                    <a:pt x="3273" y="2605"/>
                    <a:pt x="3326" y="2477"/>
                    <a:pt x="3273" y="2350"/>
                  </a:cubicBezTo>
                  <a:lnTo>
                    <a:pt x="3233" y="2258"/>
                  </a:lnTo>
                  <a:cubicBezTo>
                    <a:pt x="3181" y="2148"/>
                    <a:pt x="3233" y="2021"/>
                    <a:pt x="3326" y="1986"/>
                  </a:cubicBezTo>
                  <a:cubicBezTo>
                    <a:pt x="3470" y="1912"/>
                    <a:pt x="3527" y="1767"/>
                    <a:pt x="3470" y="1618"/>
                  </a:cubicBezTo>
                  <a:cubicBezTo>
                    <a:pt x="3430" y="1520"/>
                    <a:pt x="3321" y="1455"/>
                    <a:pt x="3215" y="1455"/>
                  </a:cubicBezTo>
                  <a:cubicBezTo>
                    <a:pt x="3184" y="1455"/>
                    <a:pt x="3153" y="1461"/>
                    <a:pt x="3124" y="1473"/>
                  </a:cubicBezTo>
                  <a:lnTo>
                    <a:pt x="2760" y="1640"/>
                  </a:lnTo>
                  <a:cubicBezTo>
                    <a:pt x="2728" y="1653"/>
                    <a:pt x="2693" y="1660"/>
                    <a:pt x="2658" y="1660"/>
                  </a:cubicBezTo>
                  <a:cubicBezTo>
                    <a:pt x="2554" y="1660"/>
                    <a:pt x="2448" y="1602"/>
                    <a:pt x="2396" y="1491"/>
                  </a:cubicBezTo>
                  <a:cubicBezTo>
                    <a:pt x="2339" y="1363"/>
                    <a:pt x="2413" y="1201"/>
                    <a:pt x="2540" y="1144"/>
                  </a:cubicBezTo>
                  <a:lnTo>
                    <a:pt x="2576" y="1127"/>
                  </a:lnTo>
                  <a:cubicBezTo>
                    <a:pt x="2703" y="1070"/>
                    <a:pt x="2777" y="907"/>
                    <a:pt x="2703" y="763"/>
                  </a:cubicBezTo>
                  <a:cubicBezTo>
                    <a:pt x="2664" y="667"/>
                    <a:pt x="2565" y="603"/>
                    <a:pt x="2465" y="603"/>
                  </a:cubicBezTo>
                  <a:cubicBezTo>
                    <a:pt x="2428" y="603"/>
                    <a:pt x="2391" y="612"/>
                    <a:pt x="2356" y="631"/>
                  </a:cubicBezTo>
                  <a:lnTo>
                    <a:pt x="2194" y="688"/>
                  </a:lnTo>
                  <a:cubicBezTo>
                    <a:pt x="2169" y="702"/>
                    <a:pt x="2142" y="709"/>
                    <a:pt x="2116" y="709"/>
                  </a:cubicBezTo>
                  <a:cubicBezTo>
                    <a:pt x="2047" y="709"/>
                    <a:pt x="1983" y="663"/>
                    <a:pt x="1957" y="596"/>
                  </a:cubicBezTo>
                  <a:lnTo>
                    <a:pt x="1883" y="434"/>
                  </a:lnTo>
                  <a:cubicBezTo>
                    <a:pt x="1847" y="341"/>
                    <a:pt x="1883" y="232"/>
                    <a:pt x="1975" y="192"/>
                  </a:cubicBezTo>
                  <a:cubicBezTo>
                    <a:pt x="2067" y="157"/>
                    <a:pt x="2119" y="83"/>
                    <a:pt x="2137" y="12"/>
                  </a:cubicBezTo>
                  <a:cubicBezTo>
                    <a:pt x="2063" y="4"/>
                    <a:pt x="1988" y="0"/>
                    <a:pt x="1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9"/>
            <p:cNvSpPr/>
            <p:nvPr/>
          </p:nvSpPr>
          <p:spPr>
            <a:xfrm>
              <a:off x="732050" y="641720"/>
              <a:ext cx="82373" cy="72320"/>
            </a:xfrm>
            <a:custGeom>
              <a:avLst/>
              <a:gdLst/>
              <a:ahLst/>
              <a:cxnLst/>
              <a:rect l="l" t="t" r="r" b="b"/>
              <a:pathLst>
                <a:path w="549" h="482" extrusionOk="0">
                  <a:moveTo>
                    <a:pt x="282" y="1"/>
                  </a:moveTo>
                  <a:cubicBezTo>
                    <a:pt x="248" y="1"/>
                    <a:pt x="213" y="7"/>
                    <a:pt x="180" y="21"/>
                  </a:cubicBezTo>
                  <a:cubicBezTo>
                    <a:pt x="53" y="78"/>
                    <a:pt x="0" y="205"/>
                    <a:pt x="53" y="332"/>
                  </a:cubicBezTo>
                  <a:cubicBezTo>
                    <a:pt x="95" y="426"/>
                    <a:pt x="184" y="482"/>
                    <a:pt x="280" y="482"/>
                  </a:cubicBezTo>
                  <a:cubicBezTo>
                    <a:pt x="314" y="482"/>
                    <a:pt x="348" y="475"/>
                    <a:pt x="382" y="460"/>
                  </a:cubicBezTo>
                  <a:cubicBezTo>
                    <a:pt x="491" y="407"/>
                    <a:pt x="548" y="258"/>
                    <a:pt x="509" y="148"/>
                  </a:cubicBezTo>
                  <a:cubicBezTo>
                    <a:pt x="470" y="54"/>
                    <a:pt x="378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9"/>
            <p:cNvSpPr/>
            <p:nvPr/>
          </p:nvSpPr>
          <p:spPr>
            <a:xfrm>
              <a:off x="679386" y="828373"/>
              <a:ext cx="79673" cy="72320"/>
            </a:xfrm>
            <a:custGeom>
              <a:avLst/>
              <a:gdLst/>
              <a:ahLst/>
              <a:cxnLst/>
              <a:rect l="l" t="t" r="r" b="b"/>
              <a:pathLst>
                <a:path w="531" h="482" extrusionOk="0">
                  <a:moveTo>
                    <a:pt x="266" y="0"/>
                  </a:moveTo>
                  <a:cubicBezTo>
                    <a:pt x="234" y="0"/>
                    <a:pt x="200" y="8"/>
                    <a:pt x="167" y="23"/>
                  </a:cubicBezTo>
                  <a:cubicBezTo>
                    <a:pt x="57" y="75"/>
                    <a:pt x="0" y="220"/>
                    <a:pt x="57" y="330"/>
                  </a:cubicBezTo>
                  <a:cubicBezTo>
                    <a:pt x="96" y="427"/>
                    <a:pt x="179" y="481"/>
                    <a:pt x="271" y="481"/>
                  </a:cubicBezTo>
                  <a:cubicBezTo>
                    <a:pt x="303" y="481"/>
                    <a:pt x="336" y="475"/>
                    <a:pt x="369" y="461"/>
                  </a:cubicBezTo>
                  <a:cubicBezTo>
                    <a:pt x="478" y="404"/>
                    <a:pt x="531" y="259"/>
                    <a:pt x="478" y="150"/>
                  </a:cubicBezTo>
                  <a:cubicBezTo>
                    <a:pt x="436" y="56"/>
                    <a:pt x="356" y="0"/>
                    <a:pt x="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9"/>
            <p:cNvSpPr/>
            <p:nvPr/>
          </p:nvSpPr>
          <p:spPr>
            <a:xfrm>
              <a:off x="885394" y="904445"/>
              <a:ext cx="33009" cy="28208"/>
            </a:xfrm>
            <a:custGeom>
              <a:avLst/>
              <a:gdLst/>
              <a:ahLst/>
              <a:cxnLst/>
              <a:rect l="l" t="t" r="r" b="b"/>
              <a:pathLst>
                <a:path w="220" h="188" extrusionOk="0">
                  <a:moveTo>
                    <a:pt x="114" y="0"/>
                  </a:moveTo>
                  <a:cubicBezTo>
                    <a:pt x="101" y="0"/>
                    <a:pt x="88" y="3"/>
                    <a:pt x="75" y="7"/>
                  </a:cubicBezTo>
                  <a:cubicBezTo>
                    <a:pt x="35" y="24"/>
                    <a:pt x="0" y="81"/>
                    <a:pt x="18" y="134"/>
                  </a:cubicBezTo>
                  <a:cubicBezTo>
                    <a:pt x="43" y="162"/>
                    <a:pt x="79" y="188"/>
                    <a:pt x="110" y="188"/>
                  </a:cubicBezTo>
                  <a:cubicBezTo>
                    <a:pt x="123" y="188"/>
                    <a:pt x="135" y="184"/>
                    <a:pt x="145" y="174"/>
                  </a:cubicBezTo>
                  <a:cubicBezTo>
                    <a:pt x="202" y="152"/>
                    <a:pt x="219" y="99"/>
                    <a:pt x="202" y="64"/>
                  </a:cubicBezTo>
                  <a:cubicBezTo>
                    <a:pt x="189" y="21"/>
                    <a:pt x="153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9"/>
            <p:cNvSpPr/>
            <p:nvPr/>
          </p:nvSpPr>
          <p:spPr>
            <a:xfrm>
              <a:off x="605715" y="911647"/>
              <a:ext cx="57316" cy="50864"/>
            </a:xfrm>
            <a:custGeom>
              <a:avLst/>
              <a:gdLst/>
              <a:ahLst/>
              <a:cxnLst/>
              <a:rect l="l" t="t" r="r" b="b"/>
              <a:pathLst>
                <a:path w="382" h="339" extrusionOk="0">
                  <a:moveTo>
                    <a:pt x="192" y="1"/>
                  </a:moveTo>
                  <a:cubicBezTo>
                    <a:pt x="169" y="1"/>
                    <a:pt x="147" y="5"/>
                    <a:pt x="127" y="16"/>
                  </a:cubicBezTo>
                  <a:cubicBezTo>
                    <a:pt x="35" y="51"/>
                    <a:pt x="0" y="161"/>
                    <a:pt x="35" y="235"/>
                  </a:cubicBezTo>
                  <a:cubicBezTo>
                    <a:pt x="64" y="300"/>
                    <a:pt x="119" y="338"/>
                    <a:pt x="183" y="338"/>
                  </a:cubicBezTo>
                  <a:cubicBezTo>
                    <a:pt x="206" y="338"/>
                    <a:pt x="230" y="333"/>
                    <a:pt x="254" y="323"/>
                  </a:cubicBezTo>
                  <a:cubicBezTo>
                    <a:pt x="347" y="288"/>
                    <a:pt x="382" y="196"/>
                    <a:pt x="347" y="104"/>
                  </a:cubicBezTo>
                  <a:cubicBezTo>
                    <a:pt x="321" y="39"/>
                    <a:pt x="254" y="1"/>
                    <a:pt x="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9"/>
            <p:cNvSpPr/>
            <p:nvPr/>
          </p:nvSpPr>
          <p:spPr>
            <a:xfrm>
              <a:off x="583959" y="687933"/>
              <a:ext cx="43512" cy="38711"/>
            </a:xfrm>
            <a:custGeom>
              <a:avLst/>
              <a:gdLst/>
              <a:ahLst/>
              <a:cxnLst/>
              <a:rect l="l" t="t" r="r" b="b"/>
              <a:pathLst>
                <a:path w="290" h="258" extrusionOk="0">
                  <a:moveTo>
                    <a:pt x="132" y="1"/>
                  </a:moveTo>
                  <a:cubicBezTo>
                    <a:pt x="117" y="1"/>
                    <a:pt x="101" y="3"/>
                    <a:pt x="88" y="7"/>
                  </a:cubicBezTo>
                  <a:cubicBezTo>
                    <a:pt x="18" y="42"/>
                    <a:pt x="0" y="117"/>
                    <a:pt x="18" y="191"/>
                  </a:cubicBezTo>
                  <a:cubicBezTo>
                    <a:pt x="43" y="229"/>
                    <a:pt x="89" y="258"/>
                    <a:pt x="132" y="258"/>
                  </a:cubicBezTo>
                  <a:cubicBezTo>
                    <a:pt x="149" y="258"/>
                    <a:pt x="165" y="253"/>
                    <a:pt x="180" y="244"/>
                  </a:cubicBezTo>
                  <a:cubicBezTo>
                    <a:pt x="255" y="226"/>
                    <a:pt x="290" y="152"/>
                    <a:pt x="255" y="81"/>
                  </a:cubicBezTo>
                  <a:cubicBezTo>
                    <a:pt x="241" y="24"/>
                    <a:pt x="184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9"/>
            <p:cNvSpPr/>
            <p:nvPr/>
          </p:nvSpPr>
          <p:spPr>
            <a:xfrm>
              <a:off x="915552" y="612611"/>
              <a:ext cx="71270" cy="63018"/>
            </a:xfrm>
            <a:custGeom>
              <a:avLst/>
              <a:gdLst/>
              <a:ahLst/>
              <a:cxnLst/>
              <a:rect l="l" t="t" r="r" b="b"/>
              <a:pathLst>
                <a:path w="475" h="420" extrusionOk="0">
                  <a:moveTo>
                    <a:pt x="229" y="0"/>
                  </a:moveTo>
                  <a:cubicBezTo>
                    <a:pt x="201" y="0"/>
                    <a:pt x="173" y="5"/>
                    <a:pt x="146" y="13"/>
                  </a:cubicBezTo>
                  <a:cubicBezTo>
                    <a:pt x="36" y="70"/>
                    <a:pt x="1" y="197"/>
                    <a:pt x="36" y="290"/>
                  </a:cubicBezTo>
                  <a:cubicBezTo>
                    <a:pt x="78" y="370"/>
                    <a:pt x="148" y="420"/>
                    <a:pt x="226" y="420"/>
                  </a:cubicBezTo>
                  <a:cubicBezTo>
                    <a:pt x="254" y="420"/>
                    <a:pt x="283" y="413"/>
                    <a:pt x="312" y="399"/>
                  </a:cubicBezTo>
                  <a:cubicBezTo>
                    <a:pt x="422" y="364"/>
                    <a:pt x="475" y="233"/>
                    <a:pt x="422" y="123"/>
                  </a:cubicBezTo>
                  <a:cubicBezTo>
                    <a:pt x="392" y="40"/>
                    <a:pt x="31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9"/>
            <p:cNvSpPr/>
            <p:nvPr/>
          </p:nvSpPr>
          <p:spPr>
            <a:xfrm>
              <a:off x="685237" y="516884"/>
              <a:ext cx="224614" cy="79072"/>
            </a:xfrm>
            <a:custGeom>
              <a:avLst/>
              <a:gdLst/>
              <a:ahLst/>
              <a:cxnLst/>
              <a:rect l="l" t="t" r="r" b="b"/>
              <a:pathLst>
                <a:path w="1497" h="527" extrusionOk="0">
                  <a:moveTo>
                    <a:pt x="833" y="1"/>
                  </a:moveTo>
                  <a:cubicBezTo>
                    <a:pt x="733" y="1"/>
                    <a:pt x="635" y="10"/>
                    <a:pt x="531" y="33"/>
                  </a:cubicBezTo>
                  <a:cubicBezTo>
                    <a:pt x="457" y="50"/>
                    <a:pt x="365" y="68"/>
                    <a:pt x="290" y="103"/>
                  </a:cubicBezTo>
                  <a:cubicBezTo>
                    <a:pt x="203" y="142"/>
                    <a:pt x="110" y="178"/>
                    <a:pt x="53" y="252"/>
                  </a:cubicBezTo>
                  <a:cubicBezTo>
                    <a:pt x="1" y="322"/>
                    <a:pt x="1" y="432"/>
                    <a:pt x="71" y="489"/>
                  </a:cubicBezTo>
                  <a:cubicBezTo>
                    <a:pt x="126" y="521"/>
                    <a:pt x="188" y="527"/>
                    <a:pt x="248" y="527"/>
                  </a:cubicBezTo>
                  <a:cubicBezTo>
                    <a:pt x="288" y="527"/>
                    <a:pt x="328" y="524"/>
                    <a:pt x="365" y="524"/>
                  </a:cubicBezTo>
                  <a:lnTo>
                    <a:pt x="948" y="524"/>
                  </a:lnTo>
                  <a:cubicBezTo>
                    <a:pt x="1115" y="506"/>
                    <a:pt x="1317" y="489"/>
                    <a:pt x="1426" y="362"/>
                  </a:cubicBezTo>
                  <a:cubicBezTo>
                    <a:pt x="1496" y="287"/>
                    <a:pt x="1461" y="178"/>
                    <a:pt x="1387" y="125"/>
                  </a:cubicBezTo>
                  <a:cubicBezTo>
                    <a:pt x="1317" y="50"/>
                    <a:pt x="1207" y="33"/>
                    <a:pt x="1115" y="33"/>
                  </a:cubicBezTo>
                  <a:cubicBezTo>
                    <a:pt x="1097" y="33"/>
                    <a:pt x="1080" y="33"/>
                    <a:pt x="1058" y="15"/>
                  </a:cubicBezTo>
                  <a:cubicBezTo>
                    <a:pt x="981" y="6"/>
                    <a:pt x="907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9"/>
            <p:cNvSpPr/>
            <p:nvPr/>
          </p:nvSpPr>
          <p:spPr>
            <a:xfrm>
              <a:off x="948561" y="559946"/>
              <a:ext cx="46813" cy="44263"/>
            </a:xfrm>
            <a:custGeom>
              <a:avLst/>
              <a:gdLst/>
              <a:ahLst/>
              <a:cxnLst/>
              <a:rect l="l" t="t" r="r" b="b"/>
              <a:pathLst>
                <a:path w="312" h="295" extrusionOk="0">
                  <a:moveTo>
                    <a:pt x="110" y="0"/>
                  </a:moveTo>
                  <a:cubicBezTo>
                    <a:pt x="92" y="18"/>
                    <a:pt x="92" y="18"/>
                    <a:pt x="70" y="18"/>
                  </a:cubicBezTo>
                  <a:cubicBezTo>
                    <a:pt x="53" y="35"/>
                    <a:pt x="53" y="35"/>
                    <a:pt x="35" y="35"/>
                  </a:cubicBezTo>
                  <a:lnTo>
                    <a:pt x="18" y="75"/>
                  </a:lnTo>
                  <a:lnTo>
                    <a:pt x="18" y="92"/>
                  </a:lnTo>
                  <a:lnTo>
                    <a:pt x="18" y="110"/>
                  </a:lnTo>
                  <a:lnTo>
                    <a:pt x="0" y="110"/>
                  </a:lnTo>
                  <a:lnTo>
                    <a:pt x="0" y="127"/>
                  </a:lnTo>
                  <a:lnTo>
                    <a:pt x="0" y="145"/>
                  </a:lnTo>
                  <a:lnTo>
                    <a:pt x="0" y="167"/>
                  </a:lnTo>
                  <a:lnTo>
                    <a:pt x="18" y="184"/>
                  </a:lnTo>
                  <a:lnTo>
                    <a:pt x="18" y="202"/>
                  </a:lnTo>
                  <a:lnTo>
                    <a:pt x="18" y="219"/>
                  </a:lnTo>
                  <a:cubicBezTo>
                    <a:pt x="35" y="219"/>
                    <a:pt x="35" y="237"/>
                    <a:pt x="53" y="237"/>
                  </a:cubicBezTo>
                  <a:cubicBezTo>
                    <a:pt x="53" y="255"/>
                    <a:pt x="70" y="255"/>
                    <a:pt x="70" y="255"/>
                  </a:cubicBezTo>
                  <a:lnTo>
                    <a:pt x="92" y="277"/>
                  </a:lnTo>
                  <a:lnTo>
                    <a:pt x="110" y="277"/>
                  </a:lnTo>
                  <a:lnTo>
                    <a:pt x="127" y="294"/>
                  </a:lnTo>
                  <a:lnTo>
                    <a:pt x="202" y="294"/>
                  </a:lnTo>
                  <a:lnTo>
                    <a:pt x="202" y="277"/>
                  </a:lnTo>
                  <a:lnTo>
                    <a:pt x="237" y="277"/>
                  </a:lnTo>
                  <a:cubicBezTo>
                    <a:pt x="255" y="255"/>
                    <a:pt x="255" y="255"/>
                    <a:pt x="272" y="255"/>
                  </a:cubicBezTo>
                  <a:lnTo>
                    <a:pt x="272" y="237"/>
                  </a:lnTo>
                  <a:lnTo>
                    <a:pt x="290" y="219"/>
                  </a:lnTo>
                  <a:cubicBezTo>
                    <a:pt x="290" y="202"/>
                    <a:pt x="312" y="202"/>
                    <a:pt x="312" y="184"/>
                  </a:cubicBezTo>
                  <a:lnTo>
                    <a:pt x="312" y="167"/>
                  </a:lnTo>
                  <a:lnTo>
                    <a:pt x="312" y="145"/>
                  </a:lnTo>
                  <a:lnTo>
                    <a:pt x="312" y="110"/>
                  </a:lnTo>
                  <a:cubicBezTo>
                    <a:pt x="312" y="92"/>
                    <a:pt x="290" y="92"/>
                    <a:pt x="290" y="75"/>
                  </a:cubicBezTo>
                  <a:lnTo>
                    <a:pt x="290" y="57"/>
                  </a:lnTo>
                  <a:lnTo>
                    <a:pt x="272" y="57"/>
                  </a:lnTo>
                  <a:lnTo>
                    <a:pt x="255" y="35"/>
                  </a:lnTo>
                  <a:lnTo>
                    <a:pt x="237" y="35"/>
                  </a:lnTo>
                  <a:lnTo>
                    <a:pt x="237" y="18"/>
                  </a:lnTo>
                  <a:lnTo>
                    <a:pt x="180" y="18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9"/>
            <p:cNvSpPr/>
            <p:nvPr/>
          </p:nvSpPr>
          <p:spPr>
            <a:xfrm>
              <a:off x="600314" y="590105"/>
              <a:ext cx="43662" cy="46963"/>
            </a:xfrm>
            <a:custGeom>
              <a:avLst/>
              <a:gdLst/>
              <a:ahLst/>
              <a:cxnLst/>
              <a:rect l="l" t="t" r="r" b="b"/>
              <a:pathLst>
                <a:path w="291" h="313" extrusionOk="0">
                  <a:moveTo>
                    <a:pt x="111" y="1"/>
                  </a:moveTo>
                  <a:cubicBezTo>
                    <a:pt x="89" y="18"/>
                    <a:pt x="71" y="36"/>
                    <a:pt x="54" y="54"/>
                  </a:cubicBezTo>
                  <a:cubicBezTo>
                    <a:pt x="54" y="76"/>
                    <a:pt x="36" y="93"/>
                    <a:pt x="19" y="111"/>
                  </a:cubicBezTo>
                  <a:cubicBezTo>
                    <a:pt x="19" y="128"/>
                    <a:pt x="19" y="128"/>
                    <a:pt x="1" y="146"/>
                  </a:cubicBezTo>
                  <a:lnTo>
                    <a:pt x="1" y="163"/>
                  </a:lnTo>
                  <a:lnTo>
                    <a:pt x="1" y="185"/>
                  </a:lnTo>
                  <a:lnTo>
                    <a:pt x="1" y="203"/>
                  </a:lnTo>
                  <a:lnTo>
                    <a:pt x="1" y="220"/>
                  </a:lnTo>
                  <a:lnTo>
                    <a:pt x="19" y="238"/>
                  </a:lnTo>
                  <a:lnTo>
                    <a:pt x="19" y="255"/>
                  </a:lnTo>
                  <a:lnTo>
                    <a:pt x="36" y="273"/>
                  </a:lnTo>
                  <a:lnTo>
                    <a:pt x="54" y="295"/>
                  </a:lnTo>
                  <a:lnTo>
                    <a:pt x="89" y="295"/>
                  </a:lnTo>
                  <a:lnTo>
                    <a:pt x="111" y="312"/>
                  </a:lnTo>
                  <a:lnTo>
                    <a:pt x="128" y="312"/>
                  </a:lnTo>
                  <a:cubicBezTo>
                    <a:pt x="128" y="312"/>
                    <a:pt x="146" y="312"/>
                    <a:pt x="146" y="295"/>
                  </a:cubicBezTo>
                  <a:lnTo>
                    <a:pt x="181" y="295"/>
                  </a:lnTo>
                  <a:lnTo>
                    <a:pt x="198" y="273"/>
                  </a:lnTo>
                  <a:cubicBezTo>
                    <a:pt x="198" y="273"/>
                    <a:pt x="220" y="273"/>
                    <a:pt x="220" y="255"/>
                  </a:cubicBezTo>
                  <a:cubicBezTo>
                    <a:pt x="238" y="255"/>
                    <a:pt x="255" y="238"/>
                    <a:pt x="255" y="220"/>
                  </a:cubicBezTo>
                  <a:lnTo>
                    <a:pt x="255" y="203"/>
                  </a:lnTo>
                  <a:cubicBezTo>
                    <a:pt x="273" y="203"/>
                    <a:pt x="273" y="185"/>
                    <a:pt x="273" y="163"/>
                  </a:cubicBezTo>
                  <a:cubicBezTo>
                    <a:pt x="290" y="163"/>
                    <a:pt x="290" y="146"/>
                    <a:pt x="273" y="128"/>
                  </a:cubicBezTo>
                  <a:cubicBezTo>
                    <a:pt x="290" y="111"/>
                    <a:pt x="290" y="93"/>
                    <a:pt x="273" y="93"/>
                  </a:cubicBezTo>
                  <a:lnTo>
                    <a:pt x="273" y="36"/>
                  </a:lnTo>
                  <a:lnTo>
                    <a:pt x="255" y="18"/>
                  </a:lnTo>
                  <a:cubicBezTo>
                    <a:pt x="238" y="18"/>
                    <a:pt x="220" y="1"/>
                    <a:pt x="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89"/>
          <p:cNvGrpSpPr/>
          <p:nvPr/>
        </p:nvGrpSpPr>
        <p:grpSpPr>
          <a:xfrm>
            <a:off x="8433832" y="1835322"/>
            <a:ext cx="339487" cy="333114"/>
            <a:chOff x="8765900" y="1339775"/>
            <a:chExt cx="226400" cy="222150"/>
          </a:xfrm>
        </p:grpSpPr>
        <p:sp>
          <p:nvSpPr>
            <p:cNvPr id="1390" name="Google Shape;1390;p89"/>
            <p:cNvSpPr/>
            <p:nvPr/>
          </p:nvSpPr>
          <p:spPr>
            <a:xfrm>
              <a:off x="8765900" y="1339775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27" y="5380"/>
                    <a:pt x="646" y="6014"/>
                  </a:cubicBezTo>
                  <a:cubicBezTo>
                    <a:pt x="0" y="6695"/>
                    <a:pt x="0" y="7729"/>
                    <a:pt x="646" y="8410"/>
                  </a:cubicBezTo>
                  <a:cubicBezTo>
                    <a:pt x="987" y="8727"/>
                    <a:pt x="1427" y="8886"/>
                    <a:pt x="1862" y="8886"/>
                  </a:cubicBezTo>
                  <a:cubicBezTo>
                    <a:pt x="2296" y="8886"/>
                    <a:pt x="2725" y="8727"/>
                    <a:pt x="3042" y="8410"/>
                  </a:cubicBezTo>
                  <a:cubicBezTo>
                    <a:pt x="3723" y="7729"/>
                    <a:pt x="9055" y="2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9"/>
            <p:cNvSpPr/>
            <p:nvPr/>
          </p:nvSpPr>
          <p:spPr>
            <a:xfrm>
              <a:off x="8782050" y="1494975"/>
              <a:ext cx="57275" cy="53525"/>
            </a:xfrm>
            <a:custGeom>
              <a:avLst/>
              <a:gdLst/>
              <a:ahLst/>
              <a:cxnLst/>
              <a:rect l="l" t="t" r="r" b="b"/>
              <a:pathLst>
                <a:path w="2291" h="2141" extrusionOk="0">
                  <a:moveTo>
                    <a:pt x="1145" y="0"/>
                  </a:moveTo>
                  <a:cubicBezTo>
                    <a:pt x="875" y="0"/>
                    <a:pt x="605" y="100"/>
                    <a:pt x="388" y="300"/>
                  </a:cubicBezTo>
                  <a:cubicBezTo>
                    <a:pt x="0" y="734"/>
                    <a:pt x="0" y="1427"/>
                    <a:pt x="388" y="1815"/>
                  </a:cubicBezTo>
                  <a:cubicBezTo>
                    <a:pt x="605" y="2032"/>
                    <a:pt x="875" y="2141"/>
                    <a:pt x="1145" y="2141"/>
                  </a:cubicBezTo>
                  <a:cubicBezTo>
                    <a:pt x="1415" y="2141"/>
                    <a:pt x="1685" y="2032"/>
                    <a:pt x="1903" y="1815"/>
                  </a:cubicBezTo>
                  <a:cubicBezTo>
                    <a:pt x="2290" y="1427"/>
                    <a:pt x="2290" y="734"/>
                    <a:pt x="1903" y="300"/>
                  </a:cubicBezTo>
                  <a:cubicBezTo>
                    <a:pt x="1685" y="100"/>
                    <a:pt x="141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89"/>
          <p:cNvGrpSpPr/>
          <p:nvPr/>
        </p:nvGrpSpPr>
        <p:grpSpPr>
          <a:xfrm>
            <a:off x="7802019" y="544489"/>
            <a:ext cx="451464" cy="442989"/>
            <a:chOff x="6699700" y="581075"/>
            <a:chExt cx="226400" cy="222150"/>
          </a:xfrm>
        </p:grpSpPr>
        <p:sp>
          <p:nvSpPr>
            <p:cNvPr id="1393" name="Google Shape;1393;p89"/>
            <p:cNvSpPr/>
            <p:nvPr/>
          </p:nvSpPr>
          <p:spPr>
            <a:xfrm>
              <a:off x="6699700" y="581075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9"/>
            <p:cNvSpPr/>
            <p:nvPr/>
          </p:nvSpPr>
          <p:spPr>
            <a:xfrm>
              <a:off x="6715550" y="735600"/>
              <a:ext cx="58750" cy="53600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01C6D53-A13E-4AF6-9AA7-D899C4443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" t="39857" r="28888" b="39376"/>
          <a:stretch/>
        </p:blipFill>
        <p:spPr>
          <a:xfrm>
            <a:off x="1118643" y="852627"/>
            <a:ext cx="6410365" cy="1855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16F2BBBA-221F-4495-B822-C6D470F9F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71" end="56677.6875"/>
                </p14:media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2181" y="108608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F56EBF40-B2A9-449C-99C9-004245C71006}"/>
              </a:ext>
            </a:extLst>
          </p:cNvPr>
          <p:cNvSpPr/>
          <p:nvPr/>
        </p:nvSpPr>
        <p:spPr>
          <a:xfrm>
            <a:off x="1750265" y="3226216"/>
            <a:ext cx="5878639" cy="70508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is name of the multi-national hotel chain, that is working on plans for a hotel on the moon ??</a:t>
            </a: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B5608E39-6975-418B-9382-88FD45496A17}"/>
              </a:ext>
            </a:extLst>
          </p:cNvPr>
          <p:cNvSpPr/>
          <p:nvPr/>
        </p:nvSpPr>
        <p:spPr>
          <a:xfrm>
            <a:off x="2758992" y="4222714"/>
            <a:ext cx="4770016" cy="587712"/>
          </a:xfrm>
          <a:prstGeom prst="wedgeRoundRectCallout">
            <a:avLst>
              <a:gd name="adj1" fmla="val 62268"/>
              <a:gd name="adj2" fmla="val -2166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Hilton Hotels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706B5B1-1705-4FA0-94B6-DC3F34181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357" y="3931303"/>
            <a:ext cx="585267" cy="585267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F7EC16A9-FCA6-4334-9127-CA1958479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37" y="3160084"/>
            <a:ext cx="990599" cy="837349"/>
          </a:xfrm>
          <a:prstGeom prst="rect">
            <a:avLst/>
          </a:prstGeom>
        </p:spPr>
      </p:pic>
      <p:grpSp>
        <p:nvGrpSpPr>
          <p:cNvPr id="32" name="Google Shape;1392;p89">
            <a:extLst>
              <a:ext uri="{FF2B5EF4-FFF2-40B4-BE49-F238E27FC236}">
                <a16:creationId xmlns:a16="http://schemas.microsoft.com/office/drawing/2014/main" id="{ED7CAA20-880D-47F1-8E86-7D1AF2845A3D}"/>
              </a:ext>
            </a:extLst>
          </p:cNvPr>
          <p:cNvGrpSpPr/>
          <p:nvPr/>
        </p:nvGrpSpPr>
        <p:grpSpPr>
          <a:xfrm>
            <a:off x="1863338" y="4096442"/>
            <a:ext cx="451464" cy="442989"/>
            <a:chOff x="6699700" y="581075"/>
            <a:chExt cx="226400" cy="222150"/>
          </a:xfrm>
        </p:grpSpPr>
        <p:sp>
          <p:nvSpPr>
            <p:cNvPr id="33" name="Google Shape;1393;p89">
              <a:extLst>
                <a:ext uri="{FF2B5EF4-FFF2-40B4-BE49-F238E27FC236}">
                  <a16:creationId xmlns:a16="http://schemas.microsoft.com/office/drawing/2014/main" id="{16FABD11-473A-49B4-9F1B-BFBAF76ED11B}"/>
                </a:ext>
              </a:extLst>
            </p:cNvPr>
            <p:cNvSpPr/>
            <p:nvPr/>
          </p:nvSpPr>
          <p:spPr>
            <a:xfrm>
              <a:off x="6699700" y="581075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94;p89">
              <a:extLst>
                <a:ext uri="{FF2B5EF4-FFF2-40B4-BE49-F238E27FC236}">
                  <a16:creationId xmlns:a16="http://schemas.microsoft.com/office/drawing/2014/main" id="{B6CC255A-A853-47CD-B786-16A95582B7DF}"/>
                </a:ext>
              </a:extLst>
            </p:cNvPr>
            <p:cNvSpPr/>
            <p:nvPr/>
          </p:nvSpPr>
          <p:spPr>
            <a:xfrm>
              <a:off x="6715550" y="735600"/>
              <a:ext cx="58750" cy="53600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392;p89">
            <a:extLst>
              <a:ext uri="{FF2B5EF4-FFF2-40B4-BE49-F238E27FC236}">
                <a16:creationId xmlns:a16="http://schemas.microsoft.com/office/drawing/2014/main" id="{1195587E-37EB-4F9F-9C86-7E9A4D75AF9E}"/>
              </a:ext>
            </a:extLst>
          </p:cNvPr>
          <p:cNvGrpSpPr/>
          <p:nvPr/>
        </p:nvGrpSpPr>
        <p:grpSpPr>
          <a:xfrm>
            <a:off x="908800" y="4160224"/>
            <a:ext cx="826549" cy="758415"/>
            <a:chOff x="6699700" y="581075"/>
            <a:chExt cx="226400" cy="222150"/>
          </a:xfrm>
        </p:grpSpPr>
        <p:sp>
          <p:nvSpPr>
            <p:cNvPr id="36" name="Google Shape;1393;p89">
              <a:extLst>
                <a:ext uri="{FF2B5EF4-FFF2-40B4-BE49-F238E27FC236}">
                  <a16:creationId xmlns:a16="http://schemas.microsoft.com/office/drawing/2014/main" id="{FF7735FE-61F3-412A-96C2-F50363B602C5}"/>
                </a:ext>
              </a:extLst>
            </p:cNvPr>
            <p:cNvSpPr/>
            <p:nvPr/>
          </p:nvSpPr>
          <p:spPr>
            <a:xfrm>
              <a:off x="6699700" y="581075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94;p89">
              <a:extLst>
                <a:ext uri="{FF2B5EF4-FFF2-40B4-BE49-F238E27FC236}">
                  <a16:creationId xmlns:a16="http://schemas.microsoft.com/office/drawing/2014/main" id="{DD6D84CB-FC18-41D4-8055-01DBBA98D505}"/>
                </a:ext>
              </a:extLst>
            </p:cNvPr>
            <p:cNvSpPr/>
            <p:nvPr/>
          </p:nvSpPr>
          <p:spPr>
            <a:xfrm>
              <a:off x="6715550" y="735600"/>
              <a:ext cx="58750" cy="53600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1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92"/>
          <p:cNvSpPr/>
          <p:nvPr/>
        </p:nvSpPr>
        <p:spPr>
          <a:xfrm rot="10800000">
            <a:off x="4301186" y="1661373"/>
            <a:ext cx="4918253" cy="3482127"/>
          </a:xfrm>
          <a:custGeom>
            <a:avLst/>
            <a:gdLst/>
            <a:ahLst/>
            <a:cxnLst/>
            <a:rect l="l" t="t" r="r" b="b"/>
            <a:pathLst>
              <a:path w="89942" h="63679" extrusionOk="0">
                <a:moveTo>
                  <a:pt x="89942" y="13222"/>
                </a:moveTo>
                <a:cubicBezTo>
                  <a:pt x="89942" y="10152"/>
                  <a:pt x="88179" y="7386"/>
                  <a:pt x="85443" y="6079"/>
                </a:cubicBezTo>
                <a:cubicBezTo>
                  <a:pt x="86325" y="4164"/>
                  <a:pt x="86385" y="1976"/>
                  <a:pt x="85625" y="0"/>
                </a:cubicBezTo>
                <a:lnTo>
                  <a:pt x="153" y="0"/>
                </a:lnTo>
                <a:lnTo>
                  <a:pt x="153" y="51672"/>
                </a:lnTo>
                <a:lnTo>
                  <a:pt x="1" y="51733"/>
                </a:lnTo>
                <a:lnTo>
                  <a:pt x="1" y="63375"/>
                </a:lnTo>
                <a:cubicBezTo>
                  <a:pt x="609" y="63557"/>
                  <a:pt x="1217" y="63679"/>
                  <a:pt x="1855" y="63679"/>
                </a:cubicBezTo>
                <a:cubicBezTo>
                  <a:pt x="5229" y="63679"/>
                  <a:pt x="7964" y="60913"/>
                  <a:pt x="7964" y="57539"/>
                </a:cubicBezTo>
                <a:cubicBezTo>
                  <a:pt x="7964" y="56779"/>
                  <a:pt x="7812" y="55989"/>
                  <a:pt x="7539" y="55259"/>
                </a:cubicBezTo>
                <a:cubicBezTo>
                  <a:pt x="11156" y="56049"/>
                  <a:pt x="14834" y="54226"/>
                  <a:pt x="16384" y="50821"/>
                </a:cubicBezTo>
                <a:cubicBezTo>
                  <a:pt x="20123" y="54195"/>
                  <a:pt x="25685" y="54651"/>
                  <a:pt x="29941" y="51916"/>
                </a:cubicBezTo>
                <a:cubicBezTo>
                  <a:pt x="30214" y="57204"/>
                  <a:pt x="36658" y="59636"/>
                  <a:pt x="40397" y="55837"/>
                </a:cubicBezTo>
                <a:cubicBezTo>
                  <a:pt x="42585" y="59697"/>
                  <a:pt x="47570" y="60974"/>
                  <a:pt x="51339" y="58633"/>
                </a:cubicBezTo>
                <a:cubicBezTo>
                  <a:pt x="55139" y="56293"/>
                  <a:pt x="56233" y="51308"/>
                  <a:pt x="53801" y="47599"/>
                </a:cubicBezTo>
                <a:cubicBezTo>
                  <a:pt x="56263" y="46505"/>
                  <a:pt x="58026" y="44226"/>
                  <a:pt x="58421" y="41551"/>
                </a:cubicBezTo>
                <a:cubicBezTo>
                  <a:pt x="63649" y="43952"/>
                  <a:pt x="69607" y="40153"/>
                  <a:pt x="69607" y="34408"/>
                </a:cubicBezTo>
                <a:cubicBezTo>
                  <a:pt x="69607" y="34104"/>
                  <a:pt x="69577" y="33830"/>
                  <a:pt x="69546" y="33526"/>
                </a:cubicBezTo>
                <a:cubicBezTo>
                  <a:pt x="76932" y="36627"/>
                  <a:pt x="85078" y="31186"/>
                  <a:pt x="85109" y="23192"/>
                </a:cubicBezTo>
                <a:cubicBezTo>
                  <a:pt x="85109" y="22310"/>
                  <a:pt x="84987" y="21429"/>
                  <a:pt x="84774" y="20547"/>
                </a:cubicBezTo>
                <a:cubicBezTo>
                  <a:pt x="87875" y="19423"/>
                  <a:pt x="89911" y="16505"/>
                  <a:pt x="89942" y="13222"/>
                </a:cubicBezTo>
                <a:close/>
              </a:path>
            </a:pathLst>
          </a:custGeom>
          <a:solidFill>
            <a:schemeClr val="lt2">
              <a:alpha val="276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92"/>
          <p:cNvSpPr/>
          <p:nvPr/>
        </p:nvSpPr>
        <p:spPr>
          <a:xfrm>
            <a:off x="386525" y="2412625"/>
            <a:ext cx="681675" cy="1540700"/>
          </a:xfrm>
          <a:custGeom>
            <a:avLst/>
            <a:gdLst/>
            <a:ahLst/>
            <a:cxnLst/>
            <a:rect l="l" t="t" r="r" b="b"/>
            <a:pathLst>
              <a:path w="27267" h="61628" extrusionOk="0">
                <a:moveTo>
                  <a:pt x="25295" y="0"/>
                </a:moveTo>
                <a:cubicBezTo>
                  <a:pt x="26758" y="2927"/>
                  <a:pt x="28255" y="7198"/>
                  <a:pt x="26234" y="9771"/>
                </a:cubicBezTo>
                <a:cubicBezTo>
                  <a:pt x="19447" y="18410"/>
                  <a:pt x="4148" y="20329"/>
                  <a:pt x="869" y="30814"/>
                </a:cubicBezTo>
                <a:cubicBezTo>
                  <a:pt x="-895" y="36455"/>
                  <a:pt x="247" y="43622"/>
                  <a:pt x="3875" y="48288"/>
                </a:cubicBezTo>
                <a:cubicBezTo>
                  <a:pt x="8497" y="54231"/>
                  <a:pt x="16074" y="57116"/>
                  <a:pt x="22101" y="616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1" name="Google Shape;1561;p92"/>
          <p:cNvSpPr/>
          <p:nvPr/>
        </p:nvSpPr>
        <p:spPr>
          <a:xfrm>
            <a:off x="720000" y="4196693"/>
            <a:ext cx="195810" cy="274929"/>
          </a:xfrm>
          <a:custGeom>
            <a:avLst/>
            <a:gdLst/>
            <a:ahLst/>
            <a:cxnLst/>
            <a:rect l="l" t="t" r="r" b="b"/>
            <a:pathLst>
              <a:path w="10652" h="14956" extrusionOk="0">
                <a:moveTo>
                  <a:pt x="5694" y="0"/>
                </a:moveTo>
                <a:cubicBezTo>
                  <a:pt x="4186" y="0"/>
                  <a:pt x="0" y="11028"/>
                  <a:pt x="1720" y="12663"/>
                </a:cubicBezTo>
                <a:cubicBezTo>
                  <a:pt x="2207" y="13109"/>
                  <a:pt x="4007" y="14955"/>
                  <a:pt x="5443" y="14955"/>
                </a:cubicBezTo>
                <a:cubicBezTo>
                  <a:pt x="6006" y="14955"/>
                  <a:pt x="6514" y="14671"/>
                  <a:pt x="6864" y="13906"/>
                </a:cubicBezTo>
                <a:cubicBezTo>
                  <a:pt x="7825" y="11843"/>
                  <a:pt x="9606" y="6445"/>
                  <a:pt x="10397" y="3986"/>
                </a:cubicBezTo>
                <a:cubicBezTo>
                  <a:pt x="10652" y="3251"/>
                  <a:pt x="10369" y="2431"/>
                  <a:pt x="9719" y="1979"/>
                </a:cubicBezTo>
                <a:cubicBezTo>
                  <a:pt x="8532" y="1187"/>
                  <a:pt x="6695" y="29"/>
                  <a:pt x="5705" y="0"/>
                </a:cubicBezTo>
                <a:cubicBezTo>
                  <a:pt x="5702" y="0"/>
                  <a:pt x="5698" y="0"/>
                  <a:pt x="56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92"/>
          <p:cNvSpPr/>
          <p:nvPr/>
        </p:nvSpPr>
        <p:spPr>
          <a:xfrm>
            <a:off x="842028" y="3911476"/>
            <a:ext cx="668167" cy="751716"/>
          </a:xfrm>
          <a:custGeom>
            <a:avLst/>
            <a:gdLst/>
            <a:ahLst/>
            <a:cxnLst/>
            <a:rect l="l" t="t" r="r" b="b"/>
            <a:pathLst>
              <a:path w="36348" h="40893" extrusionOk="0">
                <a:moveTo>
                  <a:pt x="19961" y="1"/>
                </a:moveTo>
                <a:cubicBezTo>
                  <a:pt x="13814" y="1"/>
                  <a:pt x="8155" y="4029"/>
                  <a:pt x="6360" y="10230"/>
                </a:cubicBezTo>
                <a:lnTo>
                  <a:pt x="424" y="30750"/>
                </a:lnTo>
                <a:cubicBezTo>
                  <a:pt x="0" y="32191"/>
                  <a:pt x="848" y="33689"/>
                  <a:pt x="2290" y="34113"/>
                </a:cubicBezTo>
                <a:lnTo>
                  <a:pt x="25325" y="40783"/>
                </a:lnTo>
                <a:cubicBezTo>
                  <a:pt x="25577" y="40857"/>
                  <a:pt x="25830" y="40893"/>
                  <a:pt x="26080" y="40893"/>
                </a:cubicBezTo>
                <a:cubicBezTo>
                  <a:pt x="27257" y="40893"/>
                  <a:pt x="28338" y="40107"/>
                  <a:pt x="28688" y="38918"/>
                </a:cubicBezTo>
                <a:lnTo>
                  <a:pt x="33465" y="21394"/>
                </a:lnTo>
                <a:cubicBezTo>
                  <a:pt x="36348" y="12435"/>
                  <a:pt x="32447" y="3023"/>
                  <a:pt x="24929" y="846"/>
                </a:cubicBezTo>
                <a:lnTo>
                  <a:pt x="23912" y="564"/>
                </a:lnTo>
                <a:cubicBezTo>
                  <a:pt x="22594" y="182"/>
                  <a:pt x="21267" y="1"/>
                  <a:pt x="199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92"/>
          <p:cNvSpPr/>
          <p:nvPr/>
        </p:nvSpPr>
        <p:spPr>
          <a:xfrm>
            <a:off x="738108" y="3881898"/>
            <a:ext cx="654141" cy="751495"/>
          </a:xfrm>
          <a:custGeom>
            <a:avLst/>
            <a:gdLst/>
            <a:ahLst/>
            <a:cxnLst/>
            <a:rect l="l" t="t" r="r" b="b"/>
            <a:pathLst>
              <a:path w="35585" h="40881" extrusionOk="0">
                <a:moveTo>
                  <a:pt x="20205" y="1"/>
                </a:moveTo>
                <a:cubicBezTo>
                  <a:pt x="14097" y="1"/>
                  <a:pt x="8684" y="4325"/>
                  <a:pt x="6869" y="10595"/>
                </a:cubicBezTo>
                <a:lnTo>
                  <a:pt x="424" y="30719"/>
                </a:lnTo>
                <a:cubicBezTo>
                  <a:pt x="0" y="32161"/>
                  <a:pt x="848" y="33659"/>
                  <a:pt x="2290" y="34083"/>
                </a:cubicBezTo>
                <a:lnTo>
                  <a:pt x="25325" y="40781"/>
                </a:lnTo>
                <a:cubicBezTo>
                  <a:pt x="25569" y="40848"/>
                  <a:pt x="25815" y="40881"/>
                  <a:pt x="26057" y="40881"/>
                </a:cubicBezTo>
                <a:cubicBezTo>
                  <a:pt x="27243" y="40881"/>
                  <a:pt x="28336" y="40108"/>
                  <a:pt x="28688" y="38888"/>
                </a:cubicBezTo>
                <a:lnTo>
                  <a:pt x="33408" y="18283"/>
                </a:lnTo>
                <a:cubicBezTo>
                  <a:pt x="35585" y="10765"/>
                  <a:pt x="32476" y="2992"/>
                  <a:pt x="24929" y="816"/>
                </a:cubicBezTo>
                <a:lnTo>
                  <a:pt x="23912" y="533"/>
                </a:lnTo>
                <a:cubicBezTo>
                  <a:pt x="22664" y="172"/>
                  <a:pt x="21421" y="1"/>
                  <a:pt x="202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92"/>
          <p:cNvSpPr/>
          <p:nvPr/>
        </p:nvSpPr>
        <p:spPr>
          <a:xfrm>
            <a:off x="762521" y="3906090"/>
            <a:ext cx="609472" cy="699344"/>
          </a:xfrm>
          <a:custGeom>
            <a:avLst/>
            <a:gdLst/>
            <a:ahLst/>
            <a:cxnLst/>
            <a:rect l="l" t="t" r="r" b="b"/>
            <a:pathLst>
              <a:path w="33155" h="38044" extrusionOk="0">
                <a:moveTo>
                  <a:pt x="18836" y="1"/>
                </a:moveTo>
                <a:cubicBezTo>
                  <a:pt x="13136" y="1"/>
                  <a:pt x="8087" y="4021"/>
                  <a:pt x="6388" y="9873"/>
                </a:cubicBezTo>
                <a:lnTo>
                  <a:pt x="396" y="28612"/>
                </a:lnTo>
                <a:cubicBezTo>
                  <a:pt x="1" y="29940"/>
                  <a:pt x="764" y="31354"/>
                  <a:pt x="2121" y="31721"/>
                </a:cubicBezTo>
                <a:lnTo>
                  <a:pt x="23573" y="37939"/>
                </a:lnTo>
                <a:cubicBezTo>
                  <a:pt x="23810" y="38010"/>
                  <a:pt x="24050" y="38043"/>
                  <a:pt x="24286" y="38043"/>
                </a:cubicBezTo>
                <a:cubicBezTo>
                  <a:pt x="25374" y="38043"/>
                  <a:pt x="26385" y="37329"/>
                  <a:pt x="26710" y="36215"/>
                </a:cubicBezTo>
                <a:lnTo>
                  <a:pt x="31120" y="17024"/>
                </a:lnTo>
                <a:cubicBezTo>
                  <a:pt x="33155" y="10014"/>
                  <a:pt x="30243" y="2807"/>
                  <a:pt x="23234" y="772"/>
                </a:cubicBezTo>
                <a:lnTo>
                  <a:pt x="22273" y="489"/>
                </a:lnTo>
                <a:cubicBezTo>
                  <a:pt x="21116" y="158"/>
                  <a:pt x="19963" y="1"/>
                  <a:pt x="188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92"/>
          <p:cNvSpPr/>
          <p:nvPr/>
        </p:nvSpPr>
        <p:spPr>
          <a:xfrm>
            <a:off x="832157" y="4220187"/>
            <a:ext cx="410463" cy="293348"/>
          </a:xfrm>
          <a:custGeom>
            <a:avLst/>
            <a:gdLst/>
            <a:ahLst/>
            <a:cxnLst/>
            <a:rect l="l" t="t" r="r" b="b"/>
            <a:pathLst>
              <a:path w="22329" h="15958" extrusionOk="0">
                <a:moveTo>
                  <a:pt x="5736" y="1"/>
                </a:moveTo>
                <a:cubicBezTo>
                  <a:pt x="5051" y="1"/>
                  <a:pt x="4546" y="94"/>
                  <a:pt x="4296" y="305"/>
                </a:cubicBezTo>
                <a:cubicBezTo>
                  <a:pt x="2685" y="1662"/>
                  <a:pt x="1272" y="8615"/>
                  <a:pt x="1272" y="8615"/>
                </a:cubicBezTo>
                <a:cubicBezTo>
                  <a:pt x="1" y="13016"/>
                  <a:pt x="12668" y="15958"/>
                  <a:pt x="17116" y="15958"/>
                </a:cubicBezTo>
                <a:cubicBezTo>
                  <a:pt x="17810" y="15958"/>
                  <a:pt x="18303" y="15886"/>
                  <a:pt x="18513" y="15737"/>
                </a:cubicBezTo>
                <a:cubicBezTo>
                  <a:pt x="20068" y="14663"/>
                  <a:pt x="22329" y="6749"/>
                  <a:pt x="20492" y="4658"/>
                </a:cubicBezTo>
                <a:cubicBezTo>
                  <a:pt x="18934" y="2908"/>
                  <a:pt x="9554" y="1"/>
                  <a:pt x="57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92"/>
          <p:cNvSpPr/>
          <p:nvPr/>
        </p:nvSpPr>
        <p:spPr>
          <a:xfrm>
            <a:off x="889310" y="4211345"/>
            <a:ext cx="335646" cy="145387"/>
          </a:xfrm>
          <a:custGeom>
            <a:avLst/>
            <a:gdLst/>
            <a:ahLst/>
            <a:cxnLst/>
            <a:rect l="l" t="t" r="r" b="b"/>
            <a:pathLst>
              <a:path w="18259" h="7909" extrusionOk="0">
                <a:moveTo>
                  <a:pt x="3425" y="0"/>
                </a:moveTo>
                <a:cubicBezTo>
                  <a:pt x="2521" y="0"/>
                  <a:pt x="438" y="271"/>
                  <a:pt x="0" y="2680"/>
                </a:cubicBezTo>
                <a:cubicBezTo>
                  <a:pt x="0" y="2680"/>
                  <a:pt x="8479" y="7061"/>
                  <a:pt x="18061" y="7909"/>
                </a:cubicBezTo>
                <a:cubicBezTo>
                  <a:pt x="18259" y="6326"/>
                  <a:pt x="17552" y="4771"/>
                  <a:pt x="16224" y="3895"/>
                </a:cubicBezTo>
                <a:cubicBezTo>
                  <a:pt x="14471" y="2680"/>
                  <a:pt x="8988" y="277"/>
                  <a:pt x="3844" y="23"/>
                </a:cubicBezTo>
                <a:cubicBezTo>
                  <a:pt x="3850" y="23"/>
                  <a:pt x="3687" y="0"/>
                  <a:pt x="34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92"/>
          <p:cNvSpPr/>
          <p:nvPr/>
        </p:nvSpPr>
        <p:spPr>
          <a:xfrm>
            <a:off x="890340" y="4259050"/>
            <a:ext cx="332539" cy="96122"/>
          </a:xfrm>
          <a:custGeom>
            <a:avLst/>
            <a:gdLst/>
            <a:ahLst/>
            <a:cxnLst/>
            <a:rect l="l" t="t" r="r" b="b"/>
            <a:pathLst>
              <a:path w="18090" h="5229" fill="none" extrusionOk="0">
                <a:moveTo>
                  <a:pt x="1" y="0"/>
                </a:moveTo>
                <a:cubicBezTo>
                  <a:pt x="1" y="0"/>
                  <a:pt x="9893" y="5003"/>
                  <a:pt x="18090" y="5229"/>
                </a:cubicBezTo>
              </a:path>
            </a:pathLst>
          </a:custGeom>
          <a:noFill/>
          <a:ln w="9175" cap="flat" cmpd="sng">
            <a:solidFill>
              <a:srgbClr val="3B1160"/>
            </a:solidFill>
            <a:prstDash val="solid"/>
            <a:miter lim="2826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92"/>
          <p:cNvSpPr/>
          <p:nvPr/>
        </p:nvSpPr>
        <p:spPr>
          <a:xfrm>
            <a:off x="1061832" y="4095751"/>
            <a:ext cx="123163" cy="100938"/>
          </a:xfrm>
          <a:custGeom>
            <a:avLst/>
            <a:gdLst/>
            <a:ahLst/>
            <a:cxnLst/>
            <a:rect l="l" t="t" r="r" b="b"/>
            <a:pathLst>
              <a:path w="6700" h="5491" extrusionOk="0">
                <a:moveTo>
                  <a:pt x="2932" y="1"/>
                </a:moveTo>
                <a:cubicBezTo>
                  <a:pt x="2512" y="1"/>
                  <a:pt x="2136" y="101"/>
                  <a:pt x="1866" y="343"/>
                </a:cubicBezTo>
                <a:cubicBezTo>
                  <a:pt x="1866" y="343"/>
                  <a:pt x="0" y="3057"/>
                  <a:pt x="820" y="4046"/>
                </a:cubicBezTo>
                <a:cubicBezTo>
                  <a:pt x="1391" y="4754"/>
                  <a:pt x="3359" y="5490"/>
                  <a:pt x="4617" y="5490"/>
                </a:cubicBezTo>
                <a:cubicBezTo>
                  <a:pt x="5165" y="5490"/>
                  <a:pt x="5579" y="5350"/>
                  <a:pt x="5682" y="5007"/>
                </a:cubicBezTo>
                <a:cubicBezTo>
                  <a:pt x="5992" y="3848"/>
                  <a:pt x="6699" y="2491"/>
                  <a:pt x="6190" y="1587"/>
                </a:cubicBezTo>
                <a:cubicBezTo>
                  <a:pt x="5810" y="889"/>
                  <a:pt x="4178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92"/>
          <p:cNvSpPr/>
          <p:nvPr/>
        </p:nvSpPr>
        <p:spPr>
          <a:xfrm>
            <a:off x="1289313" y="4367971"/>
            <a:ext cx="182465" cy="251068"/>
          </a:xfrm>
          <a:custGeom>
            <a:avLst/>
            <a:gdLst/>
            <a:ahLst/>
            <a:cxnLst/>
            <a:rect l="l" t="t" r="r" b="b"/>
            <a:pathLst>
              <a:path w="9926" h="13658" extrusionOk="0">
                <a:moveTo>
                  <a:pt x="5061" y="1"/>
                </a:moveTo>
                <a:cubicBezTo>
                  <a:pt x="4741" y="1"/>
                  <a:pt x="4435" y="5"/>
                  <a:pt x="4159" y="11"/>
                </a:cubicBezTo>
                <a:cubicBezTo>
                  <a:pt x="3396" y="39"/>
                  <a:pt x="2718" y="604"/>
                  <a:pt x="2520" y="1367"/>
                </a:cubicBezTo>
                <a:cubicBezTo>
                  <a:pt x="1870" y="3854"/>
                  <a:pt x="485" y="9366"/>
                  <a:pt x="202" y="11627"/>
                </a:cubicBezTo>
                <a:cubicBezTo>
                  <a:pt x="1" y="13254"/>
                  <a:pt x="1261" y="13658"/>
                  <a:pt x="2590" y="13658"/>
                </a:cubicBezTo>
                <a:cubicBezTo>
                  <a:pt x="3684" y="13658"/>
                  <a:pt x="4825" y="13384"/>
                  <a:pt x="5233" y="13295"/>
                </a:cubicBezTo>
                <a:cubicBezTo>
                  <a:pt x="7551" y="12842"/>
                  <a:pt x="9925" y="1226"/>
                  <a:pt x="8625" y="463"/>
                </a:cubicBezTo>
                <a:cubicBezTo>
                  <a:pt x="7943" y="76"/>
                  <a:pt x="6382" y="1"/>
                  <a:pt x="506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92"/>
          <p:cNvSpPr/>
          <p:nvPr/>
        </p:nvSpPr>
        <p:spPr>
          <a:xfrm>
            <a:off x="1293026" y="3928058"/>
            <a:ext cx="161601" cy="377227"/>
          </a:xfrm>
          <a:custGeom>
            <a:avLst/>
            <a:gdLst/>
            <a:ahLst/>
            <a:cxnLst/>
            <a:rect l="l" t="t" r="r" b="b"/>
            <a:pathLst>
              <a:path w="8791" h="20521" fill="none" extrusionOk="0">
                <a:moveTo>
                  <a:pt x="5851" y="20521"/>
                </a:moveTo>
                <a:cubicBezTo>
                  <a:pt x="5851" y="20521"/>
                  <a:pt x="8791" y="3449"/>
                  <a:pt x="0" y="1"/>
                </a:cubicBezTo>
              </a:path>
            </a:pathLst>
          </a:custGeom>
          <a:noFill/>
          <a:ln w="9175" cap="flat" cmpd="sng">
            <a:solidFill>
              <a:srgbClr val="3B1160"/>
            </a:solidFill>
            <a:prstDash val="solid"/>
            <a:miter lim="2826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92"/>
          <p:cNvSpPr/>
          <p:nvPr/>
        </p:nvSpPr>
        <p:spPr>
          <a:xfrm>
            <a:off x="1117410" y="3758159"/>
            <a:ext cx="218237" cy="197980"/>
          </a:xfrm>
          <a:custGeom>
            <a:avLst/>
            <a:gdLst/>
            <a:ahLst/>
            <a:cxnLst/>
            <a:rect l="l" t="t" r="r" b="b"/>
            <a:pathLst>
              <a:path w="11872" h="10770" fill="none" extrusionOk="0">
                <a:moveTo>
                  <a:pt x="0" y="7604"/>
                </a:moveTo>
                <a:cubicBezTo>
                  <a:pt x="0" y="7604"/>
                  <a:pt x="650" y="1"/>
                  <a:pt x="6275" y="340"/>
                </a:cubicBezTo>
                <a:cubicBezTo>
                  <a:pt x="11871" y="651"/>
                  <a:pt x="9073" y="10769"/>
                  <a:pt x="9073" y="10769"/>
                </a:cubicBezTo>
              </a:path>
            </a:pathLst>
          </a:custGeom>
          <a:solidFill>
            <a:schemeClr val="accent6"/>
          </a:solidFill>
          <a:ln w="44525" cap="flat" cmpd="sng">
            <a:solidFill>
              <a:schemeClr val="accent6"/>
            </a:solidFill>
            <a:prstDash val="solid"/>
            <a:miter lim="2826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92"/>
          <p:cNvSpPr/>
          <p:nvPr/>
        </p:nvSpPr>
        <p:spPr>
          <a:xfrm>
            <a:off x="7879050" y="1374788"/>
            <a:ext cx="594400" cy="646075"/>
          </a:xfrm>
          <a:custGeom>
            <a:avLst/>
            <a:gdLst/>
            <a:ahLst/>
            <a:cxnLst/>
            <a:rect l="l" t="t" r="r" b="b"/>
            <a:pathLst>
              <a:path w="23776" h="25843" extrusionOk="0">
                <a:moveTo>
                  <a:pt x="10190" y="1"/>
                </a:moveTo>
                <a:lnTo>
                  <a:pt x="3124" y="2997"/>
                </a:lnTo>
                <a:lnTo>
                  <a:pt x="4990" y="9356"/>
                </a:lnTo>
                <a:cubicBezTo>
                  <a:pt x="2961" y="11060"/>
                  <a:pt x="1" y="16854"/>
                  <a:pt x="5373" y="16854"/>
                </a:cubicBezTo>
                <a:cubicBezTo>
                  <a:pt x="5614" y="16854"/>
                  <a:pt x="5873" y="16842"/>
                  <a:pt x="6149" y="16818"/>
                </a:cubicBezTo>
                <a:lnTo>
                  <a:pt x="6149" y="16818"/>
                </a:lnTo>
                <a:cubicBezTo>
                  <a:pt x="3862" y="20485"/>
                  <a:pt x="7364" y="25843"/>
                  <a:pt x="10172" y="25843"/>
                </a:cubicBezTo>
                <a:cubicBezTo>
                  <a:pt x="11389" y="25843"/>
                  <a:pt x="12476" y="24835"/>
                  <a:pt x="12904" y="22245"/>
                </a:cubicBezTo>
                <a:cubicBezTo>
                  <a:pt x="14433" y="23532"/>
                  <a:pt x="15863" y="24070"/>
                  <a:pt x="17043" y="24070"/>
                </a:cubicBezTo>
                <a:cubicBezTo>
                  <a:pt x="20138" y="24070"/>
                  <a:pt x="21513" y="20370"/>
                  <a:pt x="18443" y="16790"/>
                </a:cubicBezTo>
                <a:cubicBezTo>
                  <a:pt x="23503" y="15877"/>
                  <a:pt x="23776" y="9799"/>
                  <a:pt x="17965" y="9799"/>
                </a:cubicBezTo>
                <a:cubicBezTo>
                  <a:pt x="17835" y="9799"/>
                  <a:pt x="17703" y="9802"/>
                  <a:pt x="17567" y="9808"/>
                </a:cubicBezTo>
                <a:lnTo>
                  <a:pt x="1019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92"/>
          <p:cNvSpPr/>
          <p:nvPr/>
        </p:nvSpPr>
        <p:spPr>
          <a:xfrm>
            <a:off x="7893225" y="1633438"/>
            <a:ext cx="221850" cy="164625"/>
          </a:xfrm>
          <a:custGeom>
            <a:avLst/>
            <a:gdLst/>
            <a:ahLst/>
            <a:cxnLst/>
            <a:rect l="l" t="t" r="r" b="b"/>
            <a:pathLst>
              <a:path w="8874" h="6585" extrusionOk="0">
                <a:moveTo>
                  <a:pt x="4310" y="0"/>
                </a:moveTo>
                <a:cubicBezTo>
                  <a:pt x="479" y="0"/>
                  <a:pt x="1" y="6203"/>
                  <a:pt x="4112" y="6557"/>
                </a:cubicBezTo>
                <a:cubicBezTo>
                  <a:pt x="4267" y="6575"/>
                  <a:pt x="4417" y="6584"/>
                  <a:pt x="4562" y="6584"/>
                </a:cubicBezTo>
                <a:cubicBezTo>
                  <a:pt x="8394" y="6584"/>
                  <a:pt x="8874" y="354"/>
                  <a:pt x="4762" y="28"/>
                </a:cubicBezTo>
                <a:cubicBezTo>
                  <a:pt x="4606" y="9"/>
                  <a:pt x="4456" y="0"/>
                  <a:pt x="43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92"/>
          <p:cNvSpPr/>
          <p:nvPr/>
        </p:nvSpPr>
        <p:spPr>
          <a:xfrm>
            <a:off x="7952925" y="1834188"/>
            <a:ext cx="294400" cy="216100"/>
          </a:xfrm>
          <a:custGeom>
            <a:avLst/>
            <a:gdLst/>
            <a:ahLst/>
            <a:cxnLst/>
            <a:rect l="l" t="t" r="r" b="b"/>
            <a:pathLst>
              <a:path w="11776" h="8644" extrusionOk="0">
                <a:moveTo>
                  <a:pt x="5833" y="1"/>
                </a:moveTo>
                <a:cubicBezTo>
                  <a:pt x="659" y="1"/>
                  <a:pt x="0" y="8096"/>
                  <a:pt x="5455" y="8617"/>
                </a:cubicBezTo>
                <a:cubicBezTo>
                  <a:pt x="5634" y="8635"/>
                  <a:pt x="5809" y="8644"/>
                  <a:pt x="5979" y="8644"/>
                </a:cubicBezTo>
                <a:cubicBezTo>
                  <a:pt x="11129" y="8644"/>
                  <a:pt x="11776" y="599"/>
                  <a:pt x="6331" y="25"/>
                </a:cubicBezTo>
                <a:cubicBezTo>
                  <a:pt x="6161" y="8"/>
                  <a:pt x="5995" y="1"/>
                  <a:pt x="58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92"/>
          <p:cNvSpPr/>
          <p:nvPr/>
        </p:nvSpPr>
        <p:spPr>
          <a:xfrm>
            <a:off x="8164900" y="1788263"/>
            <a:ext cx="293700" cy="216100"/>
          </a:xfrm>
          <a:custGeom>
            <a:avLst/>
            <a:gdLst/>
            <a:ahLst/>
            <a:cxnLst/>
            <a:rect l="l" t="t" r="r" b="b"/>
            <a:pathLst>
              <a:path w="11748" h="8644" extrusionOk="0">
                <a:moveTo>
                  <a:pt x="5802" y="0"/>
                </a:moveTo>
                <a:cubicBezTo>
                  <a:pt x="633" y="0"/>
                  <a:pt x="1" y="8041"/>
                  <a:pt x="5427" y="8617"/>
                </a:cubicBezTo>
                <a:cubicBezTo>
                  <a:pt x="5607" y="8635"/>
                  <a:pt x="5783" y="8644"/>
                  <a:pt x="5953" y="8644"/>
                </a:cubicBezTo>
                <a:cubicBezTo>
                  <a:pt x="11127" y="8644"/>
                  <a:pt x="11748" y="599"/>
                  <a:pt x="6303" y="24"/>
                </a:cubicBezTo>
                <a:cubicBezTo>
                  <a:pt x="6132" y="8"/>
                  <a:pt x="5965" y="0"/>
                  <a:pt x="58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92"/>
          <p:cNvSpPr/>
          <p:nvPr/>
        </p:nvSpPr>
        <p:spPr>
          <a:xfrm>
            <a:off x="8226375" y="1587588"/>
            <a:ext cx="293925" cy="216050"/>
          </a:xfrm>
          <a:custGeom>
            <a:avLst/>
            <a:gdLst/>
            <a:ahLst/>
            <a:cxnLst/>
            <a:rect l="l" t="t" r="r" b="b"/>
            <a:pathLst>
              <a:path w="11757" h="8642" extrusionOk="0">
                <a:moveTo>
                  <a:pt x="5831" y="0"/>
                </a:moveTo>
                <a:cubicBezTo>
                  <a:pt x="633" y="0"/>
                  <a:pt x="1" y="8096"/>
                  <a:pt x="5455" y="8617"/>
                </a:cubicBezTo>
                <a:cubicBezTo>
                  <a:pt x="5626" y="8633"/>
                  <a:pt x="5793" y="8641"/>
                  <a:pt x="5956" y="8641"/>
                </a:cubicBezTo>
                <a:cubicBezTo>
                  <a:pt x="11125" y="8641"/>
                  <a:pt x="11757" y="600"/>
                  <a:pt x="6331" y="25"/>
                </a:cubicBezTo>
                <a:cubicBezTo>
                  <a:pt x="6160" y="8"/>
                  <a:pt x="5993" y="0"/>
                  <a:pt x="58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92"/>
          <p:cNvSpPr/>
          <p:nvPr/>
        </p:nvSpPr>
        <p:spPr>
          <a:xfrm>
            <a:off x="7855875" y="1811738"/>
            <a:ext cx="152375" cy="113275"/>
          </a:xfrm>
          <a:custGeom>
            <a:avLst/>
            <a:gdLst/>
            <a:ahLst/>
            <a:cxnLst/>
            <a:rect l="l" t="t" r="r" b="b"/>
            <a:pathLst>
              <a:path w="6095" h="4531" extrusionOk="0">
                <a:moveTo>
                  <a:pt x="2958" y="0"/>
                </a:moveTo>
                <a:cubicBezTo>
                  <a:pt x="321" y="0"/>
                  <a:pt x="0" y="4267"/>
                  <a:pt x="2808" y="4512"/>
                </a:cubicBezTo>
                <a:cubicBezTo>
                  <a:pt x="2913" y="4524"/>
                  <a:pt x="3014" y="4530"/>
                  <a:pt x="3113" y="4530"/>
                </a:cubicBezTo>
                <a:cubicBezTo>
                  <a:pt x="5775" y="4530"/>
                  <a:pt x="6095" y="264"/>
                  <a:pt x="3260" y="18"/>
                </a:cubicBezTo>
                <a:cubicBezTo>
                  <a:pt x="3156" y="6"/>
                  <a:pt x="3055" y="0"/>
                  <a:pt x="29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92"/>
          <p:cNvSpPr/>
          <p:nvPr/>
        </p:nvSpPr>
        <p:spPr>
          <a:xfrm>
            <a:off x="8164675" y="2029363"/>
            <a:ext cx="152400" cy="113275"/>
          </a:xfrm>
          <a:custGeom>
            <a:avLst/>
            <a:gdLst/>
            <a:ahLst/>
            <a:cxnLst/>
            <a:rect l="l" t="t" r="r" b="b"/>
            <a:pathLst>
              <a:path w="6096" h="4531" extrusionOk="0">
                <a:moveTo>
                  <a:pt x="2983" y="1"/>
                </a:moveTo>
                <a:cubicBezTo>
                  <a:pt x="320" y="1"/>
                  <a:pt x="1" y="4267"/>
                  <a:pt x="2835" y="4512"/>
                </a:cubicBezTo>
                <a:cubicBezTo>
                  <a:pt x="2939" y="4525"/>
                  <a:pt x="3039" y="4530"/>
                  <a:pt x="3136" y="4530"/>
                </a:cubicBezTo>
                <a:cubicBezTo>
                  <a:pt x="5774" y="4530"/>
                  <a:pt x="6096" y="237"/>
                  <a:pt x="3288" y="19"/>
                </a:cubicBezTo>
                <a:cubicBezTo>
                  <a:pt x="3183" y="6"/>
                  <a:pt x="3081" y="1"/>
                  <a:pt x="29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92"/>
          <p:cNvSpPr/>
          <p:nvPr/>
        </p:nvSpPr>
        <p:spPr>
          <a:xfrm>
            <a:off x="8380300" y="2077613"/>
            <a:ext cx="69500" cy="51400"/>
          </a:xfrm>
          <a:custGeom>
            <a:avLst/>
            <a:gdLst/>
            <a:ahLst/>
            <a:cxnLst/>
            <a:rect l="l" t="t" r="r" b="b"/>
            <a:pathLst>
              <a:path w="2780" h="2056" extrusionOk="0">
                <a:moveTo>
                  <a:pt x="1351" y="1"/>
                </a:moveTo>
                <a:cubicBezTo>
                  <a:pt x="159" y="1"/>
                  <a:pt x="0" y="1910"/>
                  <a:pt x="1276" y="2045"/>
                </a:cubicBezTo>
                <a:cubicBezTo>
                  <a:pt x="1328" y="2052"/>
                  <a:pt x="1378" y="2055"/>
                  <a:pt x="1426" y="2055"/>
                </a:cubicBezTo>
                <a:cubicBezTo>
                  <a:pt x="2620" y="2055"/>
                  <a:pt x="2779" y="119"/>
                  <a:pt x="1503" y="10"/>
                </a:cubicBezTo>
                <a:cubicBezTo>
                  <a:pt x="1450" y="4"/>
                  <a:pt x="1400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92"/>
          <p:cNvSpPr/>
          <p:nvPr/>
        </p:nvSpPr>
        <p:spPr>
          <a:xfrm>
            <a:off x="8245250" y="1507288"/>
            <a:ext cx="110625" cy="82675"/>
          </a:xfrm>
          <a:custGeom>
            <a:avLst/>
            <a:gdLst/>
            <a:ahLst/>
            <a:cxnLst/>
            <a:rect l="l" t="t" r="r" b="b"/>
            <a:pathLst>
              <a:path w="4425" h="3307" extrusionOk="0">
                <a:moveTo>
                  <a:pt x="2158" y="1"/>
                </a:moveTo>
                <a:cubicBezTo>
                  <a:pt x="241" y="1"/>
                  <a:pt x="0" y="3130"/>
                  <a:pt x="2043" y="3293"/>
                </a:cubicBezTo>
                <a:cubicBezTo>
                  <a:pt x="2121" y="3302"/>
                  <a:pt x="2196" y="3307"/>
                  <a:pt x="2269" y="3307"/>
                </a:cubicBezTo>
                <a:cubicBezTo>
                  <a:pt x="4185" y="3307"/>
                  <a:pt x="4424" y="205"/>
                  <a:pt x="2382" y="14"/>
                </a:cubicBezTo>
                <a:cubicBezTo>
                  <a:pt x="2305" y="5"/>
                  <a:pt x="2230" y="1"/>
                  <a:pt x="215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92"/>
          <p:cNvSpPr/>
          <p:nvPr/>
        </p:nvSpPr>
        <p:spPr>
          <a:xfrm>
            <a:off x="7728200" y="1191488"/>
            <a:ext cx="225425" cy="369850"/>
          </a:xfrm>
          <a:custGeom>
            <a:avLst/>
            <a:gdLst/>
            <a:ahLst/>
            <a:cxnLst/>
            <a:rect l="l" t="t" r="r" b="b"/>
            <a:pathLst>
              <a:path w="9017" h="14794" extrusionOk="0">
                <a:moveTo>
                  <a:pt x="72" y="1"/>
                </a:moveTo>
                <a:cubicBezTo>
                  <a:pt x="35" y="1"/>
                  <a:pt x="11" y="14"/>
                  <a:pt x="1" y="41"/>
                </a:cubicBezTo>
                <a:lnTo>
                  <a:pt x="1527" y="13947"/>
                </a:lnTo>
                <a:cubicBezTo>
                  <a:pt x="1362" y="14370"/>
                  <a:pt x="1687" y="14793"/>
                  <a:pt x="2110" y="14793"/>
                </a:cubicBezTo>
                <a:cubicBezTo>
                  <a:pt x="2195" y="14793"/>
                  <a:pt x="2285" y="14776"/>
                  <a:pt x="2375" y="14738"/>
                </a:cubicBezTo>
                <a:lnTo>
                  <a:pt x="8565" y="12081"/>
                </a:lnTo>
                <a:cubicBezTo>
                  <a:pt x="8876" y="11940"/>
                  <a:pt x="9017" y="11572"/>
                  <a:pt x="8904" y="11262"/>
                </a:cubicBezTo>
                <a:lnTo>
                  <a:pt x="6219" y="5072"/>
                </a:lnTo>
                <a:cubicBezTo>
                  <a:pt x="6004" y="4589"/>
                  <a:pt x="767" y="1"/>
                  <a:pt x="7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92"/>
          <p:cNvSpPr/>
          <p:nvPr/>
        </p:nvSpPr>
        <p:spPr>
          <a:xfrm>
            <a:off x="8042475" y="1041888"/>
            <a:ext cx="280725" cy="361850"/>
          </a:xfrm>
          <a:custGeom>
            <a:avLst/>
            <a:gdLst/>
            <a:ahLst/>
            <a:cxnLst/>
            <a:rect l="l" t="t" r="r" b="b"/>
            <a:pathLst>
              <a:path w="11229" h="14474" extrusionOk="0">
                <a:moveTo>
                  <a:pt x="469" y="1"/>
                </a:moveTo>
                <a:cubicBezTo>
                  <a:pt x="1" y="1"/>
                  <a:pt x="830" y="7388"/>
                  <a:pt x="1025" y="7890"/>
                </a:cubicBezTo>
                <a:lnTo>
                  <a:pt x="3682" y="14080"/>
                </a:lnTo>
                <a:cubicBezTo>
                  <a:pt x="3786" y="14331"/>
                  <a:pt x="4015" y="14474"/>
                  <a:pt x="4252" y="14474"/>
                </a:cubicBezTo>
                <a:cubicBezTo>
                  <a:pt x="4336" y="14474"/>
                  <a:pt x="4420" y="14456"/>
                  <a:pt x="4501" y="14419"/>
                </a:cubicBezTo>
                <a:lnTo>
                  <a:pt x="10719" y="11762"/>
                </a:lnTo>
                <a:cubicBezTo>
                  <a:pt x="11228" y="11536"/>
                  <a:pt x="11228" y="10801"/>
                  <a:pt x="10719" y="10603"/>
                </a:cubicBezTo>
                <a:lnTo>
                  <a:pt x="488" y="4"/>
                </a:lnTo>
                <a:cubicBezTo>
                  <a:pt x="481" y="2"/>
                  <a:pt x="475" y="1"/>
                  <a:pt x="469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92"/>
          <p:cNvSpPr/>
          <p:nvPr/>
        </p:nvSpPr>
        <p:spPr>
          <a:xfrm>
            <a:off x="7957275" y="1300338"/>
            <a:ext cx="188075" cy="320350"/>
          </a:xfrm>
          <a:custGeom>
            <a:avLst/>
            <a:gdLst/>
            <a:ahLst/>
            <a:cxnLst/>
            <a:rect l="l" t="t" r="r" b="b"/>
            <a:pathLst>
              <a:path w="7523" h="12814" extrusionOk="0">
                <a:moveTo>
                  <a:pt x="1306" y="0"/>
                </a:moveTo>
                <a:cubicBezTo>
                  <a:pt x="163" y="0"/>
                  <a:pt x="0" y="2565"/>
                  <a:pt x="1974" y="7190"/>
                </a:cubicBezTo>
                <a:cubicBezTo>
                  <a:pt x="3619" y="11034"/>
                  <a:pt x="5259" y="12814"/>
                  <a:pt x="6215" y="12814"/>
                </a:cubicBezTo>
                <a:cubicBezTo>
                  <a:pt x="7360" y="12814"/>
                  <a:pt x="7523" y="10258"/>
                  <a:pt x="5535" y="5636"/>
                </a:cubicBezTo>
                <a:cubicBezTo>
                  <a:pt x="3891" y="1781"/>
                  <a:pt x="2258" y="0"/>
                  <a:pt x="1306" y="0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92"/>
          <p:cNvSpPr/>
          <p:nvPr/>
        </p:nvSpPr>
        <p:spPr>
          <a:xfrm>
            <a:off x="7939675" y="1256213"/>
            <a:ext cx="187975" cy="320550"/>
          </a:xfrm>
          <a:custGeom>
            <a:avLst/>
            <a:gdLst/>
            <a:ahLst/>
            <a:cxnLst/>
            <a:rect l="l" t="t" r="r" b="b"/>
            <a:pathLst>
              <a:path w="7519" h="12822" extrusionOk="0">
                <a:moveTo>
                  <a:pt x="1298" y="1"/>
                </a:moveTo>
                <a:cubicBezTo>
                  <a:pt x="160" y="1"/>
                  <a:pt x="1" y="2556"/>
                  <a:pt x="1971" y="7175"/>
                </a:cubicBezTo>
                <a:cubicBezTo>
                  <a:pt x="3619" y="11036"/>
                  <a:pt x="5260" y="12822"/>
                  <a:pt x="6215" y="12822"/>
                </a:cubicBezTo>
                <a:cubicBezTo>
                  <a:pt x="7358" y="12822"/>
                  <a:pt x="7518" y="10266"/>
                  <a:pt x="5533" y="5648"/>
                </a:cubicBezTo>
                <a:cubicBezTo>
                  <a:pt x="3885" y="1787"/>
                  <a:pt x="2249" y="1"/>
                  <a:pt x="1298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92"/>
          <p:cNvSpPr/>
          <p:nvPr/>
        </p:nvSpPr>
        <p:spPr>
          <a:xfrm>
            <a:off x="7922025" y="1203213"/>
            <a:ext cx="187950" cy="320575"/>
          </a:xfrm>
          <a:custGeom>
            <a:avLst/>
            <a:gdLst/>
            <a:ahLst/>
            <a:cxnLst/>
            <a:rect l="l" t="t" r="r" b="b"/>
            <a:pathLst>
              <a:path w="7518" h="12823" extrusionOk="0">
                <a:moveTo>
                  <a:pt x="1297" y="1"/>
                </a:moveTo>
                <a:cubicBezTo>
                  <a:pt x="159" y="1"/>
                  <a:pt x="0" y="2557"/>
                  <a:pt x="1971" y="7175"/>
                </a:cubicBezTo>
                <a:cubicBezTo>
                  <a:pt x="3618" y="11036"/>
                  <a:pt x="5260" y="12822"/>
                  <a:pt x="6215" y="12822"/>
                </a:cubicBezTo>
                <a:cubicBezTo>
                  <a:pt x="7357" y="12822"/>
                  <a:pt x="7518" y="10267"/>
                  <a:pt x="5532" y="5648"/>
                </a:cubicBezTo>
                <a:cubicBezTo>
                  <a:pt x="3885" y="1787"/>
                  <a:pt x="2249" y="1"/>
                  <a:pt x="1297" y="1"/>
                </a:cubicBezTo>
                <a:close/>
              </a:path>
            </a:pathLst>
          </a:custGeom>
          <a:solidFill>
            <a:srgbClr val="FFCA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92"/>
          <p:cNvSpPr/>
          <p:nvPr/>
        </p:nvSpPr>
        <p:spPr>
          <a:xfrm>
            <a:off x="7913325" y="1398113"/>
            <a:ext cx="261475" cy="144425"/>
          </a:xfrm>
          <a:custGeom>
            <a:avLst/>
            <a:gdLst/>
            <a:ahLst/>
            <a:cxnLst/>
            <a:rect l="l" t="t" r="r" b="b"/>
            <a:pathLst>
              <a:path w="10459" h="5777" extrusionOk="0">
                <a:moveTo>
                  <a:pt x="10035" y="1"/>
                </a:moveTo>
                <a:lnTo>
                  <a:pt x="1" y="4494"/>
                </a:lnTo>
                <a:cubicBezTo>
                  <a:pt x="255" y="5201"/>
                  <a:pt x="877" y="5682"/>
                  <a:pt x="1640" y="5738"/>
                </a:cubicBezTo>
                <a:cubicBezTo>
                  <a:pt x="1894" y="5762"/>
                  <a:pt x="2180" y="5777"/>
                  <a:pt x="2492" y="5777"/>
                </a:cubicBezTo>
                <a:cubicBezTo>
                  <a:pt x="4435" y="5777"/>
                  <a:pt x="7385" y="5181"/>
                  <a:pt x="9893" y="2233"/>
                </a:cubicBezTo>
                <a:cubicBezTo>
                  <a:pt x="10346" y="1696"/>
                  <a:pt x="10459" y="933"/>
                  <a:pt x="10176" y="283"/>
                </a:cubicBezTo>
                <a:lnTo>
                  <a:pt x="10035" y="1"/>
                </a:lnTo>
                <a:close/>
              </a:path>
            </a:pathLst>
          </a:custGeom>
          <a:solidFill>
            <a:srgbClr val="662D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92"/>
          <p:cNvSpPr/>
          <p:nvPr/>
        </p:nvSpPr>
        <p:spPr>
          <a:xfrm>
            <a:off x="7592550" y="720513"/>
            <a:ext cx="587200" cy="792750"/>
          </a:xfrm>
          <a:custGeom>
            <a:avLst/>
            <a:gdLst/>
            <a:ahLst/>
            <a:cxnLst/>
            <a:rect l="l" t="t" r="r" b="b"/>
            <a:pathLst>
              <a:path w="23488" h="31710" extrusionOk="0">
                <a:moveTo>
                  <a:pt x="4281" y="0"/>
                </a:moveTo>
                <a:cubicBezTo>
                  <a:pt x="3747" y="0"/>
                  <a:pt x="3264" y="395"/>
                  <a:pt x="3166" y="960"/>
                </a:cubicBezTo>
                <a:cubicBezTo>
                  <a:pt x="0" y="19247"/>
                  <a:pt x="12691" y="31514"/>
                  <a:pt x="12691" y="31514"/>
                </a:cubicBezTo>
                <a:cubicBezTo>
                  <a:pt x="13530" y="31648"/>
                  <a:pt x="14306" y="31710"/>
                  <a:pt x="15022" y="31710"/>
                </a:cubicBezTo>
                <a:cubicBezTo>
                  <a:pt x="22270" y="31710"/>
                  <a:pt x="23488" y="25437"/>
                  <a:pt x="23488" y="25437"/>
                </a:cubicBezTo>
                <a:cubicBezTo>
                  <a:pt x="18711" y="4719"/>
                  <a:pt x="8055" y="762"/>
                  <a:pt x="4522" y="28"/>
                </a:cubicBezTo>
                <a:cubicBezTo>
                  <a:pt x="4441" y="9"/>
                  <a:pt x="4361" y="0"/>
                  <a:pt x="42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8" name="Google Shape;1588;p92"/>
          <p:cNvSpPr/>
          <p:nvPr/>
        </p:nvSpPr>
        <p:spPr>
          <a:xfrm>
            <a:off x="7762475" y="947663"/>
            <a:ext cx="187275" cy="180200"/>
          </a:xfrm>
          <a:custGeom>
            <a:avLst/>
            <a:gdLst/>
            <a:ahLst/>
            <a:cxnLst/>
            <a:rect l="l" t="t" r="r" b="b"/>
            <a:pathLst>
              <a:path w="7491" h="7208" extrusionOk="0">
                <a:moveTo>
                  <a:pt x="3746" y="0"/>
                </a:moveTo>
                <a:cubicBezTo>
                  <a:pt x="1873" y="0"/>
                  <a:pt x="1" y="1201"/>
                  <a:pt x="43" y="3604"/>
                </a:cubicBezTo>
                <a:cubicBezTo>
                  <a:pt x="1" y="6006"/>
                  <a:pt x="1873" y="7208"/>
                  <a:pt x="3746" y="7208"/>
                </a:cubicBezTo>
                <a:cubicBezTo>
                  <a:pt x="5618" y="7208"/>
                  <a:pt x="7491" y="6006"/>
                  <a:pt x="7448" y="3604"/>
                </a:cubicBezTo>
                <a:cubicBezTo>
                  <a:pt x="7491" y="1201"/>
                  <a:pt x="5618" y="0"/>
                  <a:pt x="37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92"/>
          <p:cNvSpPr/>
          <p:nvPr/>
        </p:nvSpPr>
        <p:spPr>
          <a:xfrm>
            <a:off x="7877300" y="1177313"/>
            <a:ext cx="187275" cy="180200"/>
          </a:xfrm>
          <a:custGeom>
            <a:avLst/>
            <a:gdLst/>
            <a:ahLst/>
            <a:cxnLst/>
            <a:rect l="l" t="t" r="r" b="b"/>
            <a:pathLst>
              <a:path w="7491" h="7208" extrusionOk="0">
                <a:moveTo>
                  <a:pt x="3745" y="0"/>
                </a:moveTo>
                <a:cubicBezTo>
                  <a:pt x="1873" y="0"/>
                  <a:pt x="1" y="1201"/>
                  <a:pt x="29" y="3604"/>
                </a:cubicBezTo>
                <a:cubicBezTo>
                  <a:pt x="1" y="6006"/>
                  <a:pt x="1873" y="7207"/>
                  <a:pt x="3745" y="7207"/>
                </a:cubicBezTo>
                <a:cubicBezTo>
                  <a:pt x="5618" y="7207"/>
                  <a:pt x="7490" y="6006"/>
                  <a:pt x="7462" y="3604"/>
                </a:cubicBezTo>
                <a:cubicBezTo>
                  <a:pt x="7490" y="1201"/>
                  <a:pt x="5618" y="0"/>
                  <a:pt x="37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92"/>
          <p:cNvSpPr/>
          <p:nvPr/>
        </p:nvSpPr>
        <p:spPr>
          <a:xfrm>
            <a:off x="7643053" y="710238"/>
            <a:ext cx="247225" cy="230850"/>
          </a:xfrm>
          <a:custGeom>
            <a:avLst/>
            <a:gdLst/>
            <a:ahLst/>
            <a:cxnLst/>
            <a:rect l="l" t="t" r="r" b="b"/>
            <a:pathLst>
              <a:path w="9889" h="9234" extrusionOk="0">
                <a:moveTo>
                  <a:pt x="2555" y="1"/>
                </a:moveTo>
                <a:cubicBezTo>
                  <a:pt x="0" y="1"/>
                  <a:pt x="144" y="5130"/>
                  <a:pt x="589" y="9219"/>
                </a:cubicBezTo>
                <a:cubicBezTo>
                  <a:pt x="589" y="9219"/>
                  <a:pt x="750" y="9233"/>
                  <a:pt x="1034" y="9233"/>
                </a:cubicBezTo>
                <a:cubicBezTo>
                  <a:pt x="2480" y="9233"/>
                  <a:pt x="7123" y="8858"/>
                  <a:pt x="9888" y="4273"/>
                </a:cubicBezTo>
                <a:cubicBezTo>
                  <a:pt x="9888" y="4273"/>
                  <a:pt x="6751" y="853"/>
                  <a:pt x="2681" y="5"/>
                </a:cubicBezTo>
                <a:cubicBezTo>
                  <a:pt x="2638" y="2"/>
                  <a:pt x="2597" y="1"/>
                  <a:pt x="25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92"/>
          <p:cNvSpPr/>
          <p:nvPr/>
        </p:nvSpPr>
        <p:spPr>
          <a:xfrm>
            <a:off x="7780500" y="964613"/>
            <a:ext cx="151225" cy="145775"/>
          </a:xfrm>
          <a:custGeom>
            <a:avLst/>
            <a:gdLst/>
            <a:ahLst/>
            <a:cxnLst/>
            <a:rect l="l" t="t" r="r" b="b"/>
            <a:pathLst>
              <a:path w="6049" h="5831" extrusionOk="0">
                <a:moveTo>
                  <a:pt x="3025" y="1"/>
                </a:moveTo>
                <a:cubicBezTo>
                  <a:pt x="1512" y="1"/>
                  <a:pt x="0" y="976"/>
                  <a:pt x="29" y="2926"/>
                </a:cubicBezTo>
                <a:cubicBezTo>
                  <a:pt x="0" y="4862"/>
                  <a:pt x="1512" y="5830"/>
                  <a:pt x="3025" y="5830"/>
                </a:cubicBezTo>
                <a:cubicBezTo>
                  <a:pt x="4537" y="5830"/>
                  <a:pt x="6049" y="4862"/>
                  <a:pt x="6021" y="2926"/>
                </a:cubicBezTo>
                <a:cubicBezTo>
                  <a:pt x="6049" y="976"/>
                  <a:pt x="4537" y="1"/>
                  <a:pt x="30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92"/>
          <p:cNvSpPr/>
          <p:nvPr/>
        </p:nvSpPr>
        <p:spPr>
          <a:xfrm>
            <a:off x="7894975" y="1194263"/>
            <a:ext cx="151925" cy="145750"/>
          </a:xfrm>
          <a:custGeom>
            <a:avLst/>
            <a:gdLst/>
            <a:ahLst/>
            <a:cxnLst/>
            <a:rect l="l" t="t" r="r" b="b"/>
            <a:pathLst>
              <a:path w="6077" h="5830" extrusionOk="0">
                <a:moveTo>
                  <a:pt x="3038" y="0"/>
                </a:moveTo>
                <a:cubicBezTo>
                  <a:pt x="1519" y="0"/>
                  <a:pt x="0" y="975"/>
                  <a:pt x="28" y="2926"/>
                </a:cubicBezTo>
                <a:cubicBezTo>
                  <a:pt x="0" y="4862"/>
                  <a:pt x="1519" y="5830"/>
                  <a:pt x="3038" y="5830"/>
                </a:cubicBezTo>
                <a:cubicBezTo>
                  <a:pt x="4558" y="5830"/>
                  <a:pt x="6077" y="4862"/>
                  <a:pt x="6049" y="2926"/>
                </a:cubicBezTo>
                <a:cubicBezTo>
                  <a:pt x="6077" y="975"/>
                  <a:pt x="4558" y="0"/>
                  <a:pt x="30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92"/>
          <p:cNvSpPr/>
          <p:nvPr/>
        </p:nvSpPr>
        <p:spPr>
          <a:xfrm>
            <a:off x="557625" y="1695575"/>
            <a:ext cx="708025" cy="728375"/>
          </a:xfrm>
          <a:custGeom>
            <a:avLst/>
            <a:gdLst/>
            <a:ahLst/>
            <a:cxnLst/>
            <a:rect l="l" t="t" r="r" b="b"/>
            <a:pathLst>
              <a:path w="28321" h="29135" extrusionOk="0">
                <a:moveTo>
                  <a:pt x="9681" y="1"/>
                </a:moveTo>
                <a:cubicBezTo>
                  <a:pt x="9145" y="1"/>
                  <a:pt x="8649" y="304"/>
                  <a:pt x="8423" y="823"/>
                </a:cubicBezTo>
                <a:lnTo>
                  <a:pt x="311" y="20014"/>
                </a:lnTo>
                <a:cubicBezTo>
                  <a:pt x="0" y="20693"/>
                  <a:pt x="340" y="21484"/>
                  <a:pt x="1018" y="21767"/>
                </a:cubicBezTo>
                <a:lnTo>
                  <a:pt x="18118" y="29031"/>
                </a:lnTo>
                <a:cubicBezTo>
                  <a:pt x="18287" y="29101"/>
                  <a:pt x="18464" y="29135"/>
                  <a:pt x="18638" y="29135"/>
                </a:cubicBezTo>
                <a:cubicBezTo>
                  <a:pt x="19160" y="29135"/>
                  <a:pt x="19658" y="28833"/>
                  <a:pt x="19870" y="28324"/>
                </a:cubicBezTo>
                <a:lnTo>
                  <a:pt x="28038" y="8991"/>
                </a:lnTo>
                <a:cubicBezTo>
                  <a:pt x="28321" y="8313"/>
                  <a:pt x="28010" y="7522"/>
                  <a:pt x="27332" y="7239"/>
                </a:cubicBezTo>
                <a:lnTo>
                  <a:pt x="12550" y="880"/>
                </a:lnTo>
                <a:cubicBezTo>
                  <a:pt x="12493" y="880"/>
                  <a:pt x="12465" y="851"/>
                  <a:pt x="12437" y="851"/>
                </a:cubicBezTo>
                <a:lnTo>
                  <a:pt x="10091" y="60"/>
                </a:lnTo>
                <a:cubicBezTo>
                  <a:pt x="9954" y="20"/>
                  <a:pt x="9817" y="1"/>
                  <a:pt x="96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92"/>
          <p:cNvSpPr/>
          <p:nvPr/>
        </p:nvSpPr>
        <p:spPr>
          <a:xfrm>
            <a:off x="1046600" y="1902625"/>
            <a:ext cx="708025" cy="727950"/>
          </a:xfrm>
          <a:custGeom>
            <a:avLst/>
            <a:gdLst/>
            <a:ahLst/>
            <a:cxnLst/>
            <a:rect l="l" t="t" r="r" b="b"/>
            <a:pathLst>
              <a:path w="28321" h="29118" extrusionOk="0">
                <a:moveTo>
                  <a:pt x="9664" y="0"/>
                </a:moveTo>
                <a:cubicBezTo>
                  <a:pt x="9136" y="0"/>
                  <a:pt x="8626" y="303"/>
                  <a:pt x="8423" y="822"/>
                </a:cubicBezTo>
                <a:lnTo>
                  <a:pt x="311" y="20014"/>
                </a:lnTo>
                <a:cubicBezTo>
                  <a:pt x="0" y="20692"/>
                  <a:pt x="311" y="21483"/>
                  <a:pt x="1018" y="21766"/>
                </a:cubicBezTo>
                <a:lnTo>
                  <a:pt x="18117" y="29002"/>
                </a:lnTo>
                <a:cubicBezTo>
                  <a:pt x="18283" y="29081"/>
                  <a:pt x="18458" y="29118"/>
                  <a:pt x="18631" y="29118"/>
                </a:cubicBezTo>
                <a:cubicBezTo>
                  <a:pt x="19138" y="29118"/>
                  <a:pt x="19631" y="28801"/>
                  <a:pt x="19842" y="28295"/>
                </a:cubicBezTo>
                <a:lnTo>
                  <a:pt x="28010" y="9019"/>
                </a:lnTo>
                <a:cubicBezTo>
                  <a:pt x="28321" y="8341"/>
                  <a:pt x="27982" y="7549"/>
                  <a:pt x="27303" y="7267"/>
                </a:cubicBezTo>
                <a:lnTo>
                  <a:pt x="12521" y="907"/>
                </a:lnTo>
                <a:lnTo>
                  <a:pt x="12436" y="851"/>
                </a:lnTo>
                <a:lnTo>
                  <a:pt x="10062" y="59"/>
                </a:lnTo>
                <a:cubicBezTo>
                  <a:pt x="9931" y="20"/>
                  <a:pt x="9797" y="0"/>
                  <a:pt x="96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92"/>
          <p:cNvSpPr/>
          <p:nvPr/>
        </p:nvSpPr>
        <p:spPr>
          <a:xfrm>
            <a:off x="787975" y="1715425"/>
            <a:ext cx="74225" cy="34650"/>
          </a:xfrm>
          <a:custGeom>
            <a:avLst/>
            <a:gdLst/>
            <a:ahLst/>
            <a:cxnLst/>
            <a:rect l="l" t="t" r="r" b="b"/>
            <a:pathLst>
              <a:path w="2969" h="1386" extrusionOk="0">
                <a:moveTo>
                  <a:pt x="2855" y="1"/>
                </a:moveTo>
                <a:lnTo>
                  <a:pt x="0" y="1386"/>
                </a:lnTo>
                <a:lnTo>
                  <a:pt x="2968" y="1301"/>
                </a:lnTo>
                <a:lnTo>
                  <a:pt x="2855" y="1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92"/>
          <p:cNvSpPr/>
          <p:nvPr/>
        </p:nvSpPr>
        <p:spPr>
          <a:xfrm>
            <a:off x="1658500" y="2061675"/>
            <a:ext cx="54450" cy="79850"/>
          </a:xfrm>
          <a:custGeom>
            <a:avLst/>
            <a:gdLst/>
            <a:ahLst/>
            <a:cxnLst/>
            <a:rect l="l" t="t" r="r" b="b"/>
            <a:pathLst>
              <a:path w="2178" h="3194" extrusionOk="0">
                <a:moveTo>
                  <a:pt x="1018" y="0"/>
                </a:moveTo>
                <a:lnTo>
                  <a:pt x="1" y="820"/>
                </a:lnTo>
                <a:lnTo>
                  <a:pt x="2177" y="3194"/>
                </a:lnTo>
                <a:lnTo>
                  <a:pt x="1018" y="0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92"/>
          <p:cNvSpPr/>
          <p:nvPr/>
        </p:nvSpPr>
        <p:spPr>
          <a:xfrm>
            <a:off x="595075" y="1739650"/>
            <a:ext cx="604875" cy="640000"/>
          </a:xfrm>
          <a:custGeom>
            <a:avLst/>
            <a:gdLst/>
            <a:ahLst/>
            <a:cxnLst/>
            <a:rect l="l" t="t" r="r" b="b"/>
            <a:pathLst>
              <a:path w="24195" h="25600" extrusionOk="0">
                <a:moveTo>
                  <a:pt x="11077" y="0"/>
                </a:moveTo>
                <a:cubicBezTo>
                  <a:pt x="10009" y="0"/>
                  <a:pt x="8888" y="128"/>
                  <a:pt x="7716" y="417"/>
                </a:cubicBezTo>
                <a:lnTo>
                  <a:pt x="0" y="18619"/>
                </a:lnTo>
                <a:cubicBezTo>
                  <a:pt x="165" y="18615"/>
                  <a:pt x="330" y="18613"/>
                  <a:pt x="495" y="18613"/>
                </a:cubicBezTo>
                <a:cubicBezTo>
                  <a:pt x="6563" y="18613"/>
                  <a:pt x="12378" y="21142"/>
                  <a:pt x="16478" y="25600"/>
                </a:cubicBezTo>
                <a:lnTo>
                  <a:pt x="24194" y="7398"/>
                </a:lnTo>
                <a:cubicBezTo>
                  <a:pt x="24194" y="7398"/>
                  <a:pt x="19204" y="0"/>
                  <a:pt x="11077" y="0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92"/>
          <p:cNvSpPr/>
          <p:nvPr/>
        </p:nvSpPr>
        <p:spPr>
          <a:xfrm>
            <a:off x="1108075" y="1957050"/>
            <a:ext cx="604875" cy="639525"/>
          </a:xfrm>
          <a:custGeom>
            <a:avLst/>
            <a:gdLst/>
            <a:ahLst/>
            <a:cxnLst/>
            <a:rect l="l" t="t" r="r" b="b"/>
            <a:pathLst>
              <a:path w="24195" h="25581" extrusionOk="0">
                <a:moveTo>
                  <a:pt x="11109" y="1"/>
                </a:moveTo>
                <a:cubicBezTo>
                  <a:pt x="10032" y="1"/>
                  <a:pt x="8899" y="131"/>
                  <a:pt x="7716" y="426"/>
                </a:cubicBezTo>
                <a:lnTo>
                  <a:pt x="0" y="18628"/>
                </a:lnTo>
                <a:cubicBezTo>
                  <a:pt x="195" y="18623"/>
                  <a:pt x="390" y="18620"/>
                  <a:pt x="585" y="18620"/>
                </a:cubicBezTo>
                <a:cubicBezTo>
                  <a:pt x="6594" y="18620"/>
                  <a:pt x="12371" y="21146"/>
                  <a:pt x="16478" y="25581"/>
                </a:cubicBezTo>
                <a:lnTo>
                  <a:pt x="24194" y="7379"/>
                </a:lnTo>
                <a:cubicBezTo>
                  <a:pt x="24194" y="7379"/>
                  <a:pt x="19217" y="1"/>
                  <a:pt x="11109" y="1"/>
                </a:cubicBezTo>
                <a:close/>
              </a:path>
            </a:pathLst>
          </a:cu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92"/>
          <p:cNvSpPr/>
          <p:nvPr/>
        </p:nvSpPr>
        <p:spPr>
          <a:xfrm>
            <a:off x="1007025" y="2293425"/>
            <a:ext cx="137100" cy="129350"/>
          </a:xfrm>
          <a:custGeom>
            <a:avLst/>
            <a:gdLst/>
            <a:ahLst/>
            <a:cxnLst/>
            <a:rect l="l" t="t" r="r" b="b"/>
            <a:pathLst>
              <a:path w="5484" h="5174" extrusionOk="0">
                <a:moveTo>
                  <a:pt x="1442" y="1"/>
                </a:moveTo>
                <a:lnTo>
                  <a:pt x="0" y="3449"/>
                </a:lnTo>
                <a:cubicBezTo>
                  <a:pt x="0" y="3449"/>
                  <a:pt x="165" y="3420"/>
                  <a:pt x="442" y="3420"/>
                </a:cubicBezTo>
                <a:cubicBezTo>
                  <a:pt x="1183" y="3420"/>
                  <a:pt x="2725" y="3630"/>
                  <a:pt x="4042" y="5173"/>
                </a:cubicBezTo>
                <a:lnTo>
                  <a:pt x="5484" y="1725"/>
                </a:lnTo>
                <a:lnTo>
                  <a:pt x="1442" y="1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92"/>
          <p:cNvSpPr/>
          <p:nvPr/>
        </p:nvSpPr>
        <p:spPr>
          <a:xfrm>
            <a:off x="667150" y="1702700"/>
            <a:ext cx="604875" cy="640225"/>
          </a:xfrm>
          <a:custGeom>
            <a:avLst/>
            <a:gdLst/>
            <a:ahLst/>
            <a:cxnLst/>
            <a:rect l="l" t="t" r="r" b="b"/>
            <a:pathLst>
              <a:path w="24195" h="25609" extrusionOk="0">
                <a:moveTo>
                  <a:pt x="11108" y="1"/>
                </a:moveTo>
                <a:cubicBezTo>
                  <a:pt x="10032" y="1"/>
                  <a:pt x="8900" y="131"/>
                  <a:pt x="7716" y="425"/>
                </a:cubicBezTo>
                <a:lnTo>
                  <a:pt x="0" y="18627"/>
                </a:lnTo>
                <a:cubicBezTo>
                  <a:pt x="196" y="18622"/>
                  <a:pt x="392" y="18619"/>
                  <a:pt x="587" y="18619"/>
                </a:cubicBezTo>
                <a:cubicBezTo>
                  <a:pt x="6623" y="18619"/>
                  <a:pt x="12399" y="21146"/>
                  <a:pt x="16478" y="25608"/>
                </a:cubicBezTo>
                <a:lnTo>
                  <a:pt x="24194" y="7406"/>
                </a:lnTo>
                <a:cubicBezTo>
                  <a:pt x="24194" y="7406"/>
                  <a:pt x="19235" y="1"/>
                  <a:pt x="111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92"/>
          <p:cNvSpPr/>
          <p:nvPr/>
        </p:nvSpPr>
        <p:spPr>
          <a:xfrm>
            <a:off x="1102345" y="1929037"/>
            <a:ext cx="604175" cy="634525"/>
          </a:xfrm>
          <a:custGeom>
            <a:avLst/>
            <a:gdLst/>
            <a:ahLst/>
            <a:cxnLst/>
            <a:rect l="l" t="t" r="r" b="b"/>
            <a:pathLst>
              <a:path w="24167" h="25381" extrusionOk="0">
                <a:moveTo>
                  <a:pt x="10433" y="0"/>
                </a:moveTo>
                <a:cubicBezTo>
                  <a:pt x="8777" y="0"/>
                  <a:pt x="7688" y="197"/>
                  <a:pt x="7688" y="197"/>
                </a:cubicBezTo>
                <a:lnTo>
                  <a:pt x="1" y="18399"/>
                </a:lnTo>
                <a:cubicBezTo>
                  <a:pt x="196" y="18394"/>
                  <a:pt x="390" y="18391"/>
                  <a:pt x="585" y="18391"/>
                </a:cubicBezTo>
                <a:cubicBezTo>
                  <a:pt x="6595" y="18391"/>
                  <a:pt x="12372" y="20918"/>
                  <a:pt x="16479" y="25380"/>
                </a:cubicBezTo>
                <a:lnTo>
                  <a:pt x="24166" y="7178"/>
                </a:lnTo>
                <a:cubicBezTo>
                  <a:pt x="20564" y="966"/>
                  <a:pt x="14103" y="0"/>
                  <a:pt x="104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92"/>
          <p:cNvSpPr/>
          <p:nvPr/>
        </p:nvSpPr>
        <p:spPr>
          <a:xfrm>
            <a:off x="1069900" y="1912575"/>
            <a:ext cx="194350" cy="458600"/>
          </a:xfrm>
          <a:custGeom>
            <a:avLst/>
            <a:gdLst/>
            <a:ahLst/>
            <a:cxnLst/>
            <a:rect l="l" t="t" r="r" b="b"/>
            <a:pathLst>
              <a:path w="7774" h="18344" fill="none" extrusionOk="0">
                <a:moveTo>
                  <a:pt x="7773" y="0"/>
                </a:moveTo>
                <a:lnTo>
                  <a:pt x="1" y="18344"/>
                </a:lnTo>
              </a:path>
            </a:pathLst>
          </a:custGeom>
          <a:noFill/>
          <a:ln w="17675" cap="flat" cmpd="sng">
            <a:solidFill>
              <a:srgbClr val="EAEAEA"/>
            </a:solidFill>
            <a:prstDash val="solid"/>
            <a:miter lim="2826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1759B5D7-5ACD-49F2-8392-D8A584A0A5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99"/>
                </p14:media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458" y="232354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F55F4B1-8D7F-48FE-9011-10391EAA1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9" t="14802" r="29352" b="41806"/>
          <a:stretch/>
        </p:blipFill>
        <p:spPr>
          <a:xfrm>
            <a:off x="1839825" y="578195"/>
            <a:ext cx="5520089" cy="2274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6" name="فقاعة الكلام: مستطيلة مستديرة الزوايا 75">
            <a:extLst>
              <a:ext uri="{FF2B5EF4-FFF2-40B4-BE49-F238E27FC236}">
                <a16:creationId xmlns:a16="http://schemas.microsoft.com/office/drawing/2014/main" id="{DB0B0599-24DF-4D05-B0E4-4A372046E4CB}"/>
              </a:ext>
            </a:extLst>
          </p:cNvPr>
          <p:cNvSpPr/>
          <p:nvPr/>
        </p:nvSpPr>
        <p:spPr>
          <a:xfrm>
            <a:off x="2740247" y="3129127"/>
            <a:ext cx="4770016" cy="587712"/>
          </a:xfrm>
          <a:prstGeom prst="wedgeRoundRectCallout">
            <a:avLst>
              <a:gd name="adj1" fmla="val 62268"/>
              <a:gd name="adj2" fmla="val -2166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What will most people want to see from space ??</a:t>
            </a:r>
          </a:p>
        </p:txBody>
      </p:sp>
      <p:sp>
        <p:nvSpPr>
          <p:cNvPr id="77" name="فقاعة الكلام: مستطيلة مستديرة الزوايا 76">
            <a:extLst>
              <a:ext uri="{FF2B5EF4-FFF2-40B4-BE49-F238E27FC236}">
                <a16:creationId xmlns:a16="http://schemas.microsoft.com/office/drawing/2014/main" id="{17ED5AC6-0A19-45BD-B0C4-00B5FA08D84A}"/>
              </a:ext>
            </a:extLst>
          </p:cNvPr>
          <p:cNvSpPr/>
          <p:nvPr/>
        </p:nvSpPr>
        <p:spPr>
          <a:xfrm>
            <a:off x="2185936" y="3981613"/>
            <a:ext cx="5878639" cy="70508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The incredible sight of 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232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49"/>
          <p:cNvGrpSpPr/>
          <p:nvPr/>
        </p:nvGrpSpPr>
        <p:grpSpPr>
          <a:xfrm flipH="1">
            <a:off x="7935574" y="1764141"/>
            <a:ext cx="630387" cy="618627"/>
            <a:chOff x="1671005" y="1576562"/>
            <a:chExt cx="374873" cy="367836"/>
          </a:xfrm>
        </p:grpSpPr>
        <p:sp>
          <p:nvSpPr>
            <p:cNvPr id="586" name="Google Shape;586;p49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9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49"/>
          <p:cNvGrpSpPr/>
          <p:nvPr/>
        </p:nvGrpSpPr>
        <p:grpSpPr>
          <a:xfrm flipH="1">
            <a:off x="695573" y="4100715"/>
            <a:ext cx="551456" cy="541044"/>
            <a:chOff x="1140493" y="2465352"/>
            <a:chExt cx="772998" cy="758509"/>
          </a:xfrm>
        </p:grpSpPr>
        <p:sp>
          <p:nvSpPr>
            <p:cNvPr id="589" name="Google Shape;589;p49"/>
            <p:cNvSpPr/>
            <p:nvPr/>
          </p:nvSpPr>
          <p:spPr>
            <a:xfrm>
              <a:off x="1140493" y="2465352"/>
              <a:ext cx="772998" cy="758509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9"/>
            <p:cNvSpPr/>
            <p:nvPr/>
          </p:nvSpPr>
          <p:spPr>
            <a:xfrm>
              <a:off x="1194608" y="2992986"/>
              <a:ext cx="200590" cy="183012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49"/>
          <p:cNvGrpSpPr/>
          <p:nvPr/>
        </p:nvGrpSpPr>
        <p:grpSpPr>
          <a:xfrm>
            <a:off x="2344600" y="3550607"/>
            <a:ext cx="4455098" cy="1178406"/>
            <a:chOff x="2856950" y="3677800"/>
            <a:chExt cx="402150" cy="139900"/>
          </a:xfrm>
        </p:grpSpPr>
        <p:sp>
          <p:nvSpPr>
            <p:cNvPr id="592" name="Google Shape;592;p49"/>
            <p:cNvSpPr/>
            <p:nvPr/>
          </p:nvSpPr>
          <p:spPr>
            <a:xfrm>
              <a:off x="3057400" y="3677800"/>
              <a:ext cx="117125" cy="97450"/>
            </a:xfrm>
            <a:custGeom>
              <a:avLst/>
              <a:gdLst/>
              <a:ahLst/>
              <a:cxnLst/>
              <a:rect l="l" t="t" r="r" b="b"/>
              <a:pathLst>
                <a:path w="4685" h="3898" extrusionOk="0">
                  <a:moveTo>
                    <a:pt x="3882" y="0"/>
                  </a:moveTo>
                  <a:cubicBezTo>
                    <a:pt x="3020" y="944"/>
                    <a:pt x="2402" y="1063"/>
                    <a:pt x="1562" y="1426"/>
                  </a:cubicBezTo>
                  <a:cubicBezTo>
                    <a:pt x="532" y="1854"/>
                    <a:pt x="0" y="3898"/>
                    <a:pt x="0" y="3898"/>
                  </a:cubicBezTo>
                  <a:lnTo>
                    <a:pt x="1030" y="3692"/>
                  </a:lnTo>
                  <a:cubicBezTo>
                    <a:pt x="1410" y="2250"/>
                    <a:pt x="2353" y="2060"/>
                    <a:pt x="2353" y="2060"/>
                  </a:cubicBezTo>
                  <a:cubicBezTo>
                    <a:pt x="4446" y="1269"/>
                    <a:pt x="4685" y="375"/>
                    <a:pt x="4685" y="375"/>
                  </a:cubicBezTo>
                  <a:lnTo>
                    <a:pt x="4685" y="375"/>
                  </a:lnTo>
                  <a:lnTo>
                    <a:pt x="3655" y="824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9"/>
            <p:cNvSpPr/>
            <p:nvPr/>
          </p:nvSpPr>
          <p:spPr>
            <a:xfrm>
              <a:off x="3057400" y="3722075"/>
              <a:ext cx="182850" cy="57825"/>
            </a:xfrm>
            <a:custGeom>
              <a:avLst/>
              <a:gdLst/>
              <a:ahLst/>
              <a:cxnLst/>
              <a:rect l="l" t="t" r="r" b="b"/>
              <a:pathLst>
                <a:path w="7314" h="2313" extrusionOk="0">
                  <a:moveTo>
                    <a:pt x="6137" y="1"/>
                  </a:moveTo>
                  <a:cubicBezTo>
                    <a:pt x="4620" y="1"/>
                    <a:pt x="1947" y="295"/>
                    <a:pt x="0" y="2127"/>
                  </a:cubicBezTo>
                  <a:lnTo>
                    <a:pt x="153" y="2312"/>
                  </a:lnTo>
                  <a:lnTo>
                    <a:pt x="2592" y="685"/>
                  </a:lnTo>
                  <a:cubicBezTo>
                    <a:pt x="2592" y="685"/>
                    <a:pt x="4299" y="164"/>
                    <a:pt x="6047" y="164"/>
                  </a:cubicBezTo>
                  <a:cubicBezTo>
                    <a:pt x="6475" y="164"/>
                    <a:pt x="6905" y="195"/>
                    <a:pt x="7314" y="273"/>
                  </a:cubicBezTo>
                  <a:lnTo>
                    <a:pt x="7314" y="67"/>
                  </a:lnTo>
                  <a:cubicBezTo>
                    <a:pt x="7314" y="67"/>
                    <a:pt x="6855" y="1"/>
                    <a:pt x="6137" y="1"/>
                  </a:cubicBezTo>
                  <a:close/>
                </a:path>
              </a:pathLst>
            </a:custGeom>
            <a:solidFill>
              <a:srgbClr val="C7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9"/>
            <p:cNvSpPr/>
            <p:nvPr/>
          </p:nvSpPr>
          <p:spPr>
            <a:xfrm>
              <a:off x="2874975" y="3722075"/>
              <a:ext cx="182450" cy="57825"/>
            </a:xfrm>
            <a:custGeom>
              <a:avLst/>
              <a:gdLst/>
              <a:ahLst/>
              <a:cxnLst/>
              <a:rect l="l" t="t" r="r" b="b"/>
              <a:pathLst>
                <a:path w="7298" h="2313" extrusionOk="0">
                  <a:moveTo>
                    <a:pt x="1177" y="1"/>
                  </a:moveTo>
                  <a:cubicBezTo>
                    <a:pt x="460" y="1"/>
                    <a:pt x="1" y="67"/>
                    <a:pt x="1" y="67"/>
                  </a:cubicBezTo>
                  <a:lnTo>
                    <a:pt x="1" y="273"/>
                  </a:lnTo>
                  <a:cubicBezTo>
                    <a:pt x="409" y="195"/>
                    <a:pt x="840" y="164"/>
                    <a:pt x="1268" y="164"/>
                  </a:cubicBezTo>
                  <a:cubicBezTo>
                    <a:pt x="3016" y="164"/>
                    <a:pt x="4722" y="685"/>
                    <a:pt x="4722" y="685"/>
                  </a:cubicBezTo>
                  <a:lnTo>
                    <a:pt x="7141" y="2312"/>
                  </a:lnTo>
                  <a:lnTo>
                    <a:pt x="7297" y="2127"/>
                  </a:lnTo>
                  <a:cubicBezTo>
                    <a:pt x="5362" y="295"/>
                    <a:pt x="2692" y="1"/>
                    <a:pt x="1177" y="1"/>
                  </a:cubicBezTo>
                  <a:close/>
                </a:path>
              </a:pathLst>
            </a:custGeom>
            <a:solidFill>
              <a:srgbClr val="C7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9"/>
            <p:cNvSpPr/>
            <p:nvPr/>
          </p:nvSpPr>
          <p:spPr>
            <a:xfrm>
              <a:off x="3057400" y="3753700"/>
              <a:ext cx="201700" cy="64000"/>
            </a:xfrm>
            <a:custGeom>
              <a:avLst/>
              <a:gdLst/>
              <a:ahLst/>
              <a:cxnLst/>
              <a:rect l="l" t="t" r="r" b="b"/>
              <a:pathLst>
                <a:path w="8068" h="2560" extrusionOk="0">
                  <a:moveTo>
                    <a:pt x="4739" y="1"/>
                  </a:moveTo>
                  <a:lnTo>
                    <a:pt x="1220" y="738"/>
                  </a:lnTo>
                  <a:lnTo>
                    <a:pt x="0" y="2320"/>
                  </a:lnTo>
                  <a:lnTo>
                    <a:pt x="309" y="2559"/>
                  </a:lnTo>
                  <a:cubicBezTo>
                    <a:pt x="309" y="2559"/>
                    <a:pt x="2646" y="735"/>
                    <a:pt x="4129" y="735"/>
                  </a:cubicBezTo>
                  <a:cubicBezTo>
                    <a:pt x="4161" y="735"/>
                    <a:pt x="4192" y="736"/>
                    <a:pt x="4224" y="738"/>
                  </a:cubicBezTo>
                  <a:cubicBezTo>
                    <a:pt x="6061" y="825"/>
                    <a:pt x="6766" y="1084"/>
                    <a:pt x="7466" y="1290"/>
                  </a:cubicBezTo>
                  <a:cubicBezTo>
                    <a:pt x="7576" y="1316"/>
                    <a:pt x="7710" y="1353"/>
                    <a:pt x="7825" y="1353"/>
                  </a:cubicBezTo>
                  <a:cubicBezTo>
                    <a:pt x="7925" y="1353"/>
                    <a:pt x="8011" y="1325"/>
                    <a:pt x="8051" y="1237"/>
                  </a:cubicBezTo>
                  <a:lnTo>
                    <a:pt x="8068" y="1171"/>
                  </a:lnTo>
                  <a:lnTo>
                    <a:pt x="7742" y="1047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9"/>
            <p:cNvSpPr/>
            <p:nvPr/>
          </p:nvSpPr>
          <p:spPr>
            <a:xfrm>
              <a:off x="3057400" y="3732700"/>
              <a:ext cx="193575" cy="79025"/>
            </a:xfrm>
            <a:custGeom>
              <a:avLst/>
              <a:gdLst/>
              <a:ahLst/>
              <a:cxnLst/>
              <a:rect l="l" t="t" r="r" b="b"/>
              <a:pathLst>
                <a:path w="7743" h="3161" extrusionOk="0">
                  <a:moveTo>
                    <a:pt x="4051" y="0"/>
                  </a:moveTo>
                  <a:cubicBezTo>
                    <a:pt x="2110" y="0"/>
                    <a:pt x="0" y="1702"/>
                    <a:pt x="0" y="1702"/>
                  </a:cubicBezTo>
                  <a:lnTo>
                    <a:pt x="0" y="3160"/>
                  </a:lnTo>
                  <a:cubicBezTo>
                    <a:pt x="0" y="3160"/>
                    <a:pt x="2313" y="1269"/>
                    <a:pt x="4144" y="1269"/>
                  </a:cubicBezTo>
                  <a:cubicBezTo>
                    <a:pt x="4159" y="1269"/>
                    <a:pt x="4175" y="1269"/>
                    <a:pt x="4191" y="1269"/>
                  </a:cubicBezTo>
                  <a:cubicBezTo>
                    <a:pt x="5818" y="1306"/>
                    <a:pt x="7742" y="1887"/>
                    <a:pt x="7742" y="1887"/>
                  </a:cubicBezTo>
                  <a:lnTo>
                    <a:pt x="7742" y="445"/>
                  </a:lnTo>
                  <a:cubicBezTo>
                    <a:pt x="7742" y="445"/>
                    <a:pt x="6008" y="0"/>
                    <a:pt x="4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9"/>
            <p:cNvSpPr/>
            <p:nvPr/>
          </p:nvSpPr>
          <p:spPr>
            <a:xfrm>
              <a:off x="2856950" y="3753700"/>
              <a:ext cx="200475" cy="64000"/>
            </a:xfrm>
            <a:custGeom>
              <a:avLst/>
              <a:gdLst/>
              <a:ahLst/>
              <a:cxnLst/>
              <a:rect l="l" t="t" r="r" b="b"/>
              <a:pathLst>
                <a:path w="8019" h="2560" extrusionOk="0">
                  <a:moveTo>
                    <a:pt x="3297" y="1"/>
                  </a:moveTo>
                  <a:lnTo>
                    <a:pt x="277" y="1047"/>
                  </a:lnTo>
                  <a:lnTo>
                    <a:pt x="1" y="1134"/>
                  </a:lnTo>
                  <a:lnTo>
                    <a:pt x="17" y="1187"/>
                  </a:lnTo>
                  <a:cubicBezTo>
                    <a:pt x="57" y="1303"/>
                    <a:pt x="172" y="1342"/>
                    <a:pt x="305" y="1342"/>
                  </a:cubicBezTo>
                  <a:cubicBezTo>
                    <a:pt x="408" y="1342"/>
                    <a:pt x="522" y="1319"/>
                    <a:pt x="619" y="1290"/>
                  </a:cubicBezTo>
                  <a:cubicBezTo>
                    <a:pt x="1356" y="1068"/>
                    <a:pt x="2386" y="759"/>
                    <a:pt x="3812" y="738"/>
                  </a:cubicBezTo>
                  <a:cubicBezTo>
                    <a:pt x="3819" y="738"/>
                    <a:pt x="3826" y="738"/>
                    <a:pt x="3833" y="738"/>
                  </a:cubicBezTo>
                  <a:cubicBezTo>
                    <a:pt x="5394" y="738"/>
                    <a:pt x="7726" y="2559"/>
                    <a:pt x="7726" y="2559"/>
                  </a:cubicBezTo>
                  <a:lnTo>
                    <a:pt x="8018" y="2320"/>
                  </a:lnTo>
                  <a:lnTo>
                    <a:pt x="6815" y="738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9"/>
            <p:cNvSpPr/>
            <p:nvPr/>
          </p:nvSpPr>
          <p:spPr>
            <a:xfrm>
              <a:off x="2863850" y="3732700"/>
              <a:ext cx="193575" cy="79025"/>
            </a:xfrm>
            <a:custGeom>
              <a:avLst/>
              <a:gdLst/>
              <a:ahLst/>
              <a:cxnLst/>
              <a:rect l="l" t="t" r="r" b="b"/>
              <a:pathLst>
                <a:path w="7743" h="3161" extrusionOk="0">
                  <a:moveTo>
                    <a:pt x="3709" y="0"/>
                  </a:moveTo>
                  <a:cubicBezTo>
                    <a:pt x="1752" y="0"/>
                    <a:pt x="1" y="445"/>
                    <a:pt x="1" y="445"/>
                  </a:cubicBezTo>
                  <a:lnTo>
                    <a:pt x="1" y="1887"/>
                  </a:lnTo>
                  <a:cubicBezTo>
                    <a:pt x="1" y="1887"/>
                    <a:pt x="1941" y="1269"/>
                    <a:pt x="3569" y="1269"/>
                  </a:cubicBezTo>
                  <a:cubicBezTo>
                    <a:pt x="5423" y="1269"/>
                    <a:pt x="7742" y="3160"/>
                    <a:pt x="7742" y="3160"/>
                  </a:cubicBezTo>
                  <a:lnTo>
                    <a:pt x="7742" y="1702"/>
                  </a:lnTo>
                  <a:cubicBezTo>
                    <a:pt x="7742" y="1702"/>
                    <a:pt x="5649" y="0"/>
                    <a:pt x="3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9"/>
            <p:cNvSpPr/>
            <p:nvPr/>
          </p:nvSpPr>
          <p:spPr>
            <a:xfrm>
              <a:off x="3050075" y="3811700"/>
              <a:ext cx="15075" cy="6000"/>
            </a:xfrm>
            <a:custGeom>
              <a:avLst/>
              <a:gdLst/>
              <a:ahLst/>
              <a:cxnLst/>
              <a:rect l="l" t="t" r="r" b="b"/>
              <a:pathLst>
                <a:path w="603" h="240" extrusionOk="0">
                  <a:moveTo>
                    <a:pt x="293" y="0"/>
                  </a:moveTo>
                  <a:lnTo>
                    <a:pt x="1" y="239"/>
                  </a:lnTo>
                  <a:lnTo>
                    <a:pt x="602" y="23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9"/>
            <p:cNvSpPr/>
            <p:nvPr/>
          </p:nvSpPr>
          <p:spPr>
            <a:xfrm>
              <a:off x="3040200" y="3775225"/>
              <a:ext cx="34825" cy="36500"/>
            </a:xfrm>
            <a:custGeom>
              <a:avLst/>
              <a:gdLst/>
              <a:ahLst/>
              <a:cxnLst/>
              <a:rect l="l" t="t" r="r" b="b"/>
              <a:pathLst>
                <a:path w="1393" h="1460" extrusionOk="0">
                  <a:moveTo>
                    <a:pt x="688" y="1"/>
                  </a:moveTo>
                  <a:lnTo>
                    <a:pt x="0" y="961"/>
                  </a:lnTo>
                  <a:lnTo>
                    <a:pt x="688" y="1459"/>
                  </a:lnTo>
                  <a:lnTo>
                    <a:pt x="1393" y="96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9"/>
            <p:cNvSpPr/>
            <p:nvPr/>
          </p:nvSpPr>
          <p:spPr>
            <a:xfrm>
              <a:off x="3061725" y="3741225"/>
              <a:ext cx="189650" cy="41250"/>
            </a:xfrm>
            <a:custGeom>
              <a:avLst/>
              <a:gdLst/>
              <a:ahLst/>
              <a:cxnLst/>
              <a:rect l="l" t="t" r="r" b="b"/>
              <a:pathLst>
                <a:path w="7586" h="1650" extrusionOk="0">
                  <a:moveTo>
                    <a:pt x="3948" y="1"/>
                  </a:moveTo>
                  <a:cubicBezTo>
                    <a:pt x="3709" y="1"/>
                    <a:pt x="3482" y="22"/>
                    <a:pt x="3276" y="55"/>
                  </a:cubicBezTo>
                  <a:cubicBezTo>
                    <a:pt x="2452" y="174"/>
                    <a:pt x="1628" y="553"/>
                    <a:pt x="1031" y="912"/>
                  </a:cubicBezTo>
                  <a:cubicBezTo>
                    <a:pt x="412" y="1274"/>
                    <a:pt x="0" y="1583"/>
                    <a:pt x="0" y="1583"/>
                  </a:cubicBezTo>
                  <a:lnTo>
                    <a:pt x="50" y="1649"/>
                  </a:lnTo>
                  <a:cubicBezTo>
                    <a:pt x="50" y="1649"/>
                    <a:pt x="50" y="1633"/>
                    <a:pt x="66" y="1633"/>
                  </a:cubicBezTo>
                  <a:cubicBezTo>
                    <a:pt x="239" y="1497"/>
                    <a:pt x="1768" y="347"/>
                    <a:pt x="3297" y="125"/>
                  </a:cubicBezTo>
                  <a:cubicBezTo>
                    <a:pt x="3503" y="88"/>
                    <a:pt x="3709" y="71"/>
                    <a:pt x="3948" y="71"/>
                  </a:cubicBezTo>
                  <a:cubicBezTo>
                    <a:pt x="4739" y="71"/>
                    <a:pt x="5645" y="244"/>
                    <a:pt x="6350" y="397"/>
                  </a:cubicBezTo>
                  <a:cubicBezTo>
                    <a:pt x="6712" y="483"/>
                    <a:pt x="7021" y="570"/>
                    <a:pt x="7227" y="619"/>
                  </a:cubicBezTo>
                  <a:cubicBezTo>
                    <a:pt x="7330" y="656"/>
                    <a:pt x="7417" y="689"/>
                    <a:pt x="7483" y="706"/>
                  </a:cubicBezTo>
                  <a:cubicBezTo>
                    <a:pt x="7536" y="722"/>
                    <a:pt x="7569" y="722"/>
                    <a:pt x="7569" y="722"/>
                  </a:cubicBezTo>
                  <a:lnTo>
                    <a:pt x="7586" y="656"/>
                  </a:lnTo>
                  <a:cubicBezTo>
                    <a:pt x="7586" y="656"/>
                    <a:pt x="5563" y="1"/>
                    <a:pt x="3948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9"/>
            <p:cNvSpPr/>
            <p:nvPr/>
          </p:nvSpPr>
          <p:spPr>
            <a:xfrm>
              <a:off x="3061725" y="3751550"/>
              <a:ext cx="189650" cy="40800"/>
            </a:xfrm>
            <a:custGeom>
              <a:avLst/>
              <a:gdLst/>
              <a:ahLst/>
              <a:cxnLst/>
              <a:rect l="l" t="t" r="r" b="b"/>
              <a:pathLst>
                <a:path w="7586" h="1632" extrusionOk="0">
                  <a:moveTo>
                    <a:pt x="3948" y="0"/>
                  </a:moveTo>
                  <a:cubicBezTo>
                    <a:pt x="3709" y="0"/>
                    <a:pt x="3482" y="21"/>
                    <a:pt x="3276" y="37"/>
                  </a:cubicBezTo>
                  <a:cubicBezTo>
                    <a:pt x="2452" y="173"/>
                    <a:pt x="1628" y="552"/>
                    <a:pt x="1031" y="911"/>
                  </a:cubicBezTo>
                  <a:cubicBezTo>
                    <a:pt x="412" y="1257"/>
                    <a:pt x="0" y="1582"/>
                    <a:pt x="0" y="1582"/>
                  </a:cubicBezTo>
                  <a:lnTo>
                    <a:pt x="50" y="1632"/>
                  </a:lnTo>
                  <a:lnTo>
                    <a:pt x="66" y="1632"/>
                  </a:lnTo>
                  <a:cubicBezTo>
                    <a:pt x="239" y="1479"/>
                    <a:pt x="1768" y="346"/>
                    <a:pt x="3297" y="103"/>
                  </a:cubicBezTo>
                  <a:cubicBezTo>
                    <a:pt x="3503" y="87"/>
                    <a:pt x="3709" y="70"/>
                    <a:pt x="3948" y="70"/>
                  </a:cubicBezTo>
                  <a:cubicBezTo>
                    <a:pt x="4739" y="70"/>
                    <a:pt x="5645" y="227"/>
                    <a:pt x="6350" y="396"/>
                  </a:cubicBezTo>
                  <a:cubicBezTo>
                    <a:pt x="6712" y="482"/>
                    <a:pt x="7021" y="569"/>
                    <a:pt x="7227" y="618"/>
                  </a:cubicBezTo>
                  <a:cubicBezTo>
                    <a:pt x="7330" y="655"/>
                    <a:pt x="7417" y="672"/>
                    <a:pt x="7483" y="688"/>
                  </a:cubicBezTo>
                  <a:cubicBezTo>
                    <a:pt x="7536" y="705"/>
                    <a:pt x="7569" y="721"/>
                    <a:pt x="7569" y="721"/>
                  </a:cubicBezTo>
                  <a:lnTo>
                    <a:pt x="7586" y="655"/>
                  </a:lnTo>
                  <a:cubicBezTo>
                    <a:pt x="7586" y="655"/>
                    <a:pt x="5563" y="0"/>
                    <a:pt x="3948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9"/>
            <p:cNvSpPr/>
            <p:nvPr/>
          </p:nvSpPr>
          <p:spPr>
            <a:xfrm>
              <a:off x="2864675" y="3741225"/>
              <a:ext cx="189750" cy="41250"/>
            </a:xfrm>
            <a:custGeom>
              <a:avLst/>
              <a:gdLst/>
              <a:ahLst/>
              <a:cxnLst/>
              <a:rect l="l" t="t" r="r" b="b"/>
              <a:pathLst>
                <a:path w="7590" h="1650" extrusionOk="0">
                  <a:moveTo>
                    <a:pt x="3639" y="1"/>
                  </a:moveTo>
                  <a:cubicBezTo>
                    <a:pt x="2028" y="1"/>
                    <a:pt x="1" y="656"/>
                    <a:pt x="1" y="656"/>
                  </a:cubicBezTo>
                  <a:lnTo>
                    <a:pt x="17" y="722"/>
                  </a:lnTo>
                  <a:cubicBezTo>
                    <a:pt x="17" y="722"/>
                    <a:pt x="54" y="722"/>
                    <a:pt x="104" y="706"/>
                  </a:cubicBezTo>
                  <a:cubicBezTo>
                    <a:pt x="516" y="570"/>
                    <a:pt x="2250" y="71"/>
                    <a:pt x="3639" y="71"/>
                  </a:cubicBezTo>
                  <a:cubicBezTo>
                    <a:pt x="3882" y="71"/>
                    <a:pt x="4104" y="88"/>
                    <a:pt x="4310" y="125"/>
                  </a:cubicBezTo>
                  <a:cubicBezTo>
                    <a:pt x="5118" y="244"/>
                    <a:pt x="5925" y="619"/>
                    <a:pt x="6543" y="982"/>
                  </a:cubicBezTo>
                  <a:cubicBezTo>
                    <a:pt x="6832" y="1155"/>
                    <a:pt x="7091" y="1324"/>
                    <a:pt x="7264" y="1443"/>
                  </a:cubicBezTo>
                  <a:cubicBezTo>
                    <a:pt x="7347" y="1497"/>
                    <a:pt x="7417" y="1546"/>
                    <a:pt x="7470" y="1583"/>
                  </a:cubicBezTo>
                  <a:cubicBezTo>
                    <a:pt x="7487" y="1600"/>
                    <a:pt x="7520" y="1616"/>
                    <a:pt x="7520" y="1633"/>
                  </a:cubicBezTo>
                  <a:cubicBezTo>
                    <a:pt x="7536" y="1633"/>
                    <a:pt x="7536" y="1649"/>
                    <a:pt x="7536" y="1649"/>
                  </a:cubicBezTo>
                  <a:lnTo>
                    <a:pt x="7590" y="1583"/>
                  </a:lnTo>
                  <a:cubicBezTo>
                    <a:pt x="7590" y="1583"/>
                    <a:pt x="7178" y="1274"/>
                    <a:pt x="6576" y="912"/>
                  </a:cubicBezTo>
                  <a:cubicBezTo>
                    <a:pt x="5958" y="553"/>
                    <a:pt x="5134" y="174"/>
                    <a:pt x="4310" y="55"/>
                  </a:cubicBezTo>
                  <a:cubicBezTo>
                    <a:pt x="4104" y="22"/>
                    <a:pt x="3882" y="1"/>
                    <a:pt x="3639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9"/>
            <p:cNvSpPr/>
            <p:nvPr/>
          </p:nvSpPr>
          <p:spPr>
            <a:xfrm>
              <a:off x="2864675" y="3751550"/>
              <a:ext cx="189750" cy="40800"/>
            </a:xfrm>
            <a:custGeom>
              <a:avLst/>
              <a:gdLst/>
              <a:ahLst/>
              <a:cxnLst/>
              <a:rect l="l" t="t" r="r" b="b"/>
              <a:pathLst>
                <a:path w="7590" h="1632" extrusionOk="0">
                  <a:moveTo>
                    <a:pt x="3639" y="0"/>
                  </a:moveTo>
                  <a:cubicBezTo>
                    <a:pt x="2028" y="0"/>
                    <a:pt x="1" y="655"/>
                    <a:pt x="1" y="655"/>
                  </a:cubicBezTo>
                  <a:lnTo>
                    <a:pt x="17" y="721"/>
                  </a:lnTo>
                  <a:cubicBezTo>
                    <a:pt x="17" y="721"/>
                    <a:pt x="54" y="705"/>
                    <a:pt x="104" y="688"/>
                  </a:cubicBezTo>
                  <a:cubicBezTo>
                    <a:pt x="516" y="569"/>
                    <a:pt x="2250" y="70"/>
                    <a:pt x="3639" y="70"/>
                  </a:cubicBezTo>
                  <a:cubicBezTo>
                    <a:pt x="3882" y="70"/>
                    <a:pt x="4104" y="87"/>
                    <a:pt x="4310" y="103"/>
                  </a:cubicBezTo>
                  <a:cubicBezTo>
                    <a:pt x="5118" y="243"/>
                    <a:pt x="5925" y="618"/>
                    <a:pt x="6543" y="964"/>
                  </a:cubicBezTo>
                  <a:cubicBezTo>
                    <a:pt x="6832" y="1154"/>
                    <a:pt x="7091" y="1306"/>
                    <a:pt x="7264" y="1442"/>
                  </a:cubicBezTo>
                  <a:cubicBezTo>
                    <a:pt x="7347" y="1496"/>
                    <a:pt x="7417" y="1545"/>
                    <a:pt x="7470" y="1582"/>
                  </a:cubicBezTo>
                  <a:cubicBezTo>
                    <a:pt x="7487" y="1599"/>
                    <a:pt x="7520" y="1615"/>
                    <a:pt x="7520" y="1632"/>
                  </a:cubicBezTo>
                  <a:lnTo>
                    <a:pt x="7536" y="1632"/>
                  </a:lnTo>
                  <a:lnTo>
                    <a:pt x="7590" y="1582"/>
                  </a:lnTo>
                  <a:cubicBezTo>
                    <a:pt x="7590" y="1582"/>
                    <a:pt x="7178" y="1257"/>
                    <a:pt x="6576" y="911"/>
                  </a:cubicBezTo>
                  <a:cubicBezTo>
                    <a:pt x="5958" y="552"/>
                    <a:pt x="5134" y="173"/>
                    <a:pt x="4310" y="37"/>
                  </a:cubicBezTo>
                  <a:cubicBezTo>
                    <a:pt x="4104" y="21"/>
                    <a:pt x="3882" y="0"/>
                    <a:pt x="3639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692F795D-AAFF-4341-99E2-4798F9B52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7" t="29579" r="22700" b="24646"/>
          <a:stretch/>
        </p:blipFill>
        <p:spPr>
          <a:xfrm>
            <a:off x="843968" y="373829"/>
            <a:ext cx="6705600" cy="306340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0E30135D-0CCE-4AF1-BE1D-BC8A54B23ECA}"/>
              </a:ext>
            </a:extLst>
          </p:cNvPr>
          <p:cNvSpPr/>
          <p:nvPr/>
        </p:nvSpPr>
        <p:spPr>
          <a:xfrm>
            <a:off x="1559944" y="1381504"/>
            <a:ext cx="372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ar-SA" sz="24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611D45CD-CEB6-429F-90DB-B73CBD59C254}"/>
              </a:ext>
            </a:extLst>
          </p:cNvPr>
          <p:cNvSpPr/>
          <p:nvPr/>
        </p:nvSpPr>
        <p:spPr>
          <a:xfrm>
            <a:off x="1594432" y="1705312"/>
            <a:ext cx="372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ar-SA" sz="24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82E50FAA-0EA6-4778-8EF9-ADF6D8232899}"/>
              </a:ext>
            </a:extLst>
          </p:cNvPr>
          <p:cNvSpPr/>
          <p:nvPr/>
        </p:nvSpPr>
        <p:spPr>
          <a:xfrm>
            <a:off x="1559944" y="2029120"/>
            <a:ext cx="372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ar-SA" sz="2400" b="1" dirty="0">
              <a:ln w="0"/>
              <a:solidFill>
                <a:schemeClr val="accent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A7B115CA-BC70-465E-BD3C-1310E9972214}"/>
              </a:ext>
            </a:extLst>
          </p:cNvPr>
          <p:cNvSpPr/>
          <p:nvPr/>
        </p:nvSpPr>
        <p:spPr>
          <a:xfrm>
            <a:off x="1559944" y="2317024"/>
            <a:ext cx="372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ar-SA" sz="24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01A09D9E-0407-4C32-9497-1DAF823D9949}"/>
              </a:ext>
            </a:extLst>
          </p:cNvPr>
          <p:cNvSpPr/>
          <p:nvPr/>
        </p:nvSpPr>
        <p:spPr>
          <a:xfrm>
            <a:off x="1556296" y="2620011"/>
            <a:ext cx="372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ar-SA" sz="24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96757D7F-CC06-4168-8C40-6FC7E3D52381}"/>
              </a:ext>
            </a:extLst>
          </p:cNvPr>
          <p:cNvSpPr/>
          <p:nvPr/>
        </p:nvSpPr>
        <p:spPr>
          <a:xfrm>
            <a:off x="1549402" y="2951752"/>
            <a:ext cx="3722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ar-SA" sz="2400" b="1" dirty="0">
              <a:ln w="0"/>
              <a:solidFill>
                <a:schemeClr val="accent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90"/>
          <p:cNvGrpSpPr/>
          <p:nvPr/>
        </p:nvGrpSpPr>
        <p:grpSpPr>
          <a:xfrm>
            <a:off x="8433832" y="1835322"/>
            <a:ext cx="339487" cy="333114"/>
            <a:chOff x="8765900" y="1339775"/>
            <a:chExt cx="226400" cy="222150"/>
          </a:xfrm>
        </p:grpSpPr>
        <p:sp>
          <p:nvSpPr>
            <p:cNvPr id="1401" name="Google Shape;1401;p90"/>
            <p:cNvSpPr/>
            <p:nvPr/>
          </p:nvSpPr>
          <p:spPr>
            <a:xfrm>
              <a:off x="8765900" y="1339775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27" y="5380"/>
                    <a:pt x="646" y="6014"/>
                  </a:cubicBezTo>
                  <a:cubicBezTo>
                    <a:pt x="0" y="6695"/>
                    <a:pt x="0" y="7729"/>
                    <a:pt x="646" y="8410"/>
                  </a:cubicBezTo>
                  <a:cubicBezTo>
                    <a:pt x="987" y="8727"/>
                    <a:pt x="1427" y="8886"/>
                    <a:pt x="1862" y="8886"/>
                  </a:cubicBezTo>
                  <a:cubicBezTo>
                    <a:pt x="2296" y="8886"/>
                    <a:pt x="2725" y="8727"/>
                    <a:pt x="3042" y="8410"/>
                  </a:cubicBezTo>
                  <a:cubicBezTo>
                    <a:pt x="3723" y="7729"/>
                    <a:pt x="9055" y="2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0"/>
            <p:cNvSpPr/>
            <p:nvPr/>
          </p:nvSpPr>
          <p:spPr>
            <a:xfrm>
              <a:off x="8782050" y="1494975"/>
              <a:ext cx="57275" cy="53525"/>
            </a:xfrm>
            <a:custGeom>
              <a:avLst/>
              <a:gdLst/>
              <a:ahLst/>
              <a:cxnLst/>
              <a:rect l="l" t="t" r="r" b="b"/>
              <a:pathLst>
                <a:path w="2291" h="2141" extrusionOk="0">
                  <a:moveTo>
                    <a:pt x="1145" y="0"/>
                  </a:moveTo>
                  <a:cubicBezTo>
                    <a:pt x="875" y="0"/>
                    <a:pt x="605" y="100"/>
                    <a:pt x="388" y="300"/>
                  </a:cubicBezTo>
                  <a:cubicBezTo>
                    <a:pt x="0" y="734"/>
                    <a:pt x="0" y="1427"/>
                    <a:pt x="388" y="1815"/>
                  </a:cubicBezTo>
                  <a:cubicBezTo>
                    <a:pt x="605" y="2032"/>
                    <a:pt x="875" y="2141"/>
                    <a:pt x="1145" y="2141"/>
                  </a:cubicBezTo>
                  <a:cubicBezTo>
                    <a:pt x="1415" y="2141"/>
                    <a:pt x="1685" y="2032"/>
                    <a:pt x="1903" y="1815"/>
                  </a:cubicBezTo>
                  <a:cubicBezTo>
                    <a:pt x="2290" y="1427"/>
                    <a:pt x="2290" y="734"/>
                    <a:pt x="1903" y="300"/>
                  </a:cubicBezTo>
                  <a:cubicBezTo>
                    <a:pt x="1685" y="100"/>
                    <a:pt x="141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3" name="Google Shape;1403;p90"/>
          <p:cNvGrpSpPr/>
          <p:nvPr/>
        </p:nvGrpSpPr>
        <p:grpSpPr>
          <a:xfrm>
            <a:off x="7617182" y="684972"/>
            <a:ext cx="451464" cy="442989"/>
            <a:chOff x="6699700" y="581075"/>
            <a:chExt cx="226400" cy="222150"/>
          </a:xfrm>
        </p:grpSpPr>
        <p:sp>
          <p:nvSpPr>
            <p:cNvPr id="1404" name="Google Shape;1404;p90"/>
            <p:cNvSpPr/>
            <p:nvPr/>
          </p:nvSpPr>
          <p:spPr>
            <a:xfrm>
              <a:off x="6699700" y="581075"/>
              <a:ext cx="226400" cy="222150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0"/>
            <p:cNvSpPr/>
            <p:nvPr/>
          </p:nvSpPr>
          <p:spPr>
            <a:xfrm>
              <a:off x="6715550" y="735600"/>
              <a:ext cx="58750" cy="53600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13460417-3A61-450B-B8A0-772724CC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7" y="368194"/>
            <a:ext cx="7770720" cy="4090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0293758-759A-4050-96CE-FB61B28C8E1F}"/>
              </a:ext>
            </a:extLst>
          </p:cNvPr>
          <p:cNvSpPr txBox="1"/>
          <p:nvPr/>
        </p:nvSpPr>
        <p:spPr>
          <a:xfrm>
            <a:off x="1270861" y="2151969"/>
            <a:ext cx="2479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It will provide a new view of our planet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54A2DB0-449C-4125-8019-AEE2894C784A}"/>
              </a:ext>
            </a:extLst>
          </p:cNvPr>
          <p:cNvSpPr txBox="1"/>
          <p:nvPr/>
        </p:nvSpPr>
        <p:spPr>
          <a:xfrm>
            <a:off x="1177871" y="2822423"/>
            <a:ext cx="273545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it encourages technological in novation and high investor interest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508BFB1-8739-48FB-B411-8CA35D02320E}"/>
              </a:ext>
            </a:extLst>
          </p:cNvPr>
          <p:cNvSpPr txBox="1"/>
          <p:nvPr/>
        </p:nvSpPr>
        <p:spPr>
          <a:xfrm>
            <a:off x="1177871" y="3514920"/>
            <a:ext cx="27354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It will inspire a new generation of engineers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*Making scientific discoveries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7F90353-A473-4084-BFA8-A5C9AB029F8B}"/>
              </a:ext>
            </a:extLst>
          </p:cNvPr>
          <p:cNvSpPr txBox="1"/>
          <p:nvPr/>
        </p:nvSpPr>
        <p:spPr>
          <a:xfrm>
            <a:off x="3818215" y="2097335"/>
            <a:ext cx="285690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</a:rPr>
              <a:t>There are health risks to humans in space (radiation, risk of being hit by meteors, cosmic rays)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E1B63FE-CA8C-40E5-8AFC-CCFFC8F3794B}"/>
              </a:ext>
            </a:extLst>
          </p:cNvPr>
          <p:cNvSpPr txBox="1"/>
          <p:nvPr/>
        </p:nvSpPr>
        <p:spPr>
          <a:xfrm>
            <a:off x="3818215" y="2789832"/>
            <a:ext cx="29331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It isn't very eco-friendly rockets require around 100,000 gallons of </a:t>
            </a:r>
          </a:p>
          <a:p>
            <a:r>
              <a:rPr lang="en-US" sz="1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fuel most of which comes from </a:t>
            </a:r>
          </a:p>
          <a:p>
            <a:r>
              <a:rPr lang="en-US" sz="12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non-renewable resources. </a:t>
            </a:r>
          </a:p>
          <a:p>
            <a:endParaRPr lang="en-US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E8B983E-0476-4600-A04D-362533623D11}"/>
              </a:ext>
            </a:extLst>
          </p:cNvPr>
          <p:cNvSpPr txBox="1"/>
          <p:nvPr/>
        </p:nvSpPr>
        <p:spPr>
          <a:xfrm>
            <a:off x="3818215" y="3671919"/>
            <a:ext cx="2735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65485"/>
                </a:solidFill>
              </a:rPr>
              <a:t>Space exploration creates a lot of trash around our planet.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2B1E440-E953-47A4-9C3A-4D92B5DC905C}"/>
              </a:ext>
            </a:extLst>
          </p:cNvPr>
          <p:cNvSpPr txBox="1"/>
          <p:nvPr/>
        </p:nvSpPr>
        <p:spPr>
          <a:xfrm>
            <a:off x="6492939" y="2486979"/>
            <a:ext cx="18171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1300" b="1" dirty="0">
                <a:solidFill>
                  <a:srgbClr val="0070C0"/>
                </a:solidFill>
              </a:rPr>
              <a:t>Our current technology makes it dangerous to get into space in the first place.</a:t>
            </a:r>
          </a:p>
          <a:p>
            <a:r>
              <a:rPr lang="en-US" sz="1300" b="1" dirty="0">
                <a:solidFill>
                  <a:srgbClr val="006600"/>
                </a:solidFill>
              </a:rPr>
              <a:t>-it has high cost </a:t>
            </a:r>
          </a:p>
          <a:p>
            <a:r>
              <a:rPr lang="en-US" sz="1300" b="1" dirty="0">
                <a:solidFill>
                  <a:srgbClr val="006600"/>
                </a:solidFill>
              </a:rPr>
              <a:t>-it could be a one-way trip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2" grpId="0"/>
      <p:bldP spid="15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69"/>
          <p:cNvGrpSpPr/>
          <p:nvPr/>
        </p:nvGrpSpPr>
        <p:grpSpPr>
          <a:xfrm>
            <a:off x="307185" y="910246"/>
            <a:ext cx="8415075" cy="3752974"/>
            <a:chOff x="307185" y="910246"/>
            <a:chExt cx="8415075" cy="3752974"/>
          </a:xfrm>
        </p:grpSpPr>
        <p:sp>
          <p:nvSpPr>
            <p:cNvPr id="996" name="Google Shape;996;p69"/>
            <p:cNvSpPr/>
            <p:nvPr/>
          </p:nvSpPr>
          <p:spPr>
            <a:xfrm rot="2069230">
              <a:off x="6530016" y="4082153"/>
              <a:ext cx="1866053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9"/>
            <p:cNvSpPr/>
            <p:nvPr/>
          </p:nvSpPr>
          <p:spPr>
            <a:xfrm rot="2068741">
              <a:off x="7939734" y="2005530"/>
              <a:ext cx="839951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9"/>
            <p:cNvSpPr/>
            <p:nvPr/>
          </p:nvSpPr>
          <p:spPr>
            <a:xfrm rot="2068741">
              <a:off x="249759" y="1142930"/>
              <a:ext cx="839951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69"/>
          <p:cNvGrpSpPr/>
          <p:nvPr/>
        </p:nvGrpSpPr>
        <p:grpSpPr>
          <a:xfrm>
            <a:off x="544132" y="3928574"/>
            <a:ext cx="814719" cy="814014"/>
            <a:chOff x="3465025" y="1628175"/>
            <a:chExt cx="106050" cy="105950"/>
          </a:xfrm>
        </p:grpSpPr>
        <p:sp>
          <p:nvSpPr>
            <p:cNvPr id="1001" name="Google Shape;1001;p69"/>
            <p:cNvSpPr/>
            <p:nvPr/>
          </p:nvSpPr>
          <p:spPr>
            <a:xfrm>
              <a:off x="3465025" y="1628175"/>
              <a:ext cx="106050" cy="105950"/>
            </a:xfrm>
            <a:custGeom>
              <a:avLst/>
              <a:gdLst/>
              <a:ahLst/>
              <a:cxnLst/>
              <a:rect l="l" t="t" r="r" b="b"/>
              <a:pathLst>
                <a:path w="4242" h="4238" extrusionOk="0">
                  <a:moveTo>
                    <a:pt x="2123" y="1"/>
                  </a:moveTo>
                  <a:cubicBezTo>
                    <a:pt x="1904" y="1"/>
                    <a:pt x="1702" y="18"/>
                    <a:pt x="1518" y="93"/>
                  </a:cubicBezTo>
                  <a:cubicBezTo>
                    <a:pt x="1483" y="93"/>
                    <a:pt x="1465" y="93"/>
                    <a:pt x="1426" y="110"/>
                  </a:cubicBezTo>
                  <a:cubicBezTo>
                    <a:pt x="878" y="290"/>
                    <a:pt x="439" y="694"/>
                    <a:pt x="202" y="1224"/>
                  </a:cubicBezTo>
                  <a:cubicBezTo>
                    <a:pt x="185" y="1259"/>
                    <a:pt x="167" y="1277"/>
                    <a:pt x="150" y="1317"/>
                  </a:cubicBezTo>
                  <a:cubicBezTo>
                    <a:pt x="58" y="1553"/>
                    <a:pt x="1" y="1825"/>
                    <a:pt x="1" y="2119"/>
                  </a:cubicBezTo>
                  <a:cubicBezTo>
                    <a:pt x="1" y="2448"/>
                    <a:pt x="75" y="2777"/>
                    <a:pt x="220" y="3053"/>
                  </a:cubicBezTo>
                  <a:cubicBezTo>
                    <a:pt x="220" y="3088"/>
                    <a:pt x="237" y="3124"/>
                    <a:pt x="259" y="3141"/>
                  </a:cubicBezTo>
                  <a:cubicBezTo>
                    <a:pt x="457" y="3510"/>
                    <a:pt x="751" y="3781"/>
                    <a:pt x="1097" y="3983"/>
                  </a:cubicBezTo>
                  <a:cubicBezTo>
                    <a:pt x="1137" y="4001"/>
                    <a:pt x="1172" y="4018"/>
                    <a:pt x="1189" y="4040"/>
                  </a:cubicBezTo>
                  <a:cubicBezTo>
                    <a:pt x="1483" y="4167"/>
                    <a:pt x="1794" y="4238"/>
                    <a:pt x="2123" y="4238"/>
                  </a:cubicBezTo>
                  <a:lnTo>
                    <a:pt x="2303" y="4238"/>
                  </a:lnTo>
                  <a:cubicBezTo>
                    <a:pt x="2343" y="4238"/>
                    <a:pt x="2360" y="4220"/>
                    <a:pt x="2395" y="4220"/>
                  </a:cubicBezTo>
                  <a:cubicBezTo>
                    <a:pt x="3088" y="4128"/>
                    <a:pt x="3676" y="3711"/>
                    <a:pt x="3987" y="3141"/>
                  </a:cubicBezTo>
                  <a:cubicBezTo>
                    <a:pt x="4005" y="3106"/>
                    <a:pt x="4023" y="3071"/>
                    <a:pt x="4023" y="3053"/>
                  </a:cubicBezTo>
                  <a:cubicBezTo>
                    <a:pt x="4167" y="2760"/>
                    <a:pt x="4242" y="2448"/>
                    <a:pt x="4242" y="2119"/>
                  </a:cubicBezTo>
                  <a:cubicBezTo>
                    <a:pt x="4242" y="1882"/>
                    <a:pt x="4207" y="1663"/>
                    <a:pt x="4132" y="1461"/>
                  </a:cubicBezTo>
                  <a:cubicBezTo>
                    <a:pt x="4132" y="1426"/>
                    <a:pt x="4115" y="1409"/>
                    <a:pt x="4115" y="1369"/>
                  </a:cubicBezTo>
                  <a:cubicBezTo>
                    <a:pt x="3913" y="838"/>
                    <a:pt x="3509" y="400"/>
                    <a:pt x="2979" y="181"/>
                  </a:cubicBezTo>
                  <a:cubicBezTo>
                    <a:pt x="2961" y="163"/>
                    <a:pt x="2926" y="145"/>
                    <a:pt x="2891" y="145"/>
                  </a:cubicBezTo>
                  <a:cubicBezTo>
                    <a:pt x="2650" y="36"/>
                    <a:pt x="2395" y="1"/>
                    <a:pt x="2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9"/>
            <p:cNvSpPr/>
            <p:nvPr/>
          </p:nvSpPr>
          <p:spPr>
            <a:xfrm>
              <a:off x="3465025" y="1667875"/>
              <a:ext cx="106050" cy="66250"/>
            </a:xfrm>
            <a:custGeom>
              <a:avLst/>
              <a:gdLst/>
              <a:ahLst/>
              <a:cxnLst/>
              <a:rect l="l" t="t" r="r" b="b"/>
              <a:pathLst>
                <a:path w="4242" h="2650" extrusionOk="0">
                  <a:moveTo>
                    <a:pt x="58" y="0"/>
                  </a:moveTo>
                  <a:cubicBezTo>
                    <a:pt x="18" y="167"/>
                    <a:pt x="1" y="347"/>
                    <a:pt x="1" y="531"/>
                  </a:cubicBezTo>
                  <a:cubicBezTo>
                    <a:pt x="1" y="860"/>
                    <a:pt x="75" y="1189"/>
                    <a:pt x="220" y="1465"/>
                  </a:cubicBezTo>
                  <a:cubicBezTo>
                    <a:pt x="220" y="1500"/>
                    <a:pt x="237" y="1536"/>
                    <a:pt x="259" y="1553"/>
                  </a:cubicBezTo>
                  <a:cubicBezTo>
                    <a:pt x="457" y="1922"/>
                    <a:pt x="751" y="2193"/>
                    <a:pt x="1097" y="2395"/>
                  </a:cubicBezTo>
                  <a:cubicBezTo>
                    <a:pt x="1137" y="2413"/>
                    <a:pt x="1172" y="2430"/>
                    <a:pt x="1189" y="2452"/>
                  </a:cubicBezTo>
                  <a:cubicBezTo>
                    <a:pt x="1483" y="2579"/>
                    <a:pt x="1794" y="2650"/>
                    <a:pt x="2123" y="2650"/>
                  </a:cubicBezTo>
                  <a:lnTo>
                    <a:pt x="2303" y="2650"/>
                  </a:lnTo>
                  <a:cubicBezTo>
                    <a:pt x="2343" y="2650"/>
                    <a:pt x="2360" y="2632"/>
                    <a:pt x="2395" y="2632"/>
                  </a:cubicBezTo>
                  <a:cubicBezTo>
                    <a:pt x="3088" y="2540"/>
                    <a:pt x="3676" y="2123"/>
                    <a:pt x="3987" y="1553"/>
                  </a:cubicBezTo>
                  <a:cubicBezTo>
                    <a:pt x="4005" y="1518"/>
                    <a:pt x="4023" y="1483"/>
                    <a:pt x="4023" y="1465"/>
                  </a:cubicBezTo>
                  <a:cubicBezTo>
                    <a:pt x="4150" y="1207"/>
                    <a:pt x="4224" y="952"/>
                    <a:pt x="4242" y="658"/>
                  </a:cubicBezTo>
                  <a:lnTo>
                    <a:pt x="4242" y="658"/>
                  </a:lnTo>
                  <a:cubicBezTo>
                    <a:pt x="4207" y="807"/>
                    <a:pt x="4150" y="935"/>
                    <a:pt x="4097" y="1062"/>
                  </a:cubicBezTo>
                  <a:cubicBezTo>
                    <a:pt x="4075" y="1097"/>
                    <a:pt x="4058" y="1136"/>
                    <a:pt x="4040" y="1154"/>
                  </a:cubicBezTo>
                  <a:cubicBezTo>
                    <a:pt x="3729" y="1737"/>
                    <a:pt x="3145" y="2158"/>
                    <a:pt x="2452" y="2250"/>
                  </a:cubicBezTo>
                  <a:lnTo>
                    <a:pt x="2360" y="2250"/>
                  </a:lnTo>
                  <a:cubicBezTo>
                    <a:pt x="2303" y="2268"/>
                    <a:pt x="2251" y="2268"/>
                    <a:pt x="2176" y="2268"/>
                  </a:cubicBezTo>
                  <a:cubicBezTo>
                    <a:pt x="1847" y="2268"/>
                    <a:pt x="1536" y="2193"/>
                    <a:pt x="1264" y="2049"/>
                  </a:cubicBezTo>
                  <a:cubicBezTo>
                    <a:pt x="1224" y="2031"/>
                    <a:pt x="1189" y="2031"/>
                    <a:pt x="1172" y="2014"/>
                  </a:cubicBezTo>
                  <a:cubicBezTo>
                    <a:pt x="808" y="1812"/>
                    <a:pt x="514" y="1518"/>
                    <a:pt x="330" y="1172"/>
                  </a:cubicBezTo>
                  <a:cubicBezTo>
                    <a:pt x="312" y="1136"/>
                    <a:pt x="294" y="1097"/>
                    <a:pt x="277" y="1079"/>
                  </a:cubicBezTo>
                  <a:cubicBezTo>
                    <a:pt x="128" y="786"/>
                    <a:pt x="58" y="479"/>
                    <a:pt x="58" y="15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9"/>
            <p:cNvSpPr/>
            <p:nvPr/>
          </p:nvSpPr>
          <p:spPr>
            <a:xfrm>
              <a:off x="3497050" y="1635450"/>
              <a:ext cx="39275" cy="24675"/>
            </a:xfrm>
            <a:custGeom>
              <a:avLst/>
              <a:gdLst/>
              <a:ahLst/>
              <a:cxnLst/>
              <a:rect l="l" t="t" r="r" b="b"/>
              <a:pathLst>
                <a:path w="1571" h="987" extrusionOk="0">
                  <a:moveTo>
                    <a:pt x="869" y="0"/>
                  </a:moveTo>
                  <a:cubicBezTo>
                    <a:pt x="759" y="0"/>
                    <a:pt x="649" y="19"/>
                    <a:pt x="549" y="56"/>
                  </a:cubicBezTo>
                  <a:cubicBezTo>
                    <a:pt x="347" y="131"/>
                    <a:pt x="184" y="275"/>
                    <a:pt x="75" y="460"/>
                  </a:cubicBezTo>
                  <a:cubicBezTo>
                    <a:pt x="53" y="495"/>
                    <a:pt x="0" y="587"/>
                    <a:pt x="0" y="640"/>
                  </a:cubicBezTo>
                  <a:cubicBezTo>
                    <a:pt x="0" y="697"/>
                    <a:pt x="75" y="697"/>
                    <a:pt x="127" y="714"/>
                  </a:cubicBezTo>
                  <a:cubicBezTo>
                    <a:pt x="255" y="767"/>
                    <a:pt x="382" y="841"/>
                    <a:pt x="531" y="876"/>
                  </a:cubicBezTo>
                  <a:cubicBezTo>
                    <a:pt x="693" y="933"/>
                    <a:pt x="860" y="968"/>
                    <a:pt x="1022" y="986"/>
                  </a:cubicBezTo>
                  <a:cubicBezTo>
                    <a:pt x="1114" y="986"/>
                    <a:pt x="1224" y="986"/>
                    <a:pt x="1316" y="951"/>
                  </a:cubicBezTo>
                  <a:cubicBezTo>
                    <a:pt x="1443" y="898"/>
                    <a:pt x="1535" y="789"/>
                    <a:pt x="1553" y="657"/>
                  </a:cubicBezTo>
                  <a:cubicBezTo>
                    <a:pt x="1570" y="530"/>
                    <a:pt x="1518" y="420"/>
                    <a:pt x="1461" y="311"/>
                  </a:cubicBezTo>
                  <a:cubicBezTo>
                    <a:pt x="1426" y="258"/>
                    <a:pt x="1408" y="201"/>
                    <a:pt x="1351" y="166"/>
                  </a:cubicBezTo>
                  <a:cubicBezTo>
                    <a:pt x="1316" y="109"/>
                    <a:pt x="1242" y="74"/>
                    <a:pt x="1189" y="56"/>
                  </a:cubicBezTo>
                  <a:cubicBezTo>
                    <a:pt x="1088" y="19"/>
                    <a:pt x="978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9"/>
            <p:cNvSpPr/>
            <p:nvPr/>
          </p:nvSpPr>
          <p:spPr>
            <a:xfrm>
              <a:off x="3468750" y="1630475"/>
              <a:ext cx="99600" cy="103650"/>
            </a:xfrm>
            <a:custGeom>
              <a:avLst/>
              <a:gdLst/>
              <a:ahLst/>
              <a:cxnLst/>
              <a:rect l="l" t="t" r="r" b="b"/>
              <a:pathLst>
                <a:path w="3984" h="4146" extrusionOk="0">
                  <a:moveTo>
                    <a:pt x="1369" y="1"/>
                  </a:moveTo>
                  <a:cubicBezTo>
                    <a:pt x="1334" y="1"/>
                    <a:pt x="1316" y="1"/>
                    <a:pt x="1277" y="18"/>
                  </a:cubicBezTo>
                  <a:cubicBezTo>
                    <a:pt x="1387" y="198"/>
                    <a:pt x="1571" y="492"/>
                    <a:pt x="1900" y="768"/>
                  </a:cubicBezTo>
                  <a:cubicBezTo>
                    <a:pt x="1773" y="931"/>
                    <a:pt x="1645" y="1097"/>
                    <a:pt x="1514" y="1295"/>
                  </a:cubicBezTo>
                  <a:cubicBezTo>
                    <a:pt x="1057" y="1162"/>
                    <a:pt x="649" y="1118"/>
                    <a:pt x="341" y="1118"/>
                  </a:cubicBezTo>
                  <a:cubicBezTo>
                    <a:pt x="231" y="1118"/>
                    <a:pt x="135" y="1123"/>
                    <a:pt x="53" y="1132"/>
                  </a:cubicBezTo>
                  <a:cubicBezTo>
                    <a:pt x="36" y="1167"/>
                    <a:pt x="18" y="1185"/>
                    <a:pt x="1" y="1225"/>
                  </a:cubicBezTo>
                  <a:cubicBezTo>
                    <a:pt x="89" y="1212"/>
                    <a:pt x="201" y="1204"/>
                    <a:pt x="331" y="1204"/>
                  </a:cubicBezTo>
                  <a:cubicBezTo>
                    <a:pt x="626" y="1204"/>
                    <a:pt x="1017" y="1247"/>
                    <a:pt x="1461" y="1387"/>
                  </a:cubicBezTo>
                  <a:cubicBezTo>
                    <a:pt x="1352" y="1606"/>
                    <a:pt x="1242" y="1843"/>
                    <a:pt x="1150" y="2119"/>
                  </a:cubicBezTo>
                  <a:cubicBezTo>
                    <a:pt x="1132" y="2102"/>
                    <a:pt x="1132" y="2102"/>
                    <a:pt x="1115" y="2102"/>
                  </a:cubicBezTo>
                  <a:cubicBezTo>
                    <a:pt x="1051" y="2073"/>
                    <a:pt x="986" y="2059"/>
                    <a:pt x="922" y="2059"/>
                  </a:cubicBezTo>
                  <a:cubicBezTo>
                    <a:pt x="857" y="2059"/>
                    <a:pt x="792" y="2073"/>
                    <a:pt x="729" y="2102"/>
                  </a:cubicBezTo>
                  <a:cubicBezTo>
                    <a:pt x="457" y="2229"/>
                    <a:pt x="220" y="2610"/>
                    <a:pt x="71" y="2961"/>
                  </a:cubicBezTo>
                  <a:cubicBezTo>
                    <a:pt x="71" y="2996"/>
                    <a:pt x="88" y="3032"/>
                    <a:pt x="110" y="3049"/>
                  </a:cubicBezTo>
                  <a:cubicBezTo>
                    <a:pt x="273" y="2703"/>
                    <a:pt x="492" y="2303"/>
                    <a:pt x="768" y="2194"/>
                  </a:cubicBezTo>
                  <a:cubicBezTo>
                    <a:pt x="830" y="2162"/>
                    <a:pt x="891" y="2148"/>
                    <a:pt x="949" y="2148"/>
                  </a:cubicBezTo>
                  <a:cubicBezTo>
                    <a:pt x="994" y="2148"/>
                    <a:pt x="1037" y="2156"/>
                    <a:pt x="1075" y="2172"/>
                  </a:cubicBezTo>
                  <a:cubicBezTo>
                    <a:pt x="1097" y="2194"/>
                    <a:pt x="1115" y="2194"/>
                    <a:pt x="1115" y="2194"/>
                  </a:cubicBezTo>
                  <a:cubicBezTo>
                    <a:pt x="966" y="2668"/>
                    <a:pt x="895" y="3233"/>
                    <a:pt x="948" y="3891"/>
                  </a:cubicBezTo>
                  <a:cubicBezTo>
                    <a:pt x="988" y="3909"/>
                    <a:pt x="1023" y="3926"/>
                    <a:pt x="1040" y="3948"/>
                  </a:cubicBezTo>
                  <a:cubicBezTo>
                    <a:pt x="988" y="3290"/>
                    <a:pt x="1058" y="2720"/>
                    <a:pt x="1207" y="2246"/>
                  </a:cubicBezTo>
                  <a:cubicBezTo>
                    <a:pt x="1663" y="2575"/>
                    <a:pt x="2009" y="3527"/>
                    <a:pt x="2154" y="4146"/>
                  </a:cubicBezTo>
                  <a:cubicBezTo>
                    <a:pt x="2194" y="4146"/>
                    <a:pt x="2211" y="4128"/>
                    <a:pt x="2246" y="4128"/>
                  </a:cubicBezTo>
                  <a:cubicBezTo>
                    <a:pt x="2084" y="3488"/>
                    <a:pt x="1733" y="2483"/>
                    <a:pt x="1224" y="2154"/>
                  </a:cubicBezTo>
                  <a:cubicBezTo>
                    <a:pt x="1316" y="1882"/>
                    <a:pt x="1426" y="1624"/>
                    <a:pt x="1553" y="1404"/>
                  </a:cubicBezTo>
                  <a:cubicBezTo>
                    <a:pt x="2246" y="1646"/>
                    <a:pt x="3071" y="2102"/>
                    <a:pt x="3838" y="3049"/>
                  </a:cubicBezTo>
                  <a:cubicBezTo>
                    <a:pt x="3856" y="3014"/>
                    <a:pt x="3874" y="2979"/>
                    <a:pt x="3874" y="2961"/>
                  </a:cubicBezTo>
                  <a:cubicBezTo>
                    <a:pt x="3106" y="2027"/>
                    <a:pt x="2303" y="1571"/>
                    <a:pt x="1606" y="1334"/>
                  </a:cubicBezTo>
                  <a:cubicBezTo>
                    <a:pt x="1716" y="1132"/>
                    <a:pt x="1843" y="966"/>
                    <a:pt x="1974" y="821"/>
                  </a:cubicBezTo>
                  <a:cubicBezTo>
                    <a:pt x="2374" y="1115"/>
                    <a:pt x="2961" y="1369"/>
                    <a:pt x="3817" y="1369"/>
                  </a:cubicBezTo>
                  <a:lnTo>
                    <a:pt x="3983" y="1369"/>
                  </a:lnTo>
                  <a:cubicBezTo>
                    <a:pt x="3983" y="1334"/>
                    <a:pt x="3966" y="1317"/>
                    <a:pt x="3966" y="1277"/>
                  </a:cubicBezTo>
                  <a:cubicBezTo>
                    <a:pt x="3905" y="1280"/>
                    <a:pt x="3845" y="1281"/>
                    <a:pt x="3787" y="1281"/>
                  </a:cubicBezTo>
                  <a:cubicBezTo>
                    <a:pt x="2987" y="1281"/>
                    <a:pt x="2421" y="1037"/>
                    <a:pt x="2045" y="746"/>
                  </a:cubicBezTo>
                  <a:cubicBezTo>
                    <a:pt x="2356" y="400"/>
                    <a:pt x="2667" y="181"/>
                    <a:pt x="2830" y="89"/>
                  </a:cubicBezTo>
                  <a:cubicBezTo>
                    <a:pt x="2812" y="71"/>
                    <a:pt x="2777" y="53"/>
                    <a:pt x="2742" y="53"/>
                  </a:cubicBezTo>
                  <a:cubicBezTo>
                    <a:pt x="2558" y="163"/>
                    <a:pt x="2264" y="382"/>
                    <a:pt x="1974" y="694"/>
                  </a:cubicBezTo>
                  <a:cubicBezTo>
                    <a:pt x="1645" y="457"/>
                    <a:pt x="1461" y="163"/>
                    <a:pt x="1369" y="1"/>
                  </a:cubicBezTo>
                  <a:close/>
                </a:path>
              </a:pathLst>
            </a:custGeom>
            <a:solidFill>
              <a:srgbClr val="221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69"/>
          <p:cNvGrpSpPr/>
          <p:nvPr/>
        </p:nvGrpSpPr>
        <p:grpSpPr>
          <a:xfrm>
            <a:off x="1715186" y="239424"/>
            <a:ext cx="1057682" cy="1055526"/>
            <a:chOff x="685375" y="3541125"/>
            <a:chExt cx="251775" cy="251250"/>
          </a:xfrm>
        </p:grpSpPr>
        <p:sp>
          <p:nvSpPr>
            <p:cNvPr id="1006" name="Google Shape;1006;p69"/>
            <p:cNvSpPr/>
            <p:nvPr/>
          </p:nvSpPr>
          <p:spPr>
            <a:xfrm>
              <a:off x="685375" y="3541125"/>
              <a:ext cx="251775" cy="251250"/>
            </a:xfrm>
            <a:custGeom>
              <a:avLst/>
              <a:gdLst/>
              <a:ahLst/>
              <a:cxnLst/>
              <a:rect l="l" t="t" r="r" b="b"/>
              <a:pathLst>
                <a:path w="10071" h="10050" extrusionOk="0">
                  <a:moveTo>
                    <a:pt x="5044" y="0"/>
                  </a:moveTo>
                  <a:cubicBezTo>
                    <a:pt x="4850" y="0"/>
                    <a:pt x="4655" y="12"/>
                    <a:pt x="4461" y="37"/>
                  </a:cubicBezTo>
                  <a:cubicBezTo>
                    <a:pt x="4058" y="89"/>
                    <a:pt x="3659" y="181"/>
                    <a:pt x="3273" y="308"/>
                  </a:cubicBezTo>
                  <a:cubicBezTo>
                    <a:pt x="2233" y="712"/>
                    <a:pt x="1316" y="1427"/>
                    <a:pt x="716" y="2466"/>
                  </a:cubicBezTo>
                  <a:cubicBezTo>
                    <a:pt x="259" y="3216"/>
                    <a:pt x="18" y="4058"/>
                    <a:pt x="1" y="4879"/>
                  </a:cubicBezTo>
                  <a:cubicBezTo>
                    <a:pt x="1" y="5098"/>
                    <a:pt x="1" y="5317"/>
                    <a:pt x="18" y="5537"/>
                  </a:cubicBezTo>
                  <a:cubicBezTo>
                    <a:pt x="75" y="6010"/>
                    <a:pt x="185" y="6471"/>
                    <a:pt x="369" y="6909"/>
                  </a:cubicBezTo>
                  <a:cubicBezTo>
                    <a:pt x="549" y="7348"/>
                    <a:pt x="786" y="7765"/>
                    <a:pt x="1080" y="8133"/>
                  </a:cubicBezTo>
                  <a:cubicBezTo>
                    <a:pt x="1299" y="8423"/>
                    <a:pt x="1553" y="8681"/>
                    <a:pt x="1830" y="8901"/>
                  </a:cubicBezTo>
                  <a:lnTo>
                    <a:pt x="1847" y="8901"/>
                  </a:lnTo>
                  <a:cubicBezTo>
                    <a:pt x="2031" y="9063"/>
                    <a:pt x="2233" y="9212"/>
                    <a:pt x="2470" y="9339"/>
                  </a:cubicBezTo>
                  <a:lnTo>
                    <a:pt x="2505" y="9374"/>
                  </a:lnTo>
                  <a:cubicBezTo>
                    <a:pt x="2540" y="9392"/>
                    <a:pt x="2562" y="9392"/>
                    <a:pt x="2580" y="9409"/>
                  </a:cubicBezTo>
                  <a:cubicBezTo>
                    <a:pt x="2926" y="9611"/>
                    <a:pt x="3290" y="9760"/>
                    <a:pt x="3676" y="9870"/>
                  </a:cubicBezTo>
                  <a:cubicBezTo>
                    <a:pt x="3878" y="9923"/>
                    <a:pt x="4097" y="9958"/>
                    <a:pt x="4316" y="9997"/>
                  </a:cubicBezTo>
                  <a:cubicBezTo>
                    <a:pt x="4496" y="10015"/>
                    <a:pt x="4681" y="10032"/>
                    <a:pt x="4865" y="10050"/>
                  </a:cubicBezTo>
                  <a:cubicBezTo>
                    <a:pt x="5009" y="10050"/>
                    <a:pt x="5154" y="10050"/>
                    <a:pt x="5303" y="10032"/>
                  </a:cubicBezTo>
                  <a:cubicBezTo>
                    <a:pt x="5558" y="10032"/>
                    <a:pt x="5812" y="9997"/>
                    <a:pt x="6088" y="9940"/>
                  </a:cubicBezTo>
                  <a:cubicBezTo>
                    <a:pt x="6527" y="9831"/>
                    <a:pt x="6966" y="9686"/>
                    <a:pt x="7365" y="9466"/>
                  </a:cubicBezTo>
                  <a:cubicBezTo>
                    <a:pt x="8172" y="9063"/>
                    <a:pt x="8865" y="8423"/>
                    <a:pt x="9360" y="7585"/>
                  </a:cubicBezTo>
                  <a:cubicBezTo>
                    <a:pt x="9431" y="7458"/>
                    <a:pt x="9505" y="7326"/>
                    <a:pt x="9580" y="7181"/>
                  </a:cubicBezTo>
                  <a:cubicBezTo>
                    <a:pt x="9777" y="6743"/>
                    <a:pt x="9926" y="6287"/>
                    <a:pt x="9996" y="5830"/>
                  </a:cubicBezTo>
                  <a:cubicBezTo>
                    <a:pt x="10053" y="5537"/>
                    <a:pt x="10071" y="5243"/>
                    <a:pt x="10053" y="4953"/>
                  </a:cubicBezTo>
                  <a:cubicBezTo>
                    <a:pt x="10053" y="4497"/>
                    <a:pt x="9979" y="4037"/>
                    <a:pt x="9852" y="3598"/>
                  </a:cubicBezTo>
                  <a:cubicBezTo>
                    <a:pt x="9817" y="3488"/>
                    <a:pt x="9777" y="3379"/>
                    <a:pt x="9742" y="3269"/>
                  </a:cubicBezTo>
                  <a:cubicBezTo>
                    <a:pt x="9689" y="3124"/>
                    <a:pt x="9632" y="2997"/>
                    <a:pt x="9580" y="2870"/>
                  </a:cubicBezTo>
                  <a:cubicBezTo>
                    <a:pt x="9523" y="2760"/>
                    <a:pt x="9470" y="2668"/>
                    <a:pt x="9413" y="2576"/>
                  </a:cubicBezTo>
                  <a:cubicBezTo>
                    <a:pt x="9396" y="2541"/>
                    <a:pt x="9378" y="2501"/>
                    <a:pt x="9360" y="2484"/>
                  </a:cubicBezTo>
                  <a:cubicBezTo>
                    <a:pt x="9303" y="2357"/>
                    <a:pt x="9211" y="2247"/>
                    <a:pt x="9141" y="2120"/>
                  </a:cubicBezTo>
                  <a:cubicBezTo>
                    <a:pt x="8992" y="1918"/>
                    <a:pt x="8830" y="1716"/>
                    <a:pt x="8628" y="1515"/>
                  </a:cubicBezTo>
                  <a:cubicBezTo>
                    <a:pt x="8334" y="1208"/>
                    <a:pt x="7988" y="931"/>
                    <a:pt x="7606" y="712"/>
                  </a:cubicBezTo>
                  <a:cubicBezTo>
                    <a:pt x="7514" y="659"/>
                    <a:pt x="7422" y="602"/>
                    <a:pt x="7330" y="567"/>
                  </a:cubicBezTo>
                  <a:cubicBezTo>
                    <a:pt x="6983" y="383"/>
                    <a:pt x="6637" y="256"/>
                    <a:pt x="6268" y="164"/>
                  </a:cubicBezTo>
                  <a:cubicBezTo>
                    <a:pt x="5861" y="54"/>
                    <a:pt x="5453" y="0"/>
                    <a:pt x="5044" y="0"/>
                  </a:cubicBezTo>
                  <a:close/>
                </a:path>
              </a:pathLst>
            </a:custGeom>
            <a:solidFill>
              <a:srgbClr val="049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9"/>
            <p:cNvSpPr/>
            <p:nvPr/>
          </p:nvSpPr>
          <p:spPr>
            <a:xfrm>
              <a:off x="685375" y="3541125"/>
              <a:ext cx="251775" cy="251250"/>
            </a:xfrm>
            <a:custGeom>
              <a:avLst/>
              <a:gdLst/>
              <a:ahLst/>
              <a:cxnLst/>
              <a:rect l="l" t="t" r="r" b="b"/>
              <a:pathLst>
                <a:path w="10071" h="10050" extrusionOk="0">
                  <a:moveTo>
                    <a:pt x="5044" y="0"/>
                  </a:moveTo>
                  <a:cubicBezTo>
                    <a:pt x="4850" y="0"/>
                    <a:pt x="4655" y="12"/>
                    <a:pt x="4461" y="37"/>
                  </a:cubicBezTo>
                  <a:cubicBezTo>
                    <a:pt x="4058" y="89"/>
                    <a:pt x="3659" y="181"/>
                    <a:pt x="3273" y="308"/>
                  </a:cubicBezTo>
                  <a:cubicBezTo>
                    <a:pt x="2233" y="712"/>
                    <a:pt x="1316" y="1427"/>
                    <a:pt x="716" y="2466"/>
                  </a:cubicBezTo>
                  <a:cubicBezTo>
                    <a:pt x="259" y="3216"/>
                    <a:pt x="18" y="4058"/>
                    <a:pt x="1" y="4879"/>
                  </a:cubicBezTo>
                  <a:cubicBezTo>
                    <a:pt x="1" y="5098"/>
                    <a:pt x="1" y="5317"/>
                    <a:pt x="18" y="5537"/>
                  </a:cubicBezTo>
                  <a:cubicBezTo>
                    <a:pt x="75" y="6010"/>
                    <a:pt x="185" y="6471"/>
                    <a:pt x="369" y="6909"/>
                  </a:cubicBezTo>
                  <a:cubicBezTo>
                    <a:pt x="549" y="7348"/>
                    <a:pt x="786" y="7765"/>
                    <a:pt x="1080" y="8133"/>
                  </a:cubicBezTo>
                  <a:cubicBezTo>
                    <a:pt x="1299" y="8423"/>
                    <a:pt x="1553" y="8681"/>
                    <a:pt x="1830" y="8901"/>
                  </a:cubicBezTo>
                  <a:lnTo>
                    <a:pt x="1847" y="8901"/>
                  </a:lnTo>
                  <a:cubicBezTo>
                    <a:pt x="2031" y="9063"/>
                    <a:pt x="2233" y="9212"/>
                    <a:pt x="2470" y="9339"/>
                  </a:cubicBezTo>
                  <a:lnTo>
                    <a:pt x="2505" y="9374"/>
                  </a:lnTo>
                  <a:cubicBezTo>
                    <a:pt x="2540" y="9392"/>
                    <a:pt x="2562" y="9392"/>
                    <a:pt x="2580" y="9409"/>
                  </a:cubicBezTo>
                  <a:cubicBezTo>
                    <a:pt x="2926" y="9611"/>
                    <a:pt x="3290" y="9760"/>
                    <a:pt x="3676" y="9870"/>
                  </a:cubicBezTo>
                  <a:cubicBezTo>
                    <a:pt x="3878" y="9923"/>
                    <a:pt x="4097" y="9958"/>
                    <a:pt x="4316" y="9997"/>
                  </a:cubicBezTo>
                  <a:cubicBezTo>
                    <a:pt x="4496" y="10015"/>
                    <a:pt x="4681" y="10032"/>
                    <a:pt x="4865" y="10050"/>
                  </a:cubicBezTo>
                  <a:cubicBezTo>
                    <a:pt x="5009" y="10050"/>
                    <a:pt x="5154" y="10050"/>
                    <a:pt x="5303" y="10032"/>
                  </a:cubicBezTo>
                  <a:cubicBezTo>
                    <a:pt x="5558" y="10032"/>
                    <a:pt x="5812" y="9997"/>
                    <a:pt x="6088" y="9940"/>
                  </a:cubicBezTo>
                  <a:cubicBezTo>
                    <a:pt x="6527" y="9831"/>
                    <a:pt x="6966" y="9686"/>
                    <a:pt x="7365" y="9466"/>
                  </a:cubicBezTo>
                  <a:cubicBezTo>
                    <a:pt x="8172" y="9063"/>
                    <a:pt x="8865" y="8423"/>
                    <a:pt x="9360" y="7585"/>
                  </a:cubicBezTo>
                  <a:cubicBezTo>
                    <a:pt x="9431" y="7458"/>
                    <a:pt x="9505" y="7326"/>
                    <a:pt x="9580" y="7181"/>
                  </a:cubicBezTo>
                  <a:cubicBezTo>
                    <a:pt x="9777" y="6743"/>
                    <a:pt x="9926" y="6287"/>
                    <a:pt x="9996" y="5830"/>
                  </a:cubicBezTo>
                  <a:cubicBezTo>
                    <a:pt x="10053" y="5537"/>
                    <a:pt x="10071" y="5243"/>
                    <a:pt x="10053" y="4953"/>
                  </a:cubicBezTo>
                  <a:cubicBezTo>
                    <a:pt x="10053" y="4497"/>
                    <a:pt x="9979" y="4037"/>
                    <a:pt x="9852" y="3598"/>
                  </a:cubicBezTo>
                  <a:cubicBezTo>
                    <a:pt x="9817" y="3488"/>
                    <a:pt x="9777" y="3379"/>
                    <a:pt x="9742" y="3269"/>
                  </a:cubicBezTo>
                  <a:cubicBezTo>
                    <a:pt x="9689" y="3124"/>
                    <a:pt x="9632" y="2997"/>
                    <a:pt x="9580" y="2870"/>
                  </a:cubicBezTo>
                  <a:cubicBezTo>
                    <a:pt x="9523" y="2760"/>
                    <a:pt x="9470" y="2668"/>
                    <a:pt x="9413" y="2576"/>
                  </a:cubicBezTo>
                  <a:cubicBezTo>
                    <a:pt x="9396" y="2541"/>
                    <a:pt x="9378" y="2501"/>
                    <a:pt x="9360" y="2484"/>
                  </a:cubicBezTo>
                  <a:cubicBezTo>
                    <a:pt x="9303" y="2357"/>
                    <a:pt x="9211" y="2247"/>
                    <a:pt x="9141" y="2120"/>
                  </a:cubicBezTo>
                  <a:cubicBezTo>
                    <a:pt x="8992" y="1918"/>
                    <a:pt x="8830" y="1716"/>
                    <a:pt x="8628" y="1515"/>
                  </a:cubicBezTo>
                  <a:cubicBezTo>
                    <a:pt x="8334" y="1208"/>
                    <a:pt x="7988" y="931"/>
                    <a:pt x="7606" y="712"/>
                  </a:cubicBezTo>
                  <a:cubicBezTo>
                    <a:pt x="7514" y="659"/>
                    <a:pt x="7422" y="602"/>
                    <a:pt x="7330" y="567"/>
                  </a:cubicBezTo>
                  <a:cubicBezTo>
                    <a:pt x="6983" y="383"/>
                    <a:pt x="6637" y="256"/>
                    <a:pt x="6268" y="164"/>
                  </a:cubicBezTo>
                  <a:cubicBezTo>
                    <a:pt x="5861" y="54"/>
                    <a:pt x="5453" y="0"/>
                    <a:pt x="5044" y="0"/>
                  </a:cubicBezTo>
                  <a:close/>
                </a:path>
              </a:pathLst>
            </a:custGeom>
            <a:solidFill>
              <a:srgbClr val="03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9"/>
            <p:cNvSpPr/>
            <p:nvPr/>
          </p:nvSpPr>
          <p:spPr>
            <a:xfrm>
              <a:off x="707750" y="3553875"/>
              <a:ext cx="206600" cy="206050"/>
            </a:xfrm>
            <a:custGeom>
              <a:avLst/>
              <a:gdLst/>
              <a:ahLst/>
              <a:cxnLst/>
              <a:rect l="l" t="t" r="r" b="b"/>
              <a:pathLst>
                <a:path w="8264" h="8242" extrusionOk="0">
                  <a:moveTo>
                    <a:pt x="4132" y="0"/>
                  </a:moveTo>
                  <a:cubicBezTo>
                    <a:pt x="1847" y="0"/>
                    <a:pt x="0" y="1847"/>
                    <a:pt x="0" y="4132"/>
                  </a:cubicBezTo>
                  <a:cubicBezTo>
                    <a:pt x="0" y="6399"/>
                    <a:pt x="1847" y="8242"/>
                    <a:pt x="4132" y="8242"/>
                  </a:cubicBezTo>
                  <a:cubicBezTo>
                    <a:pt x="6417" y="8242"/>
                    <a:pt x="8264" y="6399"/>
                    <a:pt x="8264" y="4132"/>
                  </a:cubicBezTo>
                  <a:cubicBezTo>
                    <a:pt x="8264" y="1847"/>
                    <a:pt x="6417" y="0"/>
                    <a:pt x="4132" y="0"/>
                  </a:cubicBezTo>
                  <a:close/>
                </a:path>
              </a:pathLst>
            </a:custGeom>
            <a:solidFill>
              <a:srgbClr val="049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9"/>
            <p:cNvSpPr/>
            <p:nvPr/>
          </p:nvSpPr>
          <p:spPr>
            <a:xfrm>
              <a:off x="796025" y="3548825"/>
              <a:ext cx="111425" cy="89650"/>
            </a:xfrm>
            <a:custGeom>
              <a:avLst/>
              <a:gdLst/>
              <a:ahLst/>
              <a:cxnLst/>
              <a:rect l="l" t="t" r="r" b="b"/>
              <a:pathLst>
                <a:path w="4457" h="3586" extrusionOk="0">
                  <a:moveTo>
                    <a:pt x="2303" y="0"/>
                  </a:moveTo>
                  <a:lnTo>
                    <a:pt x="347" y="1483"/>
                  </a:lnTo>
                  <a:cubicBezTo>
                    <a:pt x="53" y="1720"/>
                    <a:pt x="0" y="2158"/>
                    <a:pt x="219" y="2452"/>
                  </a:cubicBezTo>
                  <a:lnTo>
                    <a:pt x="877" y="3312"/>
                  </a:lnTo>
                  <a:cubicBezTo>
                    <a:pt x="1016" y="3491"/>
                    <a:pt x="1217" y="3585"/>
                    <a:pt x="1421" y="3585"/>
                  </a:cubicBezTo>
                  <a:cubicBezTo>
                    <a:pt x="1567" y="3585"/>
                    <a:pt x="1715" y="3538"/>
                    <a:pt x="1842" y="3439"/>
                  </a:cubicBezTo>
                  <a:lnTo>
                    <a:pt x="4456" y="1465"/>
                  </a:lnTo>
                  <a:cubicBezTo>
                    <a:pt x="4421" y="1448"/>
                    <a:pt x="4404" y="1408"/>
                    <a:pt x="4386" y="1391"/>
                  </a:cubicBezTo>
                  <a:cubicBezTo>
                    <a:pt x="4294" y="1281"/>
                    <a:pt x="4184" y="1189"/>
                    <a:pt x="4092" y="1079"/>
                  </a:cubicBezTo>
                  <a:cubicBezTo>
                    <a:pt x="3891" y="917"/>
                    <a:pt x="3689" y="750"/>
                    <a:pt x="3469" y="588"/>
                  </a:cubicBezTo>
                  <a:cubicBezTo>
                    <a:pt x="3123" y="351"/>
                    <a:pt x="2719" y="150"/>
                    <a:pt x="2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9"/>
            <p:cNvSpPr/>
            <p:nvPr/>
          </p:nvSpPr>
          <p:spPr>
            <a:xfrm>
              <a:off x="838450" y="3600900"/>
              <a:ext cx="98700" cy="105050"/>
            </a:xfrm>
            <a:custGeom>
              <a:avLst/>
              <a:gdLst/>
              <a:ahLst/>
              <a:cxnLst/>
              <a:rect l="l" t="t" r="r" b="b"/>
              <a:pathLst>
                <a:path w="3948" h="4202" extrusionOk="0">
                  <a:moveTo>
                    <a:pt x="3198" y="1"/>
                  </a:moveTo>
                  <a:lnTo>
                    <a:pt x="386" y="2124"/>
                  </a:lnTo>
                  <a:cubicBezTo>
                    <a:pt x="75" y="2343"/>
                    <a:pt x="1" y="2782"/>
                    <a:pt x="237" y="3093"/>
                  </a:cubicBezTo>
                  <a:lnTo>
                    <a:pt x="860" y="3931"/>
                  </a:lnTo>
                  <a:cubicBezTo>
                    <a:pt x="1001" y="4105"/>
                    <a:pt x="1212" y="4202"/>
                    <a:pt x="1422" y="4202"/>
                  </a:cubicBezTo>
                  <a:cubicBezTo>
                    <a:pt x="1566" y="4202"/>
                    <a:pt x="1710" y="4156"/>
                    <a:pt x="1830" y="4058"/>
                  </a:cubicBezTo>
                  <a:lnTo>
                    <a:pt x="3948" y="2488"/>
                  </a:lnTo>
                  <a:cubicBezTo>
                    <a:pt x="3948" y="2176"/>
                    <a:pt x="3913" y="1887"/>
                    <a:pt x="3838" y="1593"/>
                  </a:cubicBezTo>
                  <a:cubicBezTo>
                    <a:pt x="3746" y="1154"/>
                    <a:pt x="3584" y="716"/>
                    <a:pt x="3382" y="312"/>
                  </a:cubicBezTo>
                  <a:cubicBezTo>
                    <a:pt x="3325" y="203"/>
                    <a:pt x="3273" y="110"/>
                    <a:pt x="3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9"/>
            <p:cNvSpPr/>
            <p:nvPr/>
          </p:nvSpPr>
          <p:spPr>
            <a:xfrm>
              <a:off x="716950" y="3696550"/>
              <a:ext cx="111450" cy="89475"/>
            </a:xfrm>
            <a:custGeom>
              <a:avLst/>
              <a:gdLst/>
              <a:ahLst/>
              <a:cxnLst/>
              <a:rect l="l" t="t" r="r" b="b"/>
              <a:pathLst>
                <a:path w="4458" h="3579" extrusionOk="0">
                  <a:moveTo>
                    <a:pt x="3015" y="0"/>
                  </a:moveTo>
                  <a:cubicBezTo>
                    <a:pt x="2868" y="0"/>
                    <a:pt x="2720" y="46"/>
                    <a:pt x="2593" y="144"/>
                  </a:cubicBezTo>
                  <a:lnTo>
                    <a:pt x="1" y="2118"/>
                  </a:lnTo>
                  <a:cubicBezTo>
                    <a:pt x="18" y="2153"/>
                    <a:pt x="36" y="2171"/>
                    <a:pt x="53" y="2206"/>
                  </a:cubicBezTo>
                  <a:cubicBezTo>
                    <a:pt x="146" y="2298"/>
                    <a:pt x="255" y="2407"/>
                    <a:pt x="347" y="2499"/>
                  </a:cubicBezTo>
                  <a:cubicBezTo>
                    <a:pt x="549" y="2684"/>
                    <a:pt x="751" y="2846"/>
                    <a:pt x="970" y="2995"/>
                  </a:cubicBezTo>
                  <a:cubicBezTo>
                    <a:pt x="1334" y="3232"/>
                    <a:pt x="1716" y="3434"/>
                    <a:pt x="2137" y="3578"/>
                  </a:cubicBezTo>
                  <a:lnTo>
                    <a:pt x="4093" y="2096"/>
                  </a:lnTo>
                  <a:cubicBezTo>
                    <a:pt x="4404" y="1877"/>
                    <a:pt x="4457" y="1438"/>
                    <a:pt x="4220" y="1131"/>
                  </a:cubicBezTo>
                  <a:lnTo>
                    <a:pt x="3580" y="271"/>
                  </a:lnTo>
                  <a:cubicBezTo>
                    <a:pt x="3439" y="97"/>
                    <a:pt x="3228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9"/>
            <p:cNvSpPr/>
            <p:nvPr/>
          </p:nvSpPr>
          <p:spPr>
            <a:xfrm>
              <a:off x="685375" y="3629200"/>
              <a:ext cx="98275" cy="105625"/>
            </a:xfrm>
            <a:custGeom>
              <a:avLst/>
              <a:gdLst/>
              <a:ahLst/>
              <a:cxnLst/>
              <a:rect l="l" t="t" r="r" b="b"/>
              <a:pathLst>
                <a:path w="3931" h="4225" extrusionOk="0">
                  <a:moveTo>
                    <a:pt x="2522" y="1"/>
                  </a:moveTo>
                  <a:cubicBezTo>
                    <a:pt x="2371" y="1"/>
                    <a:pt x="2216" y="49"/>
                    <a:pt x="2084" y="150"/>
                  </a:cubicBezTo>
                  <a:lnTo>
                    <a:pt x="1" y="1777"/>
                  </a:lnTo>
                  <a:cubicBezTo>
                    <a:pt x="18" y="2071"/>
                    <a:pt x="58" y="2360"/>
                    <a:pt x="128" y="2654"/>
                  </a:cubicBezTo>
                  <a:cubicBezTo>
                    <a:pt x="237" y="3110"/>
                    <a:pt x="404" y="3531"/>
                    <a:pt x="623" y="3935"/>
                  </a:cubicBezTo>
                  <a:cubicBezTo>
                    <a:pt x="676" y="4044"/>
                    <a:pt x="733" y="4132"/>
                    <a:pt x="808" y="4224"/>
                  </a:cubicBezTo>
                  <a:lnTo>
                    <a:pt x="3584" y="2049"/>
                  </a:lnTo>
                  <a:cubicBezTo>
                    <a:pt x="3895" y="1812"/>
                    <a:pt x="3931" y="1373"/>
                    <a:pt x="3711" y="1084"/>
                  </a:cubicBezTo>
                  <a:lnTo>
                    <a:pt x="3053" y="259"/>
                  </a:lnTo>
                  <a:cubicBezTo>
                    <a:pt x="2927" y="90"/>
                    <a:pt x="2728" y="1"/>
                    <a:pt x="2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9"/>
            <p:cNvSpPr/>
            <p:nvPr/>
          </p:nvSpPr>
          <p:spPr>
            <a:xfrm>
              <a:off x="854900" y="3671125"/>
              <a:ext cx="68550" cy="56125"/>
            </a:xfrm>
            <a:custGeom>
              <a:avLst/>
              <a:gdLst/>
              <a:ahLst/>
              <a:cxnLst/>
              <a:rect l="l" t="t" r="r" b="b"/>
              <a:pathLst>
                <a:path w="2742" h="2245" extrusionOk="0">
                  <a:moveTo>
                    <a:pt x="2013" y="0"/>
                  </a:moveTo>
                  <a:cubicBezTo>
                    <a:pt x="1877" y="0"/>
                    <a:pt x="1741" y="44"/>
                    <a:pt x="1628" y="135"/>
                  </a:cubicBezTo>
                  <a:lnTo>
                    <a:pt x="329" y="1104"/>
                  </a:lnTo>
                  <a:cubicBezTo>
                    <a:pt x="57" y="1306"/>
                    <a:pt x="0" y="1709"/>
                    <a:pt x="220" y="1999"/>
                  </a:cubicBezTo>
                  <a:cubicBezTo>
                    <a:pt x="337" y="2160"/>
                    <a:pt x="522" y="2245"/>
                    <a:pt x="711" y="2245"/>
                  </a:cubicBezTo>
                  <a:cubicBezTo>
                    <a:pt x="846" y="2245"/>
                    <a:pt x="983" y="2200"/>
                    <a:pt x="1097" y="2109"/>
                  </a:cubicBezTo>
                  <a:lnTo>
                    <a:pt x="2395" y="1139"/>
                  </a:lnTo>
                  <a:cubicBezTo>
                    <a:pt x="2689" y="942"/>
                    <a:pt x="2742" y="538"/>
                    <a:pt x="2522" y="244"/>
                  </a:cubicBezTo>
                  <a:cubicBezTo>
                    <a:pt x="2394" y="86"/>
                    <a:pt x="2203" y="0"/>
                    <a:pt x="2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9"/>
            <p:cNvSpPr/>
            <p:nvPr/>
          </p:nvSpPr>
          <p:spPr>
            <a:xfrm>
              <a:off x="712800" y="3644000"/>
              <a:ext cx="44325" cy="35000"/>
            </a:xfrm>
            <a:custGeom>
              <a:avLst/>
              <a:gdLst/>
              <a:ahLst/>
              <a:cxnLst/>
              <a:rect l="l" t="t" r="r" b="b"/>
              <a:pathLst>
                <a:path w="1773" h="1400" extrusionOk="0">
                  <a:moveTo>
                    <a:pt x="1577" y="1"/>
                  </a:moveTo>
                  <a:cubicBezTo>
                    <a:pt x="1543" y="1"/>
                    <a:pt x="1510" y="11"/>
                    <a:pt x="1483" y="31"/>
                  </a:cubicBezTo>
                  <a:lnTo>
                    <a:pt x="92" y="1093"/>
                  </a:lnTo>
                  <a:cubicBezTo>
                    <a:pt x="18" y="1150"/>
                    <a:pt x="0" y="1259"/>
                    <a:pt x="57" y="1329"/>
                  </a:cubicBezTo>
                  <a:cubicBezTo>
                    <a:pt x="89" y="1375"/>
                    <a:pt x="143" y="1399"/>
                    <a:pt x="196" y="1399"/>
                  </a:cubicBezTo>
                  <a:cubicBezTo>
                    <a:pt x="231" y="1399"/>
                    <a:pt x="265" y="1389"/>
                    <a:pt x="294" y="1369"/>
                  </a:cubicBezTo>
                  <a:lnTo>
                    <a:pt x="1684" y="308"/>
                  </a:lnTo>
                  <a:cubicBezTo>
                    <a:pt x="1755" y="251"/>
                    <a:pt x="1772" y="141"/>
                    <a:pt x="1719" y="71"/>
                  </a:cubicBezTo>
                  <a:cubicBezTo>
                    <a:pt x="1685" y="25"/>
                    <a:pt x="163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9"/>
            <p:cNvSpPr/>
            <p:nvPr/>
          </p:nvSpPr>
          <p:spPr>
            <a:xfrm>
              <a:off x="781750" y="3694125"/>
              <a:ext cx="44450" cy="34775"/>
            </a:xfrm>
            <a:custGeom>
              <a:avLst/>
              <a:gdLst/>
              <a:ahLst/>
              <a:cxnLst/>
              <a:rect l="l" t="t" r="r" b="b"/>
              <a:pathLst>
                <a:path w="1778" h="1391" extrusionOk="0">
                  <a:moveTo>
                    <a:pt x="1594" y="0"/>
                  </a:moveTo>
                  <a:cubicBezTo>
                    <a:pt x="1556" y="0"/>
                    <a:pt x="1516" y="14"/>
                    <a:pt x="1483" y="39"/>
                  </a:cubicBezTo>
                  <a:lnTo>
                    <a:pt x="93" y="1079"/>
                  </a:lnTo>
                  <a:cubicBezTo>
                    <a:pt x="23" y="1136"/>
                    <a:pt x="1" y="1246"/>
                    <a:pt x="58" y="1316"/>
                  </a:cubicBezTo>
                  <a:cubicBezTo>
                    <a:pt x="88" y="1368"/>
                    <a:pt x="136" y="1391"/>
                    <a:pt x="186" y="1391"/>
                  </a:cubicBezTo>
                  <a:cubicBezTo>
                    <a:pt x="224" y="1391"/>
                    <a:pt x="263" y="1378"/>
                    <a:pt x="295" y="1355"/>
                  </a:cubicBezTo>
                  <a:lnTo>
                    <a:pt x="1685" y="311"/>
                  </a:lnTo>
                  <a:cubicBezTo>
                    <a:pt x="1755" y="259"/>
                    <a:pt x="1777" y="149"/>
                    <a:pt x="1720" y="74"/>
                  </a:cubicBezTo>
                  <a:cubicBezTo>
                    <a:pt x="1691" y="23"/>
                    <a:pt x="1644" y="0"/>
                    <a:pt x="1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9"/>
            <p:cNvSpPr/>
            <p:nvPr/>
          </p:nvSpPr>
          <p:spPr>
            <a:xfrm>
              <a:off x="874525" y="3628025"/>
              <a:ext cx="44875" cy="34650"/>
            </a:xfrm>
            <a:custGeom>
              <a:avLst/>
              <a:gdLst/>
              <a:ahLst/>
              <a:cxnLst/>
              <a:rect l="l" t="t" r="r" b="b"/>
              <a:pathLst>
                <a:path w="1795" h="1386" extrusionOk="0">
                  <a:moveTo>
                    <a:pt x="1598" y="0"/>
                  </a:moveTo>
                  <a:cubicBezTo>
                    <a:pt x="1560" y="0"/>
                    <a:pt x="1520" y="11"/>
                    <a:pt x="1483" y="34"/>
                  </a:cubicBezTo>
                  <a:lnTo>
                    <a:pt x="93" y="1074"/>
                  </a:lnTo>
                  <a:cubicBezTo>
                    <a:pt x="18" y="1131"/>
                    <a:pt x="1" y="1240"/>
                    <a:pt x="75" y="1311"/>
                  </a:cubicBezTo>
                  <a:cubicBezTo>
                    <a:pt x="105" y="1363"/>
                    <a:pt x="154" y="1386"/>
                    <a:pt x="203" y="1386"/>
                  </a:cubicBezTo>
                  <a:cubicBezTo>
                    <a:pt x="241" y="1386"/>
                    <a:pt x="280" y="1373"/>
                    <a:pt x="312" y="1350"/>
                  </a:cubicBezTo>
                  <a:lnTo>
                    <a:pt x="1702" y="306"/>
                  </a:lnTo>
                  <a:cubicBezTo>
                    <a:pt x="1772" y="254"/>
                    <a:pt x="1794" y="144"/>
                    <a:pt x="1737" y="69"/>
                  </a:cubicBezTo>
                  <a:cubicBezTo>
                    <a:pt x="1706" y="25"/>
                    <a:pt x="1654" y="0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9"/>
            <p:cNvSpPr/>
            <p:nvPr/>
          </p:nvSpPr>
          <p:spPr>
            <a:xfrm>
              <a:off x="775850" y="3601050"/>
              <a:ext cx="44325" cy="34975"/>
            </a:xfrm>
            <a:custGeom>
              <a:avLst/>
              <a:gdLst/>
              <a:ahLst/>
              <a:cxnLst/>
              <a:rect l="l" t="t" r="r" b="b"/>
              <a:pathLst>
                <a:path w="1773" h="1399" extrusionOk="0">
                  <a:moveTo>
                    <a:pt x="1580" y="1"/>
                  </a:moveTo>
                  <a:cubicBezTo>
                    <a:pt x="1545" y="1"/>
                    <a:pt x="1511" y="11"/>
                    <a:pt x="1483" y="34"/>
                  </a:cubicBezTo>
                  <a:lnTo>
                    <a:pt x="92" y="1091"/>
                  </a:lnTo>
                  <a:cubicBezTo>
                    <a:pt x="18" y="1148"/>
                    <a:pt x="0" y="1258"/>
                    <a:pt x="57" y="1333"/>
                  </a:cubicBezTo>
                  <a:cubicBezTo>
                    <a:pt x="89" y="1375"/>
                    <a:pt x="142" y="1398"/>
                    <a:pt x="195" y="1398"/>
                  </a:cubicBezTo>
                  <a:cubicBezTo>
                    <a:pt x="230" y="1398"/>
                    <a:pt x="265" y="1388"/>
                    <a:pt x="294" y="1368"/>
                  </a:cubicBezTo>
                  <a:lnTo>
                    <a:pt x="1684" y="306"/>
                  </a:lnTo>
                  <a:cubicBezTo>
                    <a:pt x="1755" y="254"/>
                    <a:pt x="1772" y="144"/>
                    <a:pt x="1719" y="69"/>
                  </a:cubicBezTo>
                  <a:cubicBezTo>
                    <a:pt x="1685" y="25"/>
                    <a:pt x="1632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9"/>
            <p:cNvSpPr/>
            <p:nvPr/>
          </p:nvSpPr>
          <p:spPr>
            <a:xfrm>
              <a:off x="771775" y="3551700"/>
              <a:ext cx="44325" cy="34975"/>
            </a:xfrm>
            <a:custGeom>
              <a:avLst/>
              <a:gdLst/>
              <a:ahLst/>
              <a:cxnLst/>
              <a:rect l="l" t="t" r="r" b="b"/>
              <a:pathLst>
                <a:path w="1773" h="1399" extrusionOk="0">
                  <a:moveTo>
                    <a:pt x="1580" y="1"/>
                  </a:moveTo>
                  <a:cubicBezTo>
                    <a:pt x="1544" y="1"/>
                    <a:pt x="1509" y="12"/>
                    <a:pt x="1479" y="35"/>
                  </a:cubicBezTo>
                  <a:lnTo>
                    <a:pt x="93" y="1074"/>
                  </a:lnTo>
                  <a:cubicBezTo>
                    <a:pt x="18" y="1149"/>
                    <a:pt x="1" y="1258"/>
                    <a:pt x="53" y="1333"/>
                  </a:cubicBezTo>
                  <a:cubicBezTo>
                    <a:pt x="88" y="1375"/>
                    <a:pt x="142" y="1399"/>
                    <a:pt x="194" y="1399"/>
                  </a:cubicBezTo>
                  <a:cubicBezTo>
                    <a:pt x="229" y="1399"/>
                    <a:pt x="263" y="1389"/>
                    <a:pt x="290" y="1368"/>
                  </a:cubicBezTo>
                  <a:lnTo>
                    <a:pt x="1681" y="307"/>
                  </a:lnTo>
                  <a:cubicBezTo>
                    <a:pt x="1755" y="254"/>
                    <a:pt x="1773" y="144"/>
                    <a:pt x="1716" y="70"/>
                  </a:cubicBezTo>
                  <a:cubicBezTo>
                    <a:pt x="1684" y="25"/>
                    <a:pt x="1632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9"/>
            <p:cNvSpPr/>
            <p:nvPr/>
          </p:nvSpPr>
          <p:spPr>
            <a:xfrm>
              <a:off x="808300" y="3740850"/>
              <a:ext cx="44325" cy="34975"/>
            </a:xfrm>
            <a:custGeom>
              <a:avLst/>
              <a:gdLst/>
              <a:ahLst/>
              <a:cxnLst/>
              <a:rect l="l" t="t" r="r" b="b"/>
              <a:pathLst>
                <a:path w="1773" h="1399" extrusionOk="0">
                  <a:moveTo>
                    <a:pt x="1580" y="1"/>
                  </a:moveTo>
                  <a:cubicBezTo>
                    <a:pt x="1546" y="1"/>
                    <a:pt x="1511" y="12"/>
                    <a:pt x="1483" y="34"/>
                  </a:cubicBezTo>
                  <a:lnTo>
                    <a:pt x="92" y="1074"/>
                  </a:lnTo>
                  <a:cubicBezTo>
                    <a:pt x="0" y="1149"/>
                    <a:pt x="0" y="1258"/>
                    <a:pt x="57" y="1333"/>
                  </a:cubicBezTo>
                  <a:cubicBezTo>
                    <a:pt x="89" y="1375"/>
                    <a:pt x="142" y="1398"/>
                    <a:pt x="195" y="1398"/>
                  </a:cubicBezTo>
                  <a:cubicBezTo>
                    <a:pt x="230" y="1398"/>
                    <a:pt x="265" y="1389"/>
                    <a:pt x="294" y="1368"/>
                  </a:cubicBezTo>
                  <a:lnTo>
                    <a:pt x="1680" y="306"/>
                  </a:lnTo>
                  <a:cubicBezTo>
                    <a:pt x="1755" y="254"/>
                    <a:pt x="1772" y="144"/>
                    <a:pt x="1720" y="70"/>
                  </a:cubicBezTo>
                  <a:cubicBezTo>
                    <a:pt x="1686" y="25"/>
                    <a:pt x="1633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763D65D6-8248-4FBC-9990-DC5A537C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01" y="745131"/>
            <a:ext cx="1719221" cy="1767993"/>
          </a:xfrm>
          <a:prstGeom prst="rect">
            <a:avLst/>
          </a:prstGeom>
        </p:spPr>
      </p:pic>
      <p:sp>
        <p:nvSpPr>
          <p:cNvPr id="4" name="عنوان 3">
            <a:extLst>
              <a:ext uri="{FF2B5EF4-FFF2-40B4-BE49-F238E27FC236}">
                <a16:creationId xmlns:a16="http://schemas.microsoft.com/office/drawing/2014/main" id="{94D370C2-0C73-4B5F-9729-D6152C67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852" y="1636146"/>
            <a:ext cx="3593065" cy="1224900"/>
          </a:xfrm>
        </p:spPr>
        <p:txBody>
          <a:bodyPr/>
          <a:lstStyle/>
          <a:p>
            <a:r>
              <a:rPr lang="en-US" sz="5400" dirty="0"/>
              <a:t>Homework</a:t>
            </a:r>
            <a:endParaRPr lang="ar-SA" sz="54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0E55050-6067-40E7-AAC5-F39CB55723E5}"/>
              </a:ext>
            </a:extLst>
          </p:cNvPr>
          <p:cNvSpPr txBox="1"/>
          <p:nvPr/>
        </p:nvSpPr>
        <p:spPr>
          <a:xfrm>
            <a:off x="1921608" y="3048353"/>
            <a:ext cx="525018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https://wordwall.net/play/5596/957/447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95"/>
          <p:cNvSpPr/>
          <p:nvPr/>
        </p:nvSpPr>
        <p:spPr>
          <a:xfrm>
            <a:off x="-2440934" y="3042778"/>
            <a:ext cx="113014" cy="191567"/>
          </a:xfrm>
          <a:custGeom>
            <a:avLst/>
            <a:gdLst/>
            <a:ahLst/>
            <a:cxnLst/>
            <a:rect l="l" t="t" r="r" b="b"/>
            <a:pathLst>
              <a:path w="669" h="1134" extrusionOk="0">
                <a:moveTo>
                  <a:pt x="376" y="0"/>
                </a:moveTo>
                <a:cubicBezTo>
                  <a:pt x="153" y="0"/>
                  <a:pt x="17" y="120"/>
                  <a:pt x="17" y="289"/>
                </a:cubicBezTo>
                <a:cubicBezTo>
                  <a:pt x="17" y="445"/>
                  <a:pt x="137" y="548"/>
                  <a:pt x="310" y="598"/>
                </a:cubicBezTo>
                <a:cubicBezTo>
                  <a:pt x="462" y="668"/>
                  <a:pt x="516" y="721"/>
                  <a:pt x="516" y="824"/>
                </a:cubicBezTo>
                <a:cubicBezTo>
                  <a:pt x="516" y="944"/>
                  <a:pt x="429" y="1010"/>
                  <a:pt x="293" y="1010"/>
                </a:cubicBezTo>
                <a:cubicBezTo>
                  <a:pt x="190" y="1010"/>
                  <a:pt x="104" y="977"/>
                  <a:pt x="34" y="944"/>
                </a:cubicBezTo>
                <a:lnTo>
                  <a:pt x="1" y="1063"/>
                </a:lnTo>
                <a:cubicBezTo>
                  <a:pt x="50" y="1096"/>
                  <a:pt x="170" y="1133"/>
                  <a:pt x="273" y="1133"/>
                </a:cubicBezTo>
                <a:cubicBezTo>
                  <a:pt x="532" y="1133"/>
                  <a:pt x="668" y="977"/>
                  <a:pt x="668" y="804"/>
                </a:cubicBezTo>
                <a:cubicBezTo>
                  <a:pt x="668" y="651"/>
                  <a:pt x="565" y="565"/>
                  <a:pt x="376" y="495"/>
                </a:cubicBezTo>
                <a:cubicBezTo>
                  <a:pt x="223" y="429"/>
                  <a:pt x="170" y="375"/>
                  <a:pt x="170" y="272"/>
                </a:cubicBezTo>
                <a:cubicBezTo>
                  <a:pt x="170" y="206"/>
                  <a:pt x="223" y="120"/>
                  <a:pt x="376" y="120"/>
                </a:cubicBezTo>
                <a:cubicBezTo>
                  <a:pt x="462" y="120"/>
                  <a:pt x="549" y="136"/>
                  <a:pt x="582" y="169"/>
                </a:cubicBezTo>
                <a:lnTo>
                  <a:pt x="619" y="50"/>
                </a:lnTo>
                <a:cubicBezTo>
                  <a:pt x="565" y="17"/>
                  <a:pt x="479" y="0"/>
                  <a:pt x="3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95"/>
          <p:cNvSpPr/>
          <p:nvPr/>
        </p:nvSpPr>
        <p:spPr>
          <a:xfrm>
            <a:off x="-2307985" y="3042778"/>
            <a:ext cx="142915" cy="191567"/>
          </a:xfrm>
          <a:custGeom>
            <a:avLst/>
            <a:gdLst/>
            <a:ahLst/>
            <a:cxnLst/>
            <a:rect l="l" t="t" r="r" b="b"/>
            <a:pathLst>
              <a:path w="846" h="1134" extrusionOk="0">
                <a:moveTo>
                  <a:pt x="586" y="0"/>
                </a:moveTo>
                <a:cubicBezTo>
                  <a:pt x="244" y="0"/>
                  <a:pt x="1" y="223"/>
                  <a:pt x="1" y="565"/>
                </a:cubicBezTo>
                <a:cubicBezTo>
                  <a:pt x="1" y="927"/>
                  <a:pt x="244" y="1133"/>
                  <a:pt x="553" y="1133"/>
                </a:cubicBezTo>
                <a:cubicBezTo>
                  <a:pt x="689" y="1133"/>
                  <a:pt x="792" y="1096"/>
                  <a:pt x="845" y="1080"/>
                </a:cubicBezTo>
                <a:lnTo>
                  <a:pt x="808" y="960"/>
                </a:lnTo>
                <a:cubicBezTo>
                  <a:pt x="759" y="993"/>
                  <a:pt x="672" y="1010"/>
                  <a:pt x="586" y="1010"/>
                </a:cubicBezTo>
                <a:cubicBezTo>
                  <a:pt x="310" y="1010"/>
                  <a:pt x="157" y="841"/>
                  <a:pt x="157" y="565"/>
                </a:cubicBezTo>
                <a:cubicBezTo>
                  <a:pt x="157" y="272"/>
                  <a:pt x="330" y="120"/>
                  <a:pt x="586" y="120"/>
                </a:cubicBezTo>
                <a:cubicBezTo>
                  <a:pt x="672" y="120"/>
                  <a:pt x="759" y="136"/>
                  <a:pt x="808" y="153"/>
                </a:cubicBezTo>
                <a:lnTo>
                  <a:pt x="845" y="50"/>
                </a:lnTo>
                <a:cubicBezTo>
                  <a:pt x="808" y="17"/>
                  <a:pt x="722" y="0"/>
                  <a:pt x="5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95"/>
          <p:cNvSpPr/>
          <p:nvPr/>
        </p:nvSpPr>
        <p:spPr>
          <a:xfrm>
            <a:off x="-2136688" y="3045481"/>
            <a:ext cx="139367" cy="185316"/>
          </a:xfrm>
          <a:custGeom>
            <a:avLst/>
            <a:gdLst/>
            <a:ahLst/>
            <a:cxnLst/>
            <a:rect l="l" t="t" r="r" b="b"/>
            <a:pathLst>
              <a:path w="825" h="1097" extrusionOk="0">
                <a:moveTo>
                  <a:pt x="0" y="1"/>
                </a:moveTo>
                <a:lnTo>
                  <a:pt x="0" y="1097"/>
                </a:lnTo>
                <a:lnTo>
                  <a:pt x="157" y="1097"/>
                </a:lnTo>
                <a:lnTo>
                  <a:pt x="157" y="582"/>
                </a:lnTo>
                <a:lnTo>
                  <a:pt x="688" y="582"/>
                </a:lnTo>
                <a:lnTo>
                  <a:pt x="688" y="1097"/>
                </a:lnTo>
                <a:lnTo>
                  <a:pt x="824" y="1097"/>
                </a:lnTo>
                <a:lnTo>
                  <a:pt x="824" y="1"/>
                </a:lnTo>
                <a:lnTo>
                  <a:pt x="688" y="1"/>
                </a:lnTo>
                <a:lnTo>
                  <a:pt x="688" y="462"/>
                </a:lnTo>
                <a:lnTo>
                  <a:pt x="157" y="462"/>
                </a:lnTo>
                <a:lnTo>
                  <a:pt x="15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8" name="Google Shape;1678;p95"/>
          <p:cNvGrpSpPr/>
          <p:nvPr/>
        </p:nvGrpSpPr>
        <p:grpSpPr>
          <a:xfrm>
            <a:off x="3302861" y="2565591"/>
            <a:ext cx="2271286" cy="46794"/>
            <a:chOff x="-2710887" y="2810328"/>
            <a:chExt cx="2271286" cy="46794"/>
          </a:xfrm>
        </p:grpSpPr>
        <p:sp>
          <p:nvSpPr>
            <p:cNvPr id="1679" name="Google Shape;1679;p95"/>
            <p:cNvSpPr/>
            <p:nvPr/>
          </p:nvSpPr>
          <p:spPr>
            <a:xfrm>
              <a:off x="-2710887" y="2810328"/>
              <a:ext cx="58619" cy="46794"/>
            </a:xfrm>
            <a:custGeom>
              <a:avLst/>
              <a:gdLst/>
              <a:ahLst/>
              <a:cxnLst/>
              <a:rect l="l" t="t" r="r" b="b"/>
              <a:pathLst>
                <a:path w="347" h="277" extrusionOk="0">
                  <a:moveTo>
                    <a:pt x="173" y="0"/>
                  </a:moveTo>
                  <a:cubicBezTo>
                    <a:pt x="0" y="0"/>
                    <a:pt x="0" y="276"/>
                    <a:pt x="173" y="276"/>
                  </a:cubicBezTo>
                  <a:cubicBezTo>
                    <a:pt x="346" y="276"/>
                    <a:pt x="346" y="0"/>
                    <a:pt x="173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95"/>
            <p:cNvSpPr/>
            <p:nvPr/>
          </p:nvSpPr>
          <p:spPr>
            <a:xfrm>
              <a:off x="-2562734" y="2810328"/>
              <a:ext cx="57943" cy="46794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0" y="0"/>
                  </a:moveTo>
                  <a:cubicBezTo>
                    <a:pt x="1" y="0"/>
                    <a:pt x="1" y="276"/>
                    <a:pt x="170" y="276"/>
                  </a:cubicBezTo>
                  <a:cubicBezTo>
                    <a:pt x="343" y="276"/>
                    <a:pt x="343" y="0"/>
                    <a:pt x="170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95"/>
            <p:cNvSpPr/>
            <p:nvPr/>
          </p:nvSpPr>
          <p:spPr>
            <a:xfrm>
              <a:off x="-2415087" y="2810328"/>
              <a:ext cx="58619" cy="46794"/>
            </a:xfrm>
            <a:custGeom>
              <a:avLst/>
              <a:gdLst/>
              <a:ahLst/>
              <a:cxnLst/>
              <a:rect l="l" t="t" r="r" b="b"/>
              <a:pathLst>
                <a:path w="347" h="277" extrusionOk="0">
                  <a:moveTo>
                    <a:pt x="173" y="0"/>
                  </a:moveTo>
                  <a:cubicBezTo>
                    <a:pt x="0" y="0"/>
                    <a:pt x="0" y="276"/>
                    <a:pt x="173" y="276"/>
                  </a:cubicBezTo>
                  <a:cubicBezTo>
                    <a:pt x="346" y="276"/>
                    <a:pt x="346" y="0"/>
                    <a:pt x="173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95"/>
            <p:cNvSpPr/>
            <p:nvPr/>
          </p:nvSpPr>
          <p:spPr>
            <a:xfrm>
              <a:off x="-2269637" y="2810328"/>
              <a:ext cx="60646" cy="46794"/>
            </a:xfrm>
            <a:custGeom>
              <a:avLst/>
              <a:gdLst/>
              <a:ahLst/>
              <a:cxnLst/>
              <a:rect l="l" t="t" r="r" b="b"/>
              <a:pathLst>
                <a:path w="359" h="277" extrusionOk="0">
                  <a:moveTo>
                    <a:pt x="186" y="0"/>
                  </a:moveTo>
                  <a:cubicBezTo>
                    <a:pt x="0" y="0"/>
                    <a:pt x="0" y="276"/>
                    <a:pt x="186" y="276"/>
                  </a:cubicBezTo>
                  <a:cubicBezTo>
                    <a:pt x="359" y="276"/>
                    <a:pt x="359" y="0"/>
                    <a:pt x="186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95"/>
            <p:cNvSpPr/>
            <p:nvPr/>
          </p:nvSpPr>
          <p:spPr>
            <a:xfrm>
              <a:off x="-2122160" y="2810328"/>
              <a:ext cx="61491" cy="46794"/>
            </a:xfrm>
            <a:custGeom>
              <a:avLst/>
              <a:gdLst/>
              <a:ahLst/>
              <a:cxnLst/>
              <a:rect l="l" t="t" r="r" b="b"/>
              <a:pathLst>
                <a:path w="364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63" y="276"/>
                    <a:pt x="363" y="0"/>
                    <a:pt x="174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95"/>
            <p:cNvSpPr/>
            <p:nvPr/>
          </p:nvSpPr>
          <p:spPr>
            <a:xfrm>
              <a:off x="-1973838" y="2810328"/>
              <a:ext cx="60646" cy="46794"/>
            </a:xfrm>
            <a:custGeom>
              <a:avLst/>
              <a:gdLst/>
              <a:ahLst/>
              <a:cxnLst/>
              <a:rect l="l" t="t" r="r" b="b"/>
              <a:pathLst>
                <a:path w="359" h="277" extrusionOk="0">
                  <a:moveTo>
                    <a:pt x="169" y="0"/>
                  </a:moveTo>
                  <a:cubicBezTo>
                    <a:pt x="0" y="0"/>
                    <a:pt x="0" y="276"/>
                    <a:pt x="169" y="276"/>
                  </a:cubicBezTo>
                  <a:cubicBezTo>
                    <a:pt x="359" y="276"/>
                    <a:pt x="359" y="0"/>
                    <a:pt x="169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95"/>
            <p:cNvSpPr/>
            <p:nvPr/>
          </p:nvSpPr>
          <p:spPr>
            <a:xfrm>
              <a:off x="-1826360" y="2810328"/>
              <a:ext cx="57943" cy="46794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43" y="276"/>
                    <a:pt x="343" y="0"/>
                    <a:pt x="174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95"/>
            <p:cNvSpPr/>
            <p:nvPr/>
          </p:nvSpPr>
          <p:spPr>
            <a:xfrm>
              <a:off x="-1678038" y="2810328"/>
              <a:ext cx="57943" cy="46794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69" y="0"/>
                  </a:moveTo>
                  <a:cubicBezTo>
                    <a:pt x="0" y="0"/>
                    <a:pt x="0" y="276"/>
                    <a:pt x="169" y="276"/>
                  </a:cubicBezTo>
                  <a:cubicBezTo>
                    <a:pt x="342" y="276"/>
                    <a:pt x="342" y="0"/>
                    <a:pt x="169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95"/>
            <p:cNvSpPr/>
            <p:nvPr/>
          </p:nvSpPr>
          <p:spPr>
            <a:xfrm>
              <a:off x="-1530561" y="2810328"/>
              <a:ext cx="57943" cy="46794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43" y="276"/>
                    <a:pt x="343" y="0"/>
                    <a:pt x="174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95"/>
            <p:cNvSpPr/>
            <p:nvPr/>
          </p:nvSpPr>
          <p:spPr>
            <a:xfrm>
              <a:off x="-1385786" y="2810328"/>
              <a:ext cx="61491" cy="46794"/>
            </a:xfrm>
            <a:custGeom>
              <a:avLst/>
              <a:gdLst/>
              <a:ahLst/>
              <a:cxnLst/>
              <a:rect l="l" t="t" r="r" b="b"/>
              <a:pathLst>
                <a:path w="364" h="277" extrusionOk="0">
                  <a:moveTo>
                    <a:pt x="190" y="0"/>
                  </a:moveTo>
                  <a:cubicBezTo>
                    <a:pt x="1" y="0"/>
                    <a:pt x="1" y="276"/>
                    <a:pt x="190" y="276"/>
                  </a:cubicBezTo>
                  <a:cubicBezTo>
                    <a:pt x="363" y="276"/>
                    <a:pt x="363" y="0"/>
                    <a:pt x="190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95"/>
            <p:cNvSpPr/>
            <p:nvPr/>
          </p:nvSpPr>
          <p:spPr>
            <a:xfrm>
              <a:off x="-1237464" y="2810328"/>
              <a:ext cx="60646" cy="46794"/>
            </a:xfrm>
            <a:custGeom>
              <a:avLst/>
              <a:gdLst/>
              <a:ahLst/>
              <a:cxnLst/>
              <a:rect l="l" t="t" r="r" b="b"/>
              <a:pathLst>
                <a:path w="359" h="277" extrusionOk="0">
                  <a:moveTo>
                    <a:pt x="173" y="0"/>
                  </a:moveTo>
                  <a:cubicBezTo>
                    <a:pt x="0" y="0"/>
                    <a:pt x="0" y="276"/>
                    <a:pt x="173" y="276"/>
                  </a:cubicBezTo>
                  <a:cubicBezTo>
                    <a:pt x="359" y="276"/>
                    <a:pt x="359" y="0"/>
                    <a:pt x="173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95"/>
            <p:cNvSpPr/>
            <p:nvPr/>
          </p:nvSpPr>
          <p:spPr>
            <a:xfrm>
              <a:off x="-1089987" y="2810328"/>
              <a:ext cx="61491" cy="46794"/>
            </a:xfrm>
            <a:custGeom>
              <a:avLst/>
              <a:gdLst/>
              <a:ahLst/>
              <a:cxnLst/>
              <a:rect l="l" t="t" r="r" b="b"/>
              <a:pathLst>
                <a:path w="364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63" y="276"/>
                    <a:pt x="363" y="0"/>
                    <a:pt x="174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95"/>
            <p:cNvSpPr/>
            <p:nvPr/>
          </p:nvSpPr>
          <p:spPr>
            <a:xfrm>
              <a:off x="-941665" y="2810328"/>
              <a:ext cx="57943" cy="46794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3" y="0"/>
                  </a:moveTo>
                  <a:cubicBezTo>
                    <a:pt x="0" y="0"/>
                    <a:pt x="0" y="276"/>
                    <a:pt x="173" y="276"/>
                  </a:cubicBezTo>
                  <a:cubicBezTo>
                    <a:pt x="342" y="276"/>
                    <a:pt x="342" y="0"/>
                    <a:pt x="173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95"/>
            <p:cNvSpPr/>
            <p:nvPr/>
          </p:nvSpPr>
          <p:spPr>
            <a:xfrm>
              <a:off x="-794188" y="2810328"/>
              <a:ext cx="58619" cy="46794"/>
            </a:xfrm>
            <a:custGeom>
              <a:avLst/>
              <a:gdLst/>
              <a:ahLst/>
              <a:cxnLst/>
              <a:rect l="l" t="t" r="r" b="b"/>
              <a:pathLst>
                <a:path w="347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47" y="276"/>
                    <a:pt x="347" y="0"/>
                    <a:pt x="174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95"/>
            <p:cNvSpPr/>
            <p:nvPr/>
          </p:nvSpPr>
          <p:spPr>
            <a:xfrm>
              <a:off x="-645865" y="2810328"/>
              <a:ext cx="57943" cy="46794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4" y="0"/>
                  </a:moveTo>
                  <a:cubicBezTo>
                    <a:pt x="0" y="0"/>
                    <a:pt x="0" y="276"/>
                    <a:pt x="174" y="276"/>
                  </a:cubicBezTo>
                  <a:cubicBezTo>
                    <a:pt x="342" y="276"/>
                    <a:pt x="342" y="0"/>
                    <a:pt x="174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95"/>
            <p:cNvSpPr/>
            <p:nvPr/>
          </p:nvSpPr>
          <p:spPr>
            <a:xfrm>
              <a:off x="-501091" y="2810328"/>
              <a:ext cx="61491" cy="46794"/>
            </a:xfrm>
            <a:custGeom>
              <a:avLst/>
              <a:gdLst/>
              <a:ahLst/>
              <a:cxnLst/>
              <a:rect l="l" t="t" r="r" b="b"/>
              <a:pathLst>
                <a:path w="364" h="277" extrusionOk="0">
                  <a:moveTo>
                    <a:pt x="190" y="0"/>
                  </a:moveTo>
                  <a:cubicBezTo>
                    <a:pt x="0" y="0"/>
                    <a:pt x="0" y="276"/>
                    <a:pt x="190" y="276"/>
                  </a:cubicBezTo>
                  <a:cubicBezTo>
                    <a:pt x="363" y="276"/>
                    <a:pt x="363" y="0"/>
                    <a:pt x="190" y="0"/>
                  </a:cubicBezTo>
                  <a:close/>
                </a:path>
              </a:pathLst>
            </a:custGeom>
            <a:solidFill>
              <a:srgbClr val="FCD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5" name="Google Shape;1695;p95"/>
          <p:cNvGrpSpPr/>
          <p:nvPr/>
        </p:nvGrpSpPr>
        <p:grpSpPr>
          <a:xfrm>
            <a:off x="3149906" y="3943978"/>
            <a:ext cx="2453555" cy="467260"/>
            <a:chOff x="-2803461" y="3393480"/>
            <a:chExt cx="2453555" cy="467260"/>
          </a:xfrm>
        </p:grpSpPr>
        <p:sp>
          <p:nvSpPr>
            <p:cNvPr id="1696" name="Google Shape;1696;p95"/>
            <p:cNvSpPr/>
            <p:nvPr/>
          </p:nvSpPr>
          <p:spPr>
            <a:xfrm>
              <a:off x="-2803461" y="3607854"/>
              <a:ext cx="890261" cy="23143"/>
            </a:xfrm>
            <a:custGeom>
              <a:avLst/>
              <a:gdLst/>
              <a:ahLst/>
              <a:cxnLst/>
              <a:rect l="l" t="t" r="r" b="b"/>
              <a:pathLst>
                <a:path w="5270" h="137" extrusionOk="0">
                  <a:moveTo>
                    <a:pt x="103" y="1"/>
                  </a:moveTo>
                  <a:cubicBezTo>
                    <a:pt x="0" y="1"/>
                    <a:pt x="0" y="137"/>
                    <a:pt x="103" y="137"/>
                  </a:cubicBezTo>
                  <a:lnTo>
                    <a:pt x="5183" y="137"/>
                  </a:lnTo>
                  <a:cubicBezTo>
                    <a:pt x="5270" y="137"/>
                    <a:pt x="5270" y="1"/>
                    <a:pt x="5183" y="1"/>
                  </a:cubicBezTo>
                  <a:close/>
                </a:path>
              </a:pathLst>
            </a:custGeom>
            <a:solidFill>
              <a:srgbClr val="005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95"/>
            <p:cNvSpPr/>
            <p:nvPr/>
          </p:nvSpPr>
          <p:spPr>
            <a:xfrm>
              <a:off x="-1237464" y="3607854"/>
              <a:ext cx="887558" cy="23143"/>
            </a:xfrm>
            <a:custGeom>
              <a:avLst/>
              <a:gdLst/>
              <a:ahLst/>
              <a:cxnLst/>
              <a:rect l="l" t="t" r="r" b="b"/>
              <a:pathLst>
                <a:path w="5254" h="137" extrusionOk="0">
                  <a:moveTo>
                    <a:pt x="87" y="1"/>
                  </a:moveTo>
                  <a:cubicBezTo>
                    <a:pt x="0" y="1"/>
                    <a:pt x="0" y="137"/>
                    <a:pt x="87" y="137"/>
                  </a:cubicBezTo>
                  <a:lnTo>
                    <a:pt x="5167" y="137"/>
                  </a:lnTo>
                  <a:cubicBezTo>
                    <a:pt x="5254" y="137"/>
                    <a:pt x="5254" y="1"/>
                    <a:pt x="5167" y="1"/>
                  </a:cubicBezTo>
                  <a:close/>
                </a:path>
              </a:pathLst>
            </a:custGeom>
            <a:solidFill>
              <a:srgbClr val="005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95"/>
            <p:cNvSpPr/>
            <p:nvPr/>
          </p:nvSpPr>
          <p:spPr>
            <a:xfrm>
              <a:off x="-1808960" y="3393480"/>
              <a:ext cx="467260" cy="467260"/>
            </a:xfrm>
            <a:custGeom>
              <a:avLst/>
              <a:gdLst/>
              <a:ahLst/>
              <a:cxnLst/>
              <a:rect l="l" t="t" r="r" b="b"/>
              <a:pathLst>
                <a:path w="2766" h="2766" extrusionOk="0">
                  <a:moveTo>
                    <a:pt x="1373" y="1"/>
                  </a:moveTo>
                  <a:cubicBezTo>
                    <a:pt x="619" y="1"/>
                    <a:pt x="1" y="619"/>
                    <a:pt x="1" y="1373"/>
                  </a:cubicBezTo>
                  <a:cubicBezTo>
                    <a:pt x="1" y="2147"/>
                    <a:pt x="619" y="2765"/>
                    <a:pt x="1373" y="2765"/>
                  </a:cubicBezTo>
                  <a:cubicBezTo>
                    <a:pt x="2147" y="2765"/>
                    <a:pt x="2765" y="2147"/>
                    <a:pt x="2765" y="1373"/>
                  </a:cubicBezTo>
                  <a:cubicBezTo>
                    <a:pt x="2765" y="619"/>
                    <a:pt x="2147" y="1"/>
                    <a:pt x="1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95"/>
            <p:cNvSpPr/>
            <p:nvPr/>
          </p:nvSpPr>
          <p:spPr>
            <a:xfrm>
              <a:off x="-1756760" y="3448383"/>
              <a:ext cx="359990" cy="356780"/>
            </a:xfrm>
            <a:custGeom>
              <a:avLst/>
              <a:gdLst/>
              <a:ahLst/>
              <a:cxnLst/>
              <a:rect l="l" t="t" r="r" b="b"/>
              <a:pathLst>
                <a:path w="2131" h="2112" extrusionOk="0">
                  <a:moveTo>
                    <a:pt x="1091" y="137"/>
                  </a:moveTo>
                  <a:cubicBezTo>
                    <a:pt x="1593" y="137"/>
                    <a:pt x="1975" y="574"/>
                    <a:pt x="1991" y="1048"/>
                  </a:cubicBezTo>
                  <a:cubicBezTo>
                    <a:pt x="1958" y="1563"/>
                    <a:pt x="1579" y="1958"/>
                    <a:pt x="1064" y="1975"/>
                  </a:cubicBezTo>
                  <a:cubicBezTo>
                    <a:pt x="1055" y="1975"/>
                    <a:pt x="1046" y="1975"/>
                    <a:pt x="1037" y="1975"/>
                  </a:cubicBezTo>
                  <a:cubicBezTo>
                    <a:pt x="555" y="1975"/>
                    <a:pt x="174" y="1537"/>
                    <a:pt x="157" y="1048"/>
                  </a:cubicBezTo>
                  <a:cubicBezTo>
                    <a:pt x="137" y="549"/>
                    <a:pt x="586" y="154"/>
                    <a:pt x="1064" y="137"/>
                  </a:cubicBezTo>
                  <a:cubicBezTo>
                    <a:pt x="1073" y="137"/>
                    <a:pt x="1082" y="137"/>
                    <a:pt x="1091" y="137"/>
                  </a:cubicBezTo>
                  <a:close/>
                  <a:moveTo>
                    <a:pt x="1037" y="1"/>
                  </a:moveTo>
                  <a:cubicBezTo>
                    <a:pt x="469" y="1"/>
                    <a:pt x="34" y="508"/>
                    <a:pt x="17" y="1048"/>
                  </a:cubicBezTo>
                  <a:cubicBezTo>
                    <a:pt x="1" y="1649"/>
                    <a:pt x="516" y="2078"/>
                    <a:pt x="1064" y="2111"/>
                  </a:cubicBezTo>
                  <a:cubicBezTo>
                    <a:pt x="1075" y="2111"/>
                    <a:pt x="1087" y="2111"/>
                    <a:pt x="1099" y="2111"/>
                  </a:cubicBezTo>
                  <a:cubicBezTo>
                    <a:pt x="1677" y="2111"/>
                    <a:pt x="2087" y="1614"/>
                    <a:pt x="2130" y="1063"/>
                  </a:cubicBezTo>
                  <a:lnTo>
                    <a:pt x="2130" y="1063"/>
                  </a:lnTo>
                  <a:cubicBezTo>
                    <a:pt x="2131" y="1058"/>
                    <a:pt x="2131" y="1053"/>
                    <a:pt x="2131" y="1048"/>
                  </a:cubicBezTo>
                  <a:lnTo>
                    <a:pt x="2131" y="1048"/>
                  </a:lnTo>
                  <a:cubicBezTo>
                    <a:pt x="2131" y="1048"/>
                    <a:pt x="2131" y="1048"/>
                    <a:pt x="2131" y="1048"/>
                  </a:cubicBezTo>
                  <a:cubicBezTo>
                    <a:pt x="2131" y="1044"/>
                    <a:pt x="2131" y="1041"/>
                    <a:pt x="2130" y="1038"/>
                  </a:cubicBezTo>
                  <a:lnTo>
                    <a:pt x="2130" y="1038"/>
                  </a:lnTo>
                  <a:cubicBezTo>
                    <a:pt x="2089" y="458"/>
                    <a:pt x="1662" y="34"/>
                    <a:pt x="1064" y="1"/>
                  </a:cubicBezTo>
                  <a:cubicBezTo>
                    <a:pt x="1055" y="1"/>
                    <a:pt x="104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95"/>
            <p:cNvSpPr/>
            <p:nvPr/>
          </p:nvSpPr>
          <p:spPr>
            <a:xfrm>
              <a:off x="-1664186" y="3541802"/>
              <a:ext cx="185992" cy="165889"/>
            </a:xfrm>
            <a:custGeom>
              <a:avLst/>
              <a:gdLst/>
              <a:ahLst/>
              <a:cxnLst/>
              <a:rect l="l" t="t" r="r" b="b"/>
              <a:pathLst>
                <a:path w="1101" h="982" extrusionOk="0">
                  <a:moveTo>
                    <a:pt x="513" y="0"/>
                  </a:moveTo>
                  <a:cubicBezTo>
                    <a:pt x="498" y="0"/>
                    <a:pt x="482" y="4"/>
                    <a:pt x="466" y="13"/>
                  </a:cubicBezTo>
                  <a:cubicBezTo>
                    <a:pt x="380" y="66"/>
                    <a:pt x="330" y="186"/>
                    <a:pt x="293" y="289"/>
                  </a:cubicBezTo>
                  <a:cubicBezTo>
                    <a:pt x="277" y="289"/>
                    <a:pt x="260" y="305"/>
                    <a:pt x="244" y="305"/>
                  </a:cubicBezTo>
                  <a:cubicBezTo>
                    <a:pt x="157" y="305"/>
                    <a:pt x="1" y="305"/>
                    <a:pt x="1" y="425"/>
                  </a:cubicBezTo>
                  <a:cubicBezTo>
                    <a:pt x="1" y="528"/>
                    <a:pt x="104" y="598"/>
                    <a:pt x="207" y="651"/>
                  </a:cubicBezTo>
                  <a:cubicBezTo>
                    <a:pt x="190" y="734"/>
                    <a:pt x="190" y="820"/>
                    <a:pt x="190" y="907"/>
                  </a:cubicBezTo>
                  <a:cubicBezTo>
                    <a:pt x="190" y="940"/>
                    <a:pt x="207" y="960"/>
                    <a:pt x="244" y="977"/>
                  </a:cubicBezTo>
                  <a:cubicBezTo>
                    <a:pt x="251" y="979"/>
                    <a:pt x="258" y="979"/>
                    <a:pt x="265" y="979"/>
                  </a:cubicBezTo>
                  <a:cubicBezTo>
                    <a:pt x="327" y="979"/>
                    <a:pt x="402" y="920"/>
                    <a:pt x="450" y="890"/>
                  </a:cubicBezTo>
                  <a:cubicBezTo>
                    <a:pt x="483" y="857"/>
                    <a:pt x="516" y="837"/>
                    <a:pt x="553" y="820"/>
                  </a:cubicBezTo>
                  <a:cubicBezTo>
                    <a:pt x="656" y="874"/>
                    <a:pt x="742" y="940"/>
                    <a:pt x="862" y="977"/>
                  </a:cubicBezTo>
                  <a:cubicBezTo>
                    <a:pt x="868" y="980"/>
                    <a:pt x="873" y="981"/>
                    <a:pt x="879" y="981"/>
                  </a:cubicBezTo>
                  <a:cubicBezTo>
                    <a:pt x="905" y="981"/>
                    <a:pt x="928" y="951"/>
                    <a:pt x="928" y="907"/>
                  </a:cubicBezTo>
                  <a:cubicBezTo>
                    <a:pt x="928" y="919"/>
                    <a:pt x="929" y="924"/>
                    <a:pt x="931" y="924"/>
                  </a:cubicBezTo>
                  <a:cubicBezTo>
                    <a:pt x="936" y="924"/>
                    <a:pt x="948" y="874"/>
                    <a:pt x="948" y="874"/>
                  </a:cubicBezTo>
                  <a:cubicBezTo>
                    <a:pt x="948" y="820"/>
                    <a:pt x="911" y="771"/>
                    <a:pt x="911" y="717"/>
                  </a:cubicBezTo>
                  <a:cubicBezTo>
                    <a:pt x="895" y="684"/>
                    <a:pt x="878" y="631"/>
                    <a:pt x="862" y="581"/>
                  </a:cubicBezTo>
                  <a:cubicBezTo>
                    <a:pt x="928" y="548"/>
                    <a:pt x="1014" y="495"/>
                    <a:pt x="1031" y="408"/>
                  </a:cubicBezTo>
                  <a:cubicBezTo>
                    <a:pt x="1101" y="272"/>
                    <a:pt x="911" y="272"/>
                    <a:pt x="825" y="272"/>
                  </a:cubicBezTo>
                  <a:cubicBezTo>
                    <a:pt x="792" y="272"/>
                    <a:pt x="775" y="289"/>
                    <a:pt x="742" y="289"/>
                  </a:cubicBezTo>
                  <a:cubicBezTo>
                    <a:pt x="696" y="171"/>
                    <a:pt x="612" y="0"/>
                    <a:pt x="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1" name="Google Shape;1701;p95"/>
          <p:cNvSpPr/>
          <p:nvPr/>
        </p:nvSpPr>
        <p:spPr>
          <a:xfrm>
            <a:off x="3136784" y="2033188"/>
            <a:ext cx="2603439" cy="55075"/>
          </a:xfrm>
          <a:custGeom>
            <a:avLst/>
            <a:gdLst/>
            <a:ahLst/>
            <a:cxnLst/>
            <a:rect l="l" t="t" r="r" b="b"/>
            <a:pathLst>
              <a:path w="11780" h="326" extrusionOk="0">
                <a:moveTo>
                  <a:pt x="0" y="0"/>
                </a:moveTo>
                <a:lnTo>
                  <a:pt x="0" y="326"/>
                </a:lnTo>
                <a:lnTo>
                  <a:pt x="11780" y="326"/>
                </a:lnTo>
                <a:lnTo>
                  <a:pt x="11780" y="0"/>
                </a:lnTo>
                <a:close/>
              </a:path>
            </a:pathLst>
          </a:custGeom>
          <a:solidFill>
            <a:srgbClr val="009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2" name="Google Shape;1702;p95"/>
          <p:cNvGrpSpPr/>
          <p:nvPr/>
        </p:nvGrpSpPr>
        <p:grpSpPr>
          <a:xfrm>
            <a:off x="-560735" y="353319"/>
            <a:ext cx="9998340" cy="5754956"/>
            <a:chOff x="-491150" y="380135"/>
            <a:chExt cx="9859323" cy="5674939"/>
          </a:xfrm>
        </p:grpSpPr>
        <p:sp>
          <p:nvSpPr>
            <p:cNvPr id="1703" name="Google Shape;1703;p95"/>
            <p:cNvSpPr/>
            <p:nvPr/>
          </p:nvSpPr>
          <p:spPr>
            <a:xfrm>
              <a:off x="-431336" y="3427187"/>
              <a:ext cx="1706525" cy="1062717"/>
            </a:xfrm>
            <a:custGeom>
              <a:avLst/>
              <a:gdLst/>
              <a:ahLst/>
              <a:cxnLst/>
              <a:rect l="l" t="t" r="r" b="b"/>
              <a:pathLst>
                <a:path w="7846" h="4886" extrusionOk="0">
                  <a:moveTo>
                    <a:pt x="5292" y="0"/>
                  </a:moveTo>
                  <a:cubicBezTo>
                    <a:pt x="4729" y="0"/>
                    <a:pt x="4135" y="326"/>
                    <a:pt x="4122" y="1060"/>
                  </a:cubicBezTo>
                  <a:cubicBezTo>
                    <a:pt x="3804" y="610"/>
                    <a:pt x="3374" y="395"/>
                    <a:pt x="2999" y="395"/>
                  </a:cubicBezTo>
                  <a:cubicBezTo>
                    <a:pt x="2441" y="395"/>
                    <a:pt x="2000" y="871"/>
                    <a:pt x="2214" y="1764"/>
                  </a:cubicBezTo>
                  <a:cubicBezTo>
                    <a:pt x="1997" y="1569"/>
                    <a:pt x="1771" y="1488"/>
                    <a:pt x="1560" y="1488"/>
                  </a:cubicBezTo>
                  <a:cubicBezTo>
                    <a:pt x="622" y="1488"/>
                    <a:pt x="0" y="3102"/>
                    <a:pt x="1975" y="3482"/>
                  </a:cubicBezTo>
                  <a:cubicBezTo>
                    <a:pt x="1720" y="4030"/>
                    <a:pt x="2078" y="4681"/>
                    <a:pt x="2647" y="4838"/>
                  </a:cubicBezTo>
                  <a:cubicBezTo>
                    <a:pt x="2767" y="4870"/>
                    <a:pt x="2878" y="4885"/>
                    <a:pt x="2983" y="4885"/>
                  </a:cubicBezTo>
                  <a:cubicBezTo>
                    <a:pt x="3595" y="4885"/>
                    <a:pt x="3957" y="4371"/>
                    <a:pt x="4295" y="3857"/>
                  </a:cubicBezTo>
                  <a:cubicBezTo>
                    <a:pt x="4637" y="4200"/>
                    <a:pt x="5074" y="4579"/>
                    <a:pt x="5576" y="4579"/>
                  </a:cubicBezTo>
                  <a:cubicBezTo>
                    <a:pt x="5678" y="4579"/>
                    <a:pt x="5782" y="4564"/>
                    <a:pt x="5889" y="4529"/>
                  </a:cubicBezTo>
                  <a:cubicBezTo>
                    <a:pt x="6594" y="4286"/>
                    <a:pt x="6664" y="3705"/>
                    <a:pt x="6664" y="3087"/>
                  </a:cubicBezTo>
                  <a:cubicBezTo>
                    <a:pt x="6721" y="3096"/>
                    <a:pt x="6776" y="3100"/>
                    <a:pt x="6828" y="3100"/>
                  </a:cubicBezTo>
                  <a:cubicBezTo>
                    <a:pt x="7845" y="3100"/>
                    <a:pt x="7703" y="1497"/>
                    <a:pt x="6701" y="1497"/>
                  </a:cubicBezTo>
                  <a:cubicBezTo>
                    <a:pt x="6543" y="1497"/>
                    <a:pt x="6364" y="1537"/>
                    <a:pt x="6165" y="1628"/>
                  </a:cubicBezTo>
                  <a:cubicBezTo>
                    <a:pt x="6182" y="1076"/>
                    <a:pt x="6318" y="269"/>
                    <a:pt x="5650" y="46"/>
                  </a:cubicBezTo>
                  <a:cubicBezTo>
                    <a:pt x="5537" y="16"/>
                    <a:pt x="5415" y="0"/>
                    <a:pt x="5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95"/>
            <p:cNvSpPr/>
            <p:nvPr/>
          </p:nvSpPr>
          <p:spPr>
            <a:xfrm>
              <a:off x="-491150" y="3893085"/>
              <a:ext cx="1218014" cy="993334"/>
            </a:xfrm>
            <a:custGeom>
              <a:avLst/>
              <a:gdLst/>
              <a:ahLst/>
              <a:cxnLst/>
              <a:rect l="l" t="t" r="r" b="b"/>
              <a:pathLst>
                <a:path w="5600" h="4567" extrusionOk="0">
                  <a:moveTo>
                    <a:pt x="4954" y="1"/>
                  </a:moveTo>
                  <a:cubicBezTo>
                    <a:pt x="4467" y="1"/>
                    <a:pt x="3849" y="617"/>
                    <a:pt x="3556" y="858"/>
                  </a:cubicBezTo>
                  <a:cubicBezTo>
                    <a:pt x="3004" y="1287"/>
                    <a:pt x="2526" y="1715"/>
                    <a:pt x="1995" y="2181"/>
                  </a:cubicBezTo>
                  <a:cubicBezTo>
                    <a:pt x="1702" y="2453"/>
                    <a:pt x="1" y="3932"/>
                    <a:pt x="87" y="4360"/>
                  </a:cubicBezTo>
                  <a:cubicBezTo>
                    <a:pt x="106" y="4508"/>
                    <a:pt x="244" y="4567"/>
                    <a:pt x="451" y="4567"/>
                  </a:cubicBezTo>
                  <a:cubicBezTo>
                    <a:pt x="1180" y="4567"/>
                    <a:pt x="2770" y="3841"/>
                    <a:pt x="3091" y="3709"/>
                  </a:cubicBezTo>
                  <a:cubicBezTo>
                    <a:pt x="3985" y="3330"/>
                    <a:pt x="5031" y="2370"/>
                    <a:pt x="5443" y="1476"/>
                  </a:cubicBezTo>
                  <a:lnTo>
                    <a:pt x="5443" y="1373"/>
                  </a:lnTo>
                  <a:cubicBezTo>
                    <a:pt x="5443" y="1011"/>
                    <a:pt x="5600" y="446"/>
                    <a:pt x="5324" y="170"/>
                  </a:cubicBezTo>
                  <a:cubicBezTo>
                    <a:pt x="5218" y="50"/>
                    <a:pt x="5091" y="1"/>
                    <a:pt x="4954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95"/>
            <p:cNvSpPr/>
            <p:nvPr/>
          </p:nvSpPr>
          <p:spPr>
            <a:xfrm>
              <a:off x="1107519" y="4787687"/>
              <a:ext cx="1038139" cy="1267387"/>
            </a:xfrm>
            <a:custGeom>
              <a:avLst/>
              <a:gdLst/>
              <a:ahLst/>
              <a:cxnLst/>
              <a:rect l="l" t="t" r="r" b="b"/>
              <a:pathLst>
                <a:path w="4773" h="5827" extrusionOk="0">
                  <a:moveTo>
                    <a:pt x="3790" y="0"/>
                  </a:moveTo>
                  <a:cubicBezTo>
                    <a:pt x="3513" y="0"/>
                    <a:pt x="3196" y="109"/>
                    <a:pt x="2967" y="144"/>
                  </a:cubicBezTo>
                  <a:lnTo>
                    <a:pt x="2848" y="161"/>
                  </a:lnTo>
                  <a:cubicBezTo>
                    <a:pt x="2007" y="676"/>
                    <a:pt x="1200" y="1825"/>
                    <a:pt x="928" y="2769"/>
                  </a:cubicBezTo>
                  <a:cubicBezTo>
                    <a:pt x="825" y="3202"/>
                    <a:pt x="1" y="5826"/>
                    <a:pt x="668" y="5826"/>
                  </a:cubicBezTo>
                  <a:cubicBezTo>
                    <a:pt x="670" y="5826"/>
                    <a:pt x="672" y="5826"/>
                    <a:pt x="674" y="5826"/>
                  </a:cubicBezTo>
                  <a:cubicBezTo>
                    <a:pt x="1108" y="5826"/>
                    <a:pt x="2351" y="3987"/>
                    <a:pt x="2593" y="3663"/>
                  </a:cubicBezTo>
                  <a:cubicBezTo>
                    <a:pt x="2988" y="3078"/>
                    <a:pt x="3346" y="2546"/>
                    <a:pt x="3709" y="1945"/>
                  </a:cubicBezTo>
                  <a:cubicBezTo>
                    <a:pt x="3965" y="1533"/>
                    <a:pt x="4772" y="524"/>
                    <a:pt x="4171" y="111"/>
                  </a:cubicBezTo>
                  <a:cubicBezTo>
                    <a:pt x="4066" y="29"/>
                    <a:pt x="3933" y="0"/>
                    <a:pt x="3790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95"/>
            <p:cNvSpPr/>
            <p:nvPr/>
          </p:nvSpPr>
          <p:spPr>
            <a:xfrm>
              <a:off x="-1761" y="3407611"/>
              <a:ext cx="2207433" cy="2378607"/>
            </a:xfrm>
            <a:custGeom>
              <a:avLst/>
              <a:gdLst/>
              <a:ahLst/>
              <a:cxnLst/>
              <a:rect l="l" t="t" r="r" b="b"/>
              <a:pathLst>
                <a:path w="10149" h="10936" extrusionOk="0">
                  <a:moveTo>
                    <a:pt x="9477" y="0"/>
                  </a:moveTo>
                  <a:lnTo>
                    <a:pt x="9477" y="0"/>
                  </a:lnTo>
                  <a:cubicBezTo>
                    <a:pt x="4137" y="1014"/>
                    <a:pt x="0" y="6300"/>
                    <a:pt x="0" y="6300"/>
                  </a:cubicBezTo>
                  <a:cubicBezTo>
                    <a:pt x="396" y="10507"/>
                    <a:pt x="5665" y="10935"/>
                    <a:pt x="5665" y="10935"/>
                  </a:cubicBezTo>
                  <a:cubicBezTo>
                    <a:pt x="10148" y="4961"/>
                    <a:pt x="9477" y="0"/>
                    <a:pt x="9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95"/>
            <p:cNvSpPr/>
            <p:nvPr/>
          </p:nvSpPr>
          <p:spPr>
            <a:xfrm>
              <a:off x="449781" y="3407611"/>
              <a:ext cx="1714572" cy="1825498"/>
            </a:xfrm>
            <a:custGeom>
              <a:avLst/>
              <a:gdLst/>
              <a:ahLst/>
              <a:cxnLst/>
              <a:rect l="l" t="t" r="r" b="b"/>
              <a:pathLst>
                <a:path w="7883" h="8393" extrusionOk="0">
                  <a:moveTo>
                    <a:pt x="7401" y="0"/>
                  </a:moveTo>
                  <a:cubicBezTo>
                    <a:pt x="4380" y="565"/>
                    <a:pt x="1719" y="2522"/>
                    <a:pt x="1" y="4104"/>
                  </a:cubicBezTo>
                  <a:cubicBezTo>
                    <a:pt x="54" y="4170"/>
                    <a:pt x="104" y="4223"/>
                    <a:pt x="157" y="4273"/>
                  </a:cubicBezTo>
                  <a:cubicBezTo>
                    <a:pt x="429" y="4602"/>
                    <a:pt x="722" y="4911"/>
                    <a:pt x="1014" y="5200"/>
                  </a:cubicBezTo>
                  <a:cubicBezTo>
                    <a:pt x="1632" y="5818"/>
                    <a:pt x="2283" y="6403"/>
                    <a:pt x="2988" y="6918"/>
                  </a:cubicBezTo>
                  <a:cubicBezTo>
                    <a:pt x="3709" y="7466"/>
                    <a:pt x="4446" y="7964"/>
                    <a:pt x="5237" y="8393"/>
                  </a:cubicBezTo>
                  <a:cubicBezTo>
                    <a:pt x="7883" y="3622"/>
                    <a:pt x="7401" y="0"/>
                    <a:pt x="7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95"/>
            <p:cNvSpPr/>
            <p:nvPr/>
          </p:nvSpPr>
          <p:spPr>
            <a:xfrm>
              <a:off x="819976" y="3407611"/>
              <a:ext cx="1313933" cy="1363088"/>
            </a:xfrm>
            <a:custGeom>
              <a:avLst/>
              <a:gdLst/>
              <a:ahLst/>
              <a:cxnLst/>
              <a:rect l="l" t="t" r="r" b="b"/>
              <a:pathLst>
                <a:path w="6041" h="6267" extrusionOk="0">
                  <a:moveTo>
                    <a:pt x="5699" y="0"/>
                  </a:moveTo>
                  <a:lnTo>
                    <a:pt x="5699" y="0"/>
                  </a:lnTo>
                  <a:cubicBezTo>
                    <a:pt x="3535" y="412"/>
                    <a:pt x="1578" y="1512"/>
                    <a:pt x="0" y="2695"/>
                  </a:cubicBezTo>
                  <a:cubicBezTo>
                    <a:pt x="375" y="3193"/>
                    <a:pt x="824" y="3622"/>
                    <a:pt x="1286" y="4034"/>
                  </a:cubicBezTo>
                  <a:cubicBezTo>
                    <a:pt x="1784" y="4479"/>
                    <a:pt x="2316" y="4928"/>
                    <a:pt x="2868" y="5303"/>
                  </a:cubicBezTo>
                  <a:cubicBezTo>
                    <a:pt x="3416" y="5682"/>
                    <a:pt x="3964" y="5991"/>
                    <a:pt x="4549" y="6267"/>
                  </a:cubicBezTo>
                  <a:cubicBezTo>
                    <a:pt x="6040" y="2592"/>
                    <a:pt x="5699" y="0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95"/>
            <p:cNvSpPr/>
            <p:nvPr/>
          </p:nvSpPr>
          <p:spPr>
            <a:xfrm>
              <a:off x="1327200" y="3407611"/>
              <a:ext cx="777136" cy="839777"/>
            </a:xfrm>
            <a:custGeom>
              <a:avLst/>
              <a:gdLst/>
              <a:ahLst/>
              <a:cxnLst/>
              <a:rect l="l" t="t" r="r" b="b"/>
              <a:pathLst>
                <a:path w="3573" h="3861" extrusionOk="0">
                  <a:moveTo>
                    <a:pt x="3367" y="0"/>
                  </a:moveTo>
                  <a:lnTo>
                    <a:pt x="3367" y="0"/>
                  </a:lnTo>
                  <a:cubicBezTo>
                    <a:pt x="2184" y="223"/>
                    <a:pt x="1051" y="668"/>
                    <a:pt x="0" y="1220"/>
                  </a:cubicBezTo>
                  <a:cubicBezTo>
                    <a:pt x="672" y="2419"/>
                    <a:pt x="1751" y="3296"/>
                    <a:pt x="3008" y="3861"/>
                  </a:cubicBezTo>
                  <a:cubicBezTo>
                    <a:pt x="3573" y="1512"/>
                    <a:pt x="3367" y="0"/>
                    <a:pt x="3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95"/>
            <p:cNvSpPr/>
            <p:nvPr/>
          </p:nvSpPr>
          <p:spPr>
            <a:xfrm>
              <a:off x="1327200" y="3638820"/>
              <a:ext cx="672300" cy="608572"/>
            </a:xfrm>
            <a:custGeom>
              <a:avLst/>
              <a:gdLst/>
              <a:ahLst/>
              <a:cxnLst/>
              <a:rect l="l" t="t" r="r" b="b"/>
              <a:pathLst>
                <a:path w="3091" h="2798" extrusionOk="0">
                  <a:moveTo>
                    <a:pt x="293" y="0"/>
                  </a:moveTo>
                  <a:cubicBezTo>
                    <a:pt x="190" y="54"/>
                    <a:pt x="87" y="103"/>
                    <a:pt x="0" y="157"/>
                  </a:cubicBezTo>
                  <a:cubicBezTo>
                    <a:pt x="672" y="1356"/>
                    <a:pt x="1751" y="2233"/>
                    <a:pt x="3008" y="2798"/>
                  </a:cubicBezTo>
                  <a:cubicBezTo>
                    <a:pt x="3041" y="2662"/>
                    <a:pt x="3058" y="2542"/>
                    <a:pt x="3090" y="2423"/>
                  </a:cubicBezTo>
                  <a:cubicBezTo>
                    <a:pt x="2596" y="2266"/>
                    <a:pt x="2147" y="2011"/>
                    <a:pt x="1718" y="1665"/>
                  </a:cubicBezTo>
                  <a:cubicBezTo>
                    <a:pt x="1171" y="1203"/>
                    <a:pt x="585" y="672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95"/>
            <p:cNvSpPr/>
            <p:nvPr/>
          </p:nvSpPr>
          <p:spPr>
            <a:xfrm>
              <a:off x="935472" y="4053604"/>
              <a:ext cx="665340" cy="664253"/>
            </a:xfrm>
            <a:custGeom>
              <a:avLst/>
              <a:gdLst/>
              <a:ahLst/>
              <a:cxnLst/>
              <a:rect l="l" t="t" r="r" b="b"/>
              <a:pathLst>
                <a:path w="3059" h="3054" extrusionOk="0">
                  <a:moveTo>
                    <a:pt x="1529" y="1"/>
                  </a:moveTo>
                  <a:cubicBezTo>
                    <a:pt x="668" y="1"/>
                    <a:pt x="1" y="685"/>
                    <a:pt x="1" y="1529"/>
                  </a:cubicBezTo>
                  <a:cubicBezTo>
                    <a:pt x="1" y="2370"/>
                    <a:pt x="668" y="3054"/>
                    <a:pt x="1529" y="3054"/>
                  </a:cubicBezTo>
                  <a:cubicBezTo>
                    <a:pt x="2370" y="3054"/>
                    <a:pt x="3058" y="2370"/>
                    <a:pt x="3058" y="1529"/>
                  </a:cubicBezTo>
                  <a:cubicBezTo>
                    <a:pt x="3058" y="685"/>
                    <a:pt x="2370" y="1"/>
                    <a:pt x="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95"/>
            <p:cNvSpPr/>
            <p:nvPr/>
          </p:nvSpPr>
          <p:spPr>
            <a:xfrm>
              <a:off x="999201" y="4120814"/>
              <a:ext cx="534404" cy="534404"/>
            </a:xfrm>
            <a:custGeom>
              <a:avLst/>
              <a:gdLst/>
              <a:ahLst/>
              <a:cxnLst/>
              <a:rect l="l" t="t" r="r" b="b"/>
              <a:pathLst>
                <a:path w="2457" h="2457" extrusionOk="0">
                  <a:moveTo>
                    <a:pt x="1236" y="1"/>
                  </a:moveTo>
                  <a:cubicBezTo>
                    <a:pt x="548" y="1"/>
                    <a:pt x="0" y="549"/>
                    <a:pt x="0" y="1220"/>
                  </a:cubicBezTo>
                  <a:cubicBezTo>
                    <a:pt x="0" y="1904"/>
                    <a:pt x="548" y="2456"/>
                    <a:pt x="1236" y="2456"/>
                  </a:cubicBezTo>
                  <a:cubicBezTo>
                    <a:pt x="1904" y="2456"/>
                    <a:pt x="2456" y="1904"/>
                    <a:pt x="2456" y="1220"/>
                  </a:cubicBezTo>
                  <a:cubicBezTo>
                    <a:pt x="2456" y="549"/>
                    <a:pt x="1904" y="1"/>
                    <a:pt x="1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95"/>
            <p:cNvSpPr/>
            <p:nvPr/>
          </p:nvSpPr>
          <p:spPr>
            <a:xfrm>
              <a:off x="1091206" y="4224129"/>
              <a:ext cx="202930" cy="189227"/>
            </a:xfrm>
            <a:custGeom>
              <a:avLst/>
              <a:gdLst/>
              <a:ahLst/>
              <a:cxnLst/>
              <a:rect l="l" t="t" r="r" b="b"/>
              <a:pathLst>
                <a:path w="933" h="870" extrusionOk="0">
                  <a:moveTo>
                    <a:pt x="830" y="1"/>
                  </a:moveTo>
                  <a:cubicBezTo>
                    <a:pt x="812" y="1"/>
                    <a:pt x="793" y="8"/>
                    <a:pt x="776" y="24"/>
                  </a:cubicBezTo>
                  <a:cubicBezTo>
                    <a:pt x="537" y="263"/>
                    <a:pt x="298" y="502"/>
                    <a:pt x="39" y="745"/>
                  </a:cubicBezTo>
                  <a:cubicBezTo>
                    <a:pt x="1" y="796"/>
                    <a:pt x="44" y="870"/>
                    <a:pt x="96" y="870"/>
                  </a:cubicBezTo>
                  <a:cubicBezTo>
                    <a:pt x="111" y="870"/>
                    <a:pt x="127" y="863"/>
                    <a:pt x="142" y="848"/>
                  </a:cubicBezTo>
                  <a:cubicBezTo>
                    <a:pt x="385" y="605"/>
                    <a:pt x="640" y="366"/>
                    <a:pt x="879" y="107"/>
                  </a:cubicBezTo>
                  <a:cubicBezTo>
                    <a:pt x="933" y="69"/>
                    <a:pt x="886" y="1"/>
                    <a:pt x="830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95"/>
            <p:cNvSpPr/>
            <p:nvPr/>
          </p:nvSpPr>
          <p:spPr>
            <a:xfrm>
              <a:off x="1215185" y="4330055"/>
              <a:ext cx="125281" cy="113319"/>
            </a:xfrm>
            <a:custGeom>
              <a:avLst/>
              <a:gdLst/>
              <a:ahLst/>
              <a:cxnLst/>
              <a:rect l="l" t="t" r="r" b="b"/>
              <a:pathLst>
                <a:path w="576" h="521" extrusionOk="0">
                  <a:moveTo>
                    <a:pt x="475" y="1"/>
                  </a:moveTo>
                  <a:cubicBezTo>
                    <a:pt x="461" y="1"/>
                    <a:pt x="447" y="5"/>
                    <a:pt x="433" y="15"/>
                  </a:cubicBezTo>
                  <a:cubicBezTo>
                    <a:pt x="309" y="155"/>
                    <a:pt x="173" y="275"/>
                    <a:pt x="54" y="394"/>
                  </a:cubicBezTo>
                  <a:cubicBezTo>
                    <a:pt x="0" y="448"/>
                    <a:pt x="48" y="521"/>
                    <a:pt x="97" y="521"/>
                  </a:cubicBezTo>
                  <a:cubicBezTo>
                    <a:pt x="113" y="521"/>
                    <a:pt x="128" y="514"/>
                    <a:pt x="140" y="497"/>
                  </a:cubicBezTo>
                  <a:cubicBezTo>
                    <a:pt x="276" y="378"/>
                    <a:pt x="396" y="238"/>
                    <a:pt x="536" y="118"/>
                  </a:cubicBezTo>
                  <a:cubicBezTo>
                    <a:pt x="575" y="66"/>
                    <a:pt x="529" y="1"/>
                    <a:pt x="475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95"/>
            <p:cNvSpPr/>
            <p:nvPr/>
          </p:nvSpPr>
          <p:spPr>
            <a:xfrm>
              <a:off x="1270214" y="4371163"/>
              <a:ext cx="188575" cy="178787"/>
            </a:xfrm>
            <a:custGeom>
              <a:avLst/>
              <a:gdLst/>
              <a:ahLst/>
              <a:cxnLst/>
              <a:rect l="l" t="t" r="r" b="b"/>
              <a:pathLst>
                <a:path w="867" h="822" extrusionOk="0">
                  <a:moveTo>
                    <a:pt x="765" y="1"/>
                  </a:moveTo>
                  <a:cubicBezTo>
                    <a:pt x="751" y="1"/>
                    <a:pt x="738" y="5"/>
                    <a:pt x="728" y="16"/>
                  </a:cubicBezTo>
                  <a:cubicBezTo>
                    <a:pt x="505" y="255"/>
                    <a:pt x="262" y="481"/>
                    <a:pt x="40" y="704"/>
                  </a:cubicBezTo>
                  <a:cubicBezTo>
                    <a:pt x="1" y="756"/>
                    <a:pt x="47" y="822"/>
                    <a:pt x="101" y="822"/>
                  </a:cubicBezTo>
                  <a:cubicBezTo>
                    <a:pt x="115" y="822"/>
                    <a:pt x="129" y="817"/>
                    <a:pt x="143" y="807"/>
                  </a:cubicBezTo>
                  <a:cubicBezTo>
                    <a:pt x="365" y="564"/>
                    <a:pt x="592" y="341"/>
                    <a:pt x="814" y="119"/>
                  </a:cubicBezTo>
                  <a:cubicBezTo>
                    <a:pt x="866" y="64"/>
                    <a:pt x="814" y="1"/>
                    <a:pt x="765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95"/>
            <p:cNvSpPr/>
            <p:nvPr/>
          </p:nvSpPr>
          <p:spPr>
            <a:xfrm>
              <a:off x="1469667" y="4165620"/>
              <a:ext cx="36975" cy="29798"/>
            </a:xfrm>
            <a:custGeom>
              <a:avLst/>
              <a:gdLst/>
              <a:ahLst/>
              <a:cxnLst/>
              <a:rect l="l" t="t" r="r" b="b"/>
              <a:pathLst>
                <a:path w="170" h="137" extrusionOk="0">
                  <a:moveTo>
                    <a:pt x="87" y="1"/>
                  </a:moveTo>
                  <a:cubicBezTo>
                    <a:pt x="0" y="1"/>
                    <a:pt x="0" y="137"/>
                    <a:pt x="87" y="137"/>
                  </a:cubicBezTo>
                  <a:cubicBezTo>
                    <a:pt x="169" y="137"/>
                    <a:pt x="169" y="1"/>
                    <a:pt x="87" y="1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95"/>
            <p:cNvSpPr/>
            <p:nvPr/>
          </p:nvSpPr>
          <p:spPr>
            <a:xfrm>
              <a:off x="1017907" y="4565396"/>
              <a:ext cx="40673" cy="29798"/>
            </a:xfrm>
            <a:custGeom>
              <a:avLst/>
              <a:gdLst/>
              <a:ahLst/>
              <a:cxnLst/>
              <a:rect l="l" t="t" r="r" b="b"/>
              <a:pathLst>
                <a:path w="187" h="137" extrusionOk="0">
                  <a:moveTo>
                    <a:pt x="83" y="0"/>
                  </a:moveTo>
                  <a:cubicBezTo>
                    <a:pt x="1" y="0"/>
                    <a:pt x="1" y="136"/>
                    <a:pt x="83" y="136"/>
                  </a:cubicBezTo>
                  <a:cubicBezTo>
                    <a:pt x="186" y="136"/>
                    <a:pt x="186" y="0"/>
                    <a:pt x="83" y="0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95"/>
            <p:cNvSpPr/>
            <p:nvPr/>
          </p:nvSpPr>
          <p:spPr>
            <a:xfrm>
              <a:off x="1051185" y="4139737"/>
              <a:ext cx="37845" cy="29798"/>
            </a:xfrm>
            <a:custGeom>
              <a:avLst/>
              <a:gdLst/>
              <a:ahLst/>
              <a:cxnLst/>
              <a:rect l="l" t="t" r="r" b="b"/>
              <a:pathLst>
                <a:path w="174" h="137" extrusionOk="0">
                  <a:moveTo>
                    <a:pt x="87" y="0"/>
                  </a:moveTo>
                  <a:cubicBezTo>
                    <a:pt x="0" y="0"/>
                    <a:pt x="0" y="136"/>
                    <a:pt x="87" y="136"/>
                  </a:cubicBezTo>
                  <a:cubicBezTo>
                    <a:pt x="173" y="136"/>
                    <a:pt x="173" y="0"/>
                    <a:pt x="87" y="0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95"/>
            <p:cNvSpPr/>
            <p:nvPr/>
          </p:nvSpPr>
          <p:spPr>
            <a:xfrm>
              <a:off x="1450744" y="4587799"/>
              <a:ext cx="41543" cy="29798"/>
            </a:xfrm>
            <a:custGeom>
              <a:avLst/>
              <a:gdLst/>
              <a:ahLst/>
              <a:cxnLst/>
              <a:rect l="l" t="t" r="r" b="b"/>
              <a:pathLst>
                <a:path w="191" h="137" extrusionOk="0">
                  <a:moveTo>
                    <a:pt x="87" y="0"/>
                  </a:moveTo>
                  <a:cubicBezTo>
                    <a:pt x="1" y="0"/>
                    <a:pt x="1" y="136"/>
                    <a:pt x="87" y="136"/>
                  </a:cubicBezTo>
                  <a:cubicBezTo>
                    <a:pt x="190" y="136"/>
                    <a:pt x="190" y="0"/>
                    <a:pt x="87" y="0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95"/>
            <p:cNvSpPr/>
            <p:nvPr/>
          </p:nvSpPr>
          <p:spPr>
            <a:xfrm>
              <a:off x="1547534" y="4370946"/>
              <a:ext cx="37845" cy="29798"/>
            </a:xfrm>
            <a:custGeom>
              <a:avLst/>
              <a:gdLst/>
              <a:ahLst/>
              <a:cxnLst/>
              <a:rect l="l" t="t" r="r" b="b"/>
              <a:pathLst>
                <a:path w="174" h="137" extrusionOk="0">
                  <a:moveTo>
                    <a:pt x="87" y="0"/>
                  </a:moveTo>
                  <a:cubicBezTo>
                    <a:pt x="1" y="0"/>
                    <a:pt x="1" y="136"/>
                    <a:pt x="87" y="136"/>
                  </a:cubicBezTo>
                  <a:cubicBezTo>
                    <a:pt x="174" y="136"/>
                    <a:pt x="174" y="0"/>
                    <a:pt x="87" y="0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95"/>
            <p:cNvSpPr/>
            <p:nvPr/>
          </p:nvSpPr>
          <p:spPr>
            <a:xfrm>
              <a:off x="1259991" y="4064480"/>
              <a:ext cx="37845" cy="30668"/>
            </a:xfrm>
            <a:custGeom>
              <a:avLst/>
              <a:gdLst/>
              <a:ahLst/>
              <a:cxnLst/>
              <a:rect l="l" t="t" r="r" b="b"/>
              <a:pathLst>
                <a:path w="174" h="141" extrusionOk="0">
                  <a:moveTo>
                    <a:pt x="87" y="0"/>
                  </a:moveTo>
                  <a:cubicBezTo>
                    <a:pt x="0" y="0"/>
                    <a:pt x="0" y="140"/>
                    <a:pt x="87" y="140"/>
                  </a:cubicBezTo>
                  <a:cubicBezTo>
                    <a:pt x="173" y="140"/>
                    <a:pt x="173" y="0"/>
                    <a:pt x="87" y="0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95"/>
            <p:cNvSpPr/>
            <p:nvPr/>
          </p:nvSpPr>
          <p:spPr>
            <a:xfrm>
              <a:off x="942650" y="4352023"/>
              <a:ext cx="37845" cy="29798"/>
            </a:xfrm>
            <a:custGeom>
              <a:avLst/>
              <a:gdLst/>
              <a:ahLst/>
              <a:cxnLst/>
              <a:rect l="l" t="t" r="r" b="b"/>
              <a:pathLst>
                <a:path w="174" h="137" extrusionOk="0">
                  <a:moveTo>
                    <a:pt x="87" y="1"/>
                  </a:moveTo>
                  <a:cubicBezTo>
                    <a:pt x="1" y="1"/>
                    <a:pt x="1" y="137"/>
                    <a:pt x="87" y="137"/>
                  </a:cubicBezTo>
                  <a:cubicBezTo>
                    <a:pt x="174" y="137"/>
                    <a:pt x="174" y="1"/>
                    <a:pt x="87" y="1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95"/>
            <p:cNvSpPr/>
            <p:nvPr/>
          </p:nvSpPr>
          <p:spPr>
            <a:xfrm>
              <a:off x="1237588" y="4672844"/>
              <a:ext cx="37845" cy="30668"/>
            </a:xfrm>
            <a:custGeom>
              <a:avLst/>
              <a:gdLst/>
              <a:ahLst/>
              <a:cxnLst/>
              <a:rect l="l" t="t" r="r" b="b"/>
              <a:pathLst>
                <a:path w="174" h="141" extrusionOk="0">
                  <a:moveTo>
                    <a:pt x="87" y="1"/>
                  </a:moveTo>
                  <a:cubicBezTo>
                    <a:pt x="0" y="1"/>
                    <a:pt x="0" y="141"/>
                    <a:pt x="87" y="141"/>
                  </a:cubicBezTo>
                  <a:cubicBezTo>
                    <a:pt x="173" y="141"/>
                    <a:pt x="173" y="1"/>
                    <a:pt x="87" y="1"/>
                  </a:cubicBezTo>
                  <a:close/>
                </a:path>
              </a:pathLst>
            </a:custGeom>
            <a:solidFill>
              <a:srgbClr val="28B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95"/>
            <p:cNvSpPr/>
            <p:nvPr/>
          </p:nvSpPr>
          <p:spPr>
            <a:xfrm>
              <a:off x="793876" y="4038379"/>
              <a:ext cx="29798" cy="26318"/>
            </a:xfrm>
            <a:custGeom>
              <a:avLst/>
              <a:gdLst/>
              <a:ahLst/>
              <a:cxnLst/>
              <a:rect l="l" t="t" r="r" b="b"/>
              <a:pathLst>
                <a:path w="137" h="121" extrusionOk="0">
                  <a:moveTo>
                    <a:pt x="67" y="1"/>
                  </a:moveTo>
                  <a:cubicBezTo>
                    <a:pt x="1" y="1"/>
                    <a:pt x="1" y="120"/>
                    <a:pt x="67" y="120"/>
                  </a:cubicBezTo>
                  <a:cubicBezTo>
                    <a:pt x="137" y="120"/>
                    <a:pt x="13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95"/>
            <p:cNvSpPr/>
            <p:nvPr/>
          </p:nvSpPr>
          <p:spPr>
            <a:xfrm>
              <a:off x="1510993" y="4655009"/>
              <a:ext cx="29580" cy="22620"/>
            </a:xfrm>
            <a:custGeom>
              <a:avLst/>
              <a:gdLst/>
              <a:ahLst/>
              <a:cxnLst/>
              <a:rect l="l" t="t" r="r" b="b"/>
              <a:pathLst>
                <a:path w="136" h="104" extrusionOk="0">
                  <a:moveTo>
                    <a:pt x="66" y="0"/>
                  </a:moveTo>
                  <a:cubicBezTo>
                    <a:pt x="0" y="0"/>
                    <a:pt x="0" y="103"/>
                    <a:pt x="66" y="103"/>
                  </a:cubicBezTo>
                  <a:cubicBezTo>
                    <a:pt x="136" y="103"/>
                    <a:pt x="136" y="0"/>
                    <a:pt x="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95"/>
            <p:cNvSpPr/>
            <p:nvPr/>
          </p:nvSpPr>
          <p:spPr>
            <a:xfrm>
              <a:off x="435426" y="4348543"/>
              <a:ext cx="29798" cy="22620"/>
            </a:xfrm>
            <a:custGeom>
              <a:avLst/>
              <a:gdLst/>
              <a:ahLst/>
              <a:cxnLst/>
              <a:rect l="l" t="t" r="r" b="b"/>
              <a:pathLst>
                <a:path w="137" h="104" extrusionOk="0">
                  <a:moveTo>
                    <a:pt x="67" y="0"/>
                  </a:moveTo>
                  <a:cubicBezTo>
                    <a:pt x="1" y="0"/>
                    <a:pt x="1" y="103"/>
                    <a:pt x="67" y="103"/>
                  </a:cubicBezTo>
                  <a:cubicBezTo>
                    <a:pt x="137" y="103"/>
                    <a:pt x="13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95"/>
            <p:cNvSpPr/>
            <p:nvPr/>
          </p:nvSpPr>
          <p:spPr>
            <a:xfrm>
              <a:off x="498285" y="4415752"/>
              <a:ext cx="30668" cy="22620"/>
            </a:xfrm>
            <a:custGeom>
              <a:avLst/>
              <a:gdLst/>
              <a:ahLst/>
              <a:cxnLst/>
              <a:rect l="l" t="t" r="r" b="b"/>
              <a:pathLst>
                <a:path w="141" h="104" extrusionOk="0">
                  <a:moveTo>
                    <a:pt x="70" y="0"/>
                  </a:moveTo>
                  <a:cubicBezTo>
                    <a:pt x="0" y="0"/>
                    <a:pt x="0" y="103"/>
                    <a:pt x="70" y="103"/>
                  </a:cubicBezTo>
                  <a:cubicBezTo>
                    <a:pt x="140" y="103"/>
                    <a:pt x="140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95"/>
            <p:cNvSpPr/>
            <p:nvPr/>
          </p:nvSpPr>
          <p:spPr>
            <a:xfrm>
              <a:off x="577022" y="4508845"/>
              <a:ext cx="29798" cy="22620"/>
            </a:xfrm>
            <a:custGeom>
              <a:avLst/>
              <a:gdLst/>
              <a:ahLst/>
              <a:cxnLst/>
              <a:rect l="l" t="t" r="r" b="b"/>
              <a:pathLst>
                <a:path w="137" h="104" extrusionOk="0">
                  <a:moveTo>
                    <a:pt x="71" y="1"/>
                  </a:moveTo>
                  <a:cubicBezTo>
                    <a:pt x="1" y="1"/>
                    <a:pt x="1" y="104"/>
                    <a:pt x="71" y="104"/>
                  </a:cubicBezTo>
                  <a:cubicBezTo>
                    <a:pt x="137" y="104"/>
                    <a:pt x="137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95"/>
            <p:cNvSpPr/>
            <p:nvPr/>
          </p:nvSpPr>
          <p:spPr>
            <a:xfrm>
              <a:off x="659457" y="4583232"/>
              <a:ext cx="29798" cy="22620"/>
            </a:xfrm>
            <a:custGeom>
              <a:avLst/>
              <a:gdLst/>
              <a:ahLst/>
              <a:cxnLst/>
              <a:rect l="l" t="t" r="r" b="b"/>
              <a:pathLst>
                <a:path w="137" h="104" extrusionOk="0">
                  <a:moveTo>
                    <a:pt x="67" y="1"/>
                  </a:moveTo>
                  <a:cubicBezTo>
                    <a:pt x="1" y="1"/>
                    <a:pt x="1" y="104"/>
                    <a:pt x="67" y="104"/>
                  </a:cubicBezTo>
                  <a:cubicBezTo>
                    <a:pt x="137" y="104"/>
                    <a:pt x="13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95"/>
            <p:cNvSpPr/>
            <p:nvPr/>
          </p:nvSpPr>
          <p:spPr>
            <a:xfrm>
              <a:off x="744719" y="4669364"/>
              <a:ext cx="30668" cy="22620"/>
            </a:xfrm>
            <a:custGeom>
              <a:avLst/>
              <a:gdLst/>
              <a:ahLst/>
              <a:cxnLst/>
              <a:rect l="l" t="t" r="r" b="b"/>
              <a:pathLst>
                <a:path w="141" h="104" extrusionOk="0">
                  <a:moveTo>
                    <a:pt x="70" y="0"/>
                  </a:moveTo>
                  <a:cubicBezTo>
                    <a:pt x="0" y="0"/>
                    <a:pt x="0" y="103"/>
                    <a:pt x="70" y="103"/>
                  </a:cubicBezTo>
                  <a:cubicBezTo>
                    <a:pt x="140" y="103"/>
                    <a:pt x="140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5"/>
            <p:cNvSpPr/>
            <p:nvPr/>
          </p:nvSpPr>
          <p:spPr>
            <a:xfrm>
              <a:off x="827154" y="4751799"/>
              <a:ext cx="29798" cy="22620"/>
            </a:xfrm>
            <a:custGeom>
              <a:avLst/>
              <a:gdLst/>
              <a:ahLst/>
              <a:cxnLst/>
              <a:rect l="l" t="t" r="r" b="b"/>
              <a:pathLst>
                <a:path w="137" h="104" extrusionOk="0">
                  <a:moveTo>
                    <a:pt x="70" y="0"/>
                  </a:moveTo>
                  <a:cubicBezTo>
                    <a:pt x="0" y="0"/>
                    <a:pt x="0" y="103"/>
                    <a:pt x="70" y="103"/>
                  </a:cubicBezTo>
                  <a:cubicBezTo>
                    <a:pt x="136" y="103"/>
                    <a:pt x="136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5"/>
            <p:cNvSpPr/>
            <p:nvPr/>
          </p:nvSpPr>
          <p:spPr>
            <a:xfrm>
              <a:off x="931992" y="4829666"/>
              <a:ext cx="29798" cy="27188"/>
            </a:xfrm>
            <a:custGeom>
              <a:avLst/>
              <a:gdLst/>
              <a:ahLst/>
              <a:cxnLst/>
              <a:rect l="l" t="t" r="r" b="b"/>
              <a:pathLst>
                <a:path w="137" h="125" extrusionOk="0">
                  <a:moveTo>
                    <a:pt x="66" y="1"/>
                  </a:moveTo>
                  <a:cubicBezTo>
                    <a:pt x="0" y="1"/>
                    <a:pt x="0" y="125"/>
                    <a:pt x="66" y="125"/>
                  </a:cubicBezTo>
                  <a:cubicBezTo>
                    <a:pt x="136" y="125"/>
                    <a:pt x="136" y="1"/>
                    <a:pt x="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5"/>
            <p:cNvSpPr/>
            <p:nvPr/>
          </p:nvSpPr>
          <p:spPr>
            <a:xfrm>
              <a:off x="1035960" y="4919279"/>
              <a:ext cx="30668" cy="22620"/>
            </a:xfrm>
            <a:custGeom>
              <a:avLst/>
              <a:gdLst/>
              <a:ahLst/>
              <a:cxnLst/>
              <a:rect l="l" t="t" r="r" b="b"/>
              <a:pathLst>
                <a:path w="141" h="104" extrusionOk="0">
                  <a:moveTo>
                    <a:pt x="70" y="1"/>
                  </a:moveTo>
                  <a:cubicBezTo>
                    <a:pt x="0" y="1"/>
                    <a:pt x="0" y="104"/>
                    <a:pt x="70" y="104"/>
                  </a:cubicBezTo>
                  <a:cubicBezTo>
                    <a:pt x="140" y="104"/>
                    <a:pt x="140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5"/>
            <p:cNvSpPr/>
            <p:nvPr/>
          </p:nvSpPr>
          <p:spPr>
            <a:xfrm>
              <a:off x="1137100" y="4994536"/>
              <a:ext cx="29798" cy="22620"/>
            </a:xfrm>
            <a:custGeom>
              <a:avLst/>
              <a:gdLst/>
              <a:ahLst/>
              <a:cxnLst/>
              <a:rect l="l" t="t" r="r" b="b"/>
              <a:pathLst>
                <a:path w="137" h="104" extrusionOk="0">
                  <a:moveTo>
                    <a:pt x="71" y="1"/>
                  </a:moveTo>
                  <a:cubicBezTo>
                    <a:pt x="1" y="1"/>
                    <a:pt x="1" y="104"/>
                    <a:pt x="71" y="104"/>
                  </a:cubicBezTo>
                  <a:cubicBezTo>
                    <a:pt x="137" y="104"/>
                    <a:pt x="137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5"/>
            <p:cNvSpPr/>
            <p:nvPr/>
          </p:nvSpPr>
          <p:spPr>
            <a:xfrm>
              <a:off x="1237588" y="5068923"/>
              <a:ext cx="30668" cy="22620"/>
            </a:xfrm>
            <a:custGeom>
              <a:avLst/>
              <a:gdLst/>
              <a:ahLst/>
              <a:cxnLst/>
              <a:rect l="l" t="t" r="r" b="b"/>
              <a:pathLst>
                <a:path w="141" h="104" extrusionOk="0">
                  <a:moveTo>
                    <a:pt x="70" y="1"/>
                  </a:moveTo>
                  <a:cubicBezTo>
                    <a:pt x="0" y="1"/>
                    <a:pt x="0" y="104"/>
                    <a:pt x="70" y="104"/>
                  </a:cubicBezTo>
                  <a:cubicBezTo>
                    <a:pt x="140" y="104"/>
                    <a:pt x="140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5"/>
            <p:cNvSpPr/>
            <p:nvPr/>
          </p:nvSpPr>
          <p:spPr>
            <a:xfrm>
              <a:off x="1354171" y="5139830"/>
              <a:ext cx="29580" cy="22620"/>
            </a:xfrm>
            <a:custGeom>
              <a:avLst/>
              <a:gdLst/>
              <a:ahLst/>
              <a:cxnLst/>
              <a:rect l="l" t="t" r="r" b="b"/>
              <a:pathLst>
                <a:path w="136" h="104" extrusionOk="0">
                  <a:moveTo>
                    <a:pt x="66" y="0"/>
                  </a:moveTo>
                  <a:cubicBezTo>
                    <a:pt x="0" y="0"/>
                    <a:pt x="0" y="103"/>
                    <a:pt x="66" y="103"/>
                  </a:cubicBezTo>
                  <a:cubicBezTo>
                    <a:pt x="136" y="103"/>
                    <a:pt x="136" y="0"/>
                    <a:pt x="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5"/>
            <p:cNvSpPr/>
            <p:nvPr/>
          </p:nvSpPr>
          <p:spPr>
            <a:xfrm>
              <a:off x="1457922" y="5203341"/>
              <a:ext cx="30885" cy="26318"/>
            </a:xfrm>
            <a:custGeom>
              <a:avLst/>
              <a:gdLst/>
              <a:ahLst/>
              <a:cxnLst/>
              <a:rect l="l" t="t" r="r" b="b"/>
              <a:pathLst>
                <a:path w="142" h="121" extrusionOk="0">
                  <a:moveTo>
                    <a:pt x="71" y="1"/>
                  </a:moveTo>
                  <a:cubicBezTo>
                    <a:pt x="1" y="1"/>
                    <a:pt x="1" y="120"/>
                    <a:pt x="71" y="120"/>
                  </a:cubicBezTo>
                  <a:cubicBezTo>
                    <a:pt x="141" y="120"/>
                    <a:pt x="141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5"/>
            <p:cNvSpPr/>
            <p:nvPr/>
          </p:nvSpPr>
          <p:spPr>
            <a:xfrm>
              <a:off x="1659550" y="4748101"/>
              <a:ext cx="30885" cy="22620"/>
            </a:xfrm>
            <a:custGeom>
              <a:avLst/>
              <a:gdLst/>
              <a:ahLst/>
              <a:cxnLst/>
              <a:rect l="l" t="t" r="r" b="b"/>
              <a:pathLst>
                <a:path w="142" h="104" extrusionOk="0">
                  <a:moveTo>
                    <a:pt x="71" y="1"/>
                  </a:moveTo>
                  <a:cubicBezTo>
                    <a:pt x="1" y="1"/>
                    <a:pt x="1" y="104"/>
                    <a:pt x="71" y="104"/>
                  </a:cubicBezTo>
                  <a:cubicBezTo>
                    <a:pt x="141" y="104"/>
                    <a:pt x="141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5"/>
            <p:cNvSpPr/>
            <p:nvPr/>
          </p:nvSpPr>
          <p:spPr>
            <a:xfrm>
              <a:off x="1742202" y="4792908"/>
              <a:ext cx="29580" cy="22620"/>
            </a:xfrm>
            <a:custGeom>
              <a:avLst/>
              <a:gdLst/>
              <a:ahLst/>
              <a:cxnLst/>
              <a:rect l="l" t="t" r="r" b="b"/>
              <a:pathLst>
                <a:path w="136" h="104" extrusionOk="0">
                  <a:moveTo>
                    <a:pt x="70" y="1"/>
                  </a:moveTo>
                  <a:cubicBezTo>
                    <a:pt x="0" y="1"/>
                    <a:pt x="0" y="104"/>
                    <a:pt x="70" y="104"/>
                  </a:cubicBezTo>
                  <a:cubicBezTo>
                    <a:pt x="136" y="104"/>
                    <a:pt x="136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5"/>
            <p:cNvSpPr/>
            <p:nvPr/>
          </p:nvSpPr>
          <p:spPr>
            <a:xfrm>
              <a:off x="849557" y="4105588"/>
              <a:ext cx="29798" cy="22620"/>
            </a:xfrm>
            <a:custGeom>
              <a:avLst/>
              <a:gdLst/>
              <a:ahLst/>
              <a:cxnLst/>
              <a:rect l="l" t="t" r="r" b="b"/>
              <a:pathLst>
                <a:path w="137" h="104" extrusionOk="0">
                  <a:moveTo>
                    <a:pt x="70" y="1"/>
                  </a:moveTo>
                  <a:cubicBezTo>
                    <a:pt x="0" y="1"/>
                    <a:pt x="0" y="104"/>
                    <a:pt x="70" y="104"/>
                  </a:cubicBezTo>
                  <a:cubicBezTo>
                    <a:pt x="136" y="104"/>
                    <a:pt x="136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5"/>
            <p:cNvSpPr/>
            <p:nvPr/>
          </p:nvSpPr>
          <p:spPr>
            <a:xfrm>
              <a:off x="1591470" y="3503967"/>
              <a:ext cx="389112" cy="194012"/>
            </a:xfrm>
            <a:custGeom>
              <a:avLst/>
              <a:gdLst/>
              <a:ahLst/>
              <a:cxnLst/>
              <a:rect l="l" t="t" r="r" b="b"/>
              <a:pathLst>
                <a:path w="1789" h="892" extrusionOk="0">
                  <a:moveTo>
                    <a:pt x="1685" y="1"/>
                  </a:moveTo>
                  <a:cubicBezTo>
                    <a:pt x="1680" y="1"/>
                    <a:pt x="1675" y="1"/>
                    <a:pt x="1669" y="2"/>
                  </a:cubicBezTo>
                  <a:cubicBezTo>
                    <a:pt x="1105" y="208"/>
                    <a:pt x="557" y="431"/>
                    <a:pt x="59" y="760"/>
                  </a:cubicBezTo>
                  <a:cubicBezTo>
                    <a:pt x="0" y="802"/>
                    <a:pt x="28" y="892"/>
                    <a:pt x="86" y="892"/>
                  </a:cubicBezTo>
                  <a:cubicBezTo>
                    <a:pt x="98" y="892"/>
                    <a:pt x="111" y="888"/>
                    <a:pt x="124" y="880"/>
                  </a:cubicBezTo>
                  <a:cubicBezTo>
                    <a:pt x="606" y="554"/>
                    <a:pt x="1154" y="328"/>
                    <a:pt x="1723" y="142"/>
                  </a:cubicBezTo>
                  <a:cubicBezTo>
                    <a:pt x="1789" y="108"/>
                    <a:pt x="1760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5"/>
            <p:cNvSpPr/>
            <p:nvPr/>
          </p:nvSpPr>
          <p:spPr>
            <a:xfrm>
              <a:off x="-196212" y="4003796"/>
              <a:ext cx="759301" cy="641197"/>
            </a:xfrm>
            <a:custGeom>
              <a:avLst/>
              <a:gdLst/>
              <a:ahLst/>
              <a:cxnLst/>
              <a:rect l="l" t="t" r="r" b="b"/>
              <a:pathLst>
                <a:path w="3491" h="2948" extrusionOk="0">
                  <a:moveTo>
                    <a:pt x="3400" y="0"/>
                  </a:moveTo>
                  <a:cubicBezTo>
                    <a:pt x="3384" y="0"/>
                    <a:pt x="3367" y="7"/>
                    <a:pt x="3350" y="24"/>
                  </a:cubicBezTo>
                  <a:cubicBezTo>
                    <a:pt x="2266" y="967"/>
                    <a:pt x="1100" y="1841"/>
                    <a:pt x="54" y="2821"/>
                  </a:cubicBezTo>
                  <a:cubicBezTo>
                    <a:pt x="0" y="2875"/>
                    <a:pt x="48" y="2948"/>
                    <a:pt x="97" y="2948"/>
                  </a:cubicBezTo>
                  <a:cubicBezTo>
                    <a:pt x="112" y="2948"/>
                    <a:pt x="128" y="2941"/>
                    <a:pt x="140" y="2924"/>
                  </a:cubicBezTo>
                  <a:cubicBezTo>
                    <a:pt x="1203" y="1927"/>
                    <a:pt x="2353" y="1070"/>
                    <a:pt x="3453" y="110"/>
                  </a:cubicBezTo>
                  <a:cubicBezTo>
                    <a:pt x="3490" y="70"/>
                    <a:pt x="3452" y="0"/>
                    <a:pt x="3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5"/>
            <p:cNvSpPr/>
            <p:nvPr/>
          </p:nvSpPr>
          <p:spPr>
            <a:xfrm>
              <a:off x="1416595" y="4937332"/>
              <a:ext cx="545931" cy="825204"/>
            </a:xfrm>
            <a:custGeom>
              <a:avLst/>
              <a:gdLst/>
              <a:ahLst/>
              <a:cxnLst/>
              <a:rect l="l" t="t" r="r" b="b"/>
              <a:pathLst>
                <a:path w="2510" h="3794" extrusionOk="0">
                  <a:moveTo>
                    <a:pt x="2425" y="1"/>
                  </a:moveTo>
                  <a:cubicBezTo>
                    <a:pt x="2404" y="1"/>
                    <a:pt x="2383" y="13"/>
                    <a:pt x="2370" y="42"/>
                  </a:cubicBezTo>
                  <a:cubicBezTo>
                    <a:pt x="1600" y="1257"/>
                    <a:pt x="760" y="2427"/>
                    <a:pt x="38" y="3696"/>
                  </a:cubicBezTo>
                  <a:cubicBezTo>
                    <a:pt x="1" y="3746"/>
                    <a:pt x="50" y="3793"/>
                    <a:pt x="100" y="3793"/>
                  </a:cubicBezTo>
                  <a:cubicBezTo>
                    <a:pt x="121" y="3793"/>
                    <a:pt x="142" y="3785"/>
                    <a:pt x="158" y="3766"/>
                  </a:cubicBezTo>
                  <a:cubicBezTo>
                    <a:pt x="863" y="2493"/>
                    <a:pt x="1719" y="1327"/>
                    <a:pt x="2473" y="107"/>
                  </a:cubicBezTo>
                  <a:cubicBezTo>
                    <a:pt x="2509" y="50"/>
                    <a:pt x="2468" y="1"/>
                    <a:pt x="24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5"/>
            <p:cNvSpPr/>
            <p:nvPr/>
          </p:nvSpPr>
          <p:spPr>
            <a:xfrm>
              <a:off x="403729" y="1757448"/>
              <a:ext cx="183137" cy="160299"/>
            </a:xfrm>
            <a:custGeom>
              <a:avLst/>
              <a:gdLst/>
              <a:ahLst/>
              <a:cxnLst/>
              <a:rect l="l" t="t" r="r" b="b"/>
              <a:pathLst>
                <a:path w="842" h="737" extrusionOk="0">
                  <a:moveTo>
                    <a:pt x="343" y="1"/>
                  </a:moveTo>
                  <a:cubicBezTo>
                    <a:pt x="310" y="1"/>
                    <a:pt x="277" y="33"/>
                    <a:pt x="277" y="54"/>
                  </a:cubicBezTo>
                  <a:cubicBezTo>
                    <a:pt x="256" y="120"/>
                    <a:pt x="240" y="174"/>
                    <a:pt x="240" y="239"/>
                  </a:cubicBezTo>
                  <a:cubicBezTo>
                    <a:pt x="190" y="260"/>
                    <a:pt x="120" y="293"/>
                    <a:pt x="71" y="293"/>
                  </a:cubicBezTo>
                  <a:cubicBezTo>
                    <a:pt x="1" y="310"/>
                    <a:pt x="1" y="413"/>
                    <a:pt x="71" y="429"/>
                  </a:cubicBezTo>
                  <a:cubicBezTo>
                    <a:pt x="120" y="446"/>
                    <a:pt x="190" y="466"/>
                    <a:pt x="256" y="466"/>
                  </a:cubicBezTo>
                  <a:cubicBezTo>
                    <a:pt x="256" y="532"/>
                    <a:pt x="277" y="602"/>
                    <a:pt x="277" y="672"/>
                  </a:cubicBezTo>
                  <a:cubicBezTo>
                    <a:pt x="277" y="716"/>
                    <a:pt x="310" y="736"/>
                    <a:pt x="342" y="736"/>
                  </a:cubicBezTo>
                  <a:cubicBezTo>
                    <a:pt x="370" y="736"/>
                    <a:pt x="396" y="720"/>
                    <a:pt x="396" y="689"/>
                  </a:cubicBezTo>
                  <a:cubicBezTo>
                    <a:pt x="446" y="635"/>
                    <a:pt x="483" y="586"/>
                    <a:pt x="516" y="532"/>
                  </a:cubicBezTo>
                  <a:cubicBezTo>
                    <a:pt x="532" y="532"/>
                    <a:pt x="565" y="549"/>
                    <a:pt x="586" y="549"/>
                  </a:cubicBezTo>
                  <a:cubicBezTo>
                    <a:pt x="635" y="586"/>
                    <a:pt x="689" y="619"/>
                    <a:pt x="755" y="619"/>
                  </a:cubicBezTo>
                  <a:cubicBezTo>
                    <a:pt x="760" y="623"/>
                    <a:pt x="765" y="625"/>
                    <a:pt x="771" y="625"/>
                  </a:cubicBezTo>
                  <a:cubicBezTo>
                    <a:pt x="784" y="625"/>
                    <a:pt x="802" y="614"/>
                    <a:pt x="825" y="602"/>
                  </a:cubicBezTo>
                  <a:cubicBezTo>
                    <a:pt x="841" y="586"/>
                    <a:pt x="841" y="549"/>
                    <a:pt x="825" y="532"/>
                  </a:cubicBezTo>
                  <a:cubicBezTo>
                    <a:pt x="771" y="446"/>
                    <a:pt x="722" y="380"/>
                    <a:pt x="668" y="310"/>
                  </a:cubicBezTo>
                  <a:cubicBezTo>
                    <a:pt x="705" y="277"/>
                    <a:pt x="738" y="223"/>
                    <a:pt x="792" y="174"/>
                  </a:cubicBezTo>
                  <a:cubicBezTo>
                    <a:pt x="808" y="157"/>
                    <a:pt x="808" y="120"/>
                    <a:pt x="792" y="87"/>
                  </a:cubicBezTo>
                  <a:cubicBezTo>
                    <a:pt x="777" y="75"/>
                    <a:pt x="757" y="64"/>
                    <a:pt x="740" y="64"/>
                  </a:cubicBezTo>
                  <a:cubicBezTo>
                    <a:pt x="733" y="64"/>
                    <a:pt x="727" y="66"/>
                    <a:pt x="722" y="71"/>
                  </a:cubicBezTo>
                  <a:cubicBezTo>
                    <a:pt x="652" y="87"/>
                    <a:pt x="586" y="104"/>
                    <a:pt x="516" y="136"/>
                  </a:cubicBezTo>
                  <a:cubicBezTo>
                    <a:pt x="499" y="120"/>
                    <a:pt x="499" y="104"/>
                    <a:pt x="483" y="87"/>
                  </a:cubicBezTo>
                  <a:cubicBezTo>
                    <a:pt x="446" y="54"/>
                    <a:pt x="396" y="17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5"/>
            <p:cNvSpPr/>
            <p:nvPr/>
          </p:nvSpPr>
          <p:spPr>
            <a:xfrm>
              <a:off x="3120320" y="4854679"/>
              <a:ext cx="190315" cy="162474"/>
            </a:xfrm>
            <a:custGeom>
              <a:avLst/>
              <a:gdLst/>
              <a:ahLst/>
              <a:cxnLst/>
              <a:rect l="l" t="t" r="r" b="b"/>
              <a:pathLst>
                <a:path w="875" h="747" extrusionOk="0">
                  <a:moveTo>
                    <a:pt x="449" y="1"/>
                  </a:moveTo>
                  <a:cubicBezTo>
                    <a:pt x="425" y="1"/>
                    <a:pt x="404" y="14"/>
                    <a:pt x="392" y="26"/>
                  </a:cubicBezTo>
                  <a:cubicBezTo>
                    <a:pt x="359" y="75"/>
                    <a:pt x="326" y="129"/>
                    <a:pt x="289" y="195"/>
                  </a:cubicBezTo>
                  <a:cubicBezTo>
                    <a:pt x="240" y="195"/>
                    <a:pt x="170" y="178"/>
                    <a:pt x="100" y="178"/>
                  </a:cubicBezTo>
                  <a:cubicBezTo>
                    <a:pt x="96" y="177"/>
                    <a:pt x="92" y="177"/>
                    <a:pt x="89" y="177"/>
                  </a:cubicBezTo>
                  <a:cubicBezTo>
                    <a:pt x="43" y="177"/>
                    <a:pt x="1" y="267"/>
                    <a:pt x="50" y="298"/>
                  </a:cubicBezTo>
                  <a:cubicBezTo>
                    <a:pt x="120" y="335"/>
                    <a:pt x="170" y="368"/>
                    <a:pt x="223" y="401"/>
                  </a:cubicBezTo>
                  <a:cubicBezTo>
                    <a:pt x="203" y="471"/>
                    <a:pt x="186" y="541"/>
                    <a:pt x="153" y="607"/>
                  </a:cubicBezTo>
                  <a:cubicBezTo>
                    <a:pt x="142" y="654"/>
                    <a:pt x="185" y="693"/>
                    <a:pt x="224" y="693"/>
                  </a:cubicBezTo>
                  <a:cubicBezTo>
                    <a:pt x="243" y="693"/>
                    <a:pt x="262" y="684"/>
                    <a:pt x="273" y="660"/>
                  </a:cubicBezTo>
                  <a:cubicBezTo>
                    <a:pt x="326" y="628"/>
                    <a:pt x="376" y="590"/>
                    <a:pt x="446" y="557"/>
                  </a:cubicBezTo>
                  <a:cubicBezTo>
                    <a:pt x="462" y="574"/>
                    <a:pt x="479" y="590"/>
                    <a:pt x="495" y="607"/>
                  </a:cubicBezTo>
                  <a:cubicBezTo>
                    <a:pt x="549" y="660"/>
                    <a:pt x="582" y="710"/>
                    <a:pt x="615" y="731"/>
                  </a:cubicBezTo>
                  <a:cubicBezTo>
                    <a:pt x="652" y="747"/>
                    <a:pt x="668" y="747"/>
                    <a:pt x="685" y="747"/>
                  </a:cubicBezTo>
                  <a:cubicBezTo>
                    <a:pt x="718" y="731"/>
                    <a:pt x="738" y="693"/>
                    <a:pt x="738" y="677"/>
                  </a:cubicBezTo>
                  <a:cubicBezTo>
                    <a:pt x="718" y="590"/>
                    <a:pt x="685" y="504"/>
                    <a:pt x="668" y="422"/>
                  </a:cubicBezTo>
                  <a:cubicBezTo>
                    <a:pt x="718" y="384"/>
                    <a:pt x="771" y="368"/>
                    <a:pt x="821" y="335"/>
                  </a:cubicBezTo>
                  <a:cubicBezTo>
                    <a:pt x="858" y="319"/>
                    <a:pt x="874" y="298"/>
                    <a:pt x="858" y="265"/>
                  </a:cubicBezTo>
                  <a:cubicBezTo>
                    <a:pt x="858" y="232"/>
                    <a:pt x="841" y="195"/>
                    <a:pt x="804" y="195"/>
                  </a:cubicBezTo>
                  <a:lnTo>
                    <a:pt x="598" y="195"/>
                  </a:lnTo>
                  <a:cubicBezTo>
                    <a:pt x="582" y="178"/>
                    <a:pt x="582" y="162"/>
                    <a:pt x="565" y="145"/>
                  </a:cubicBezTo>
                  <a:cubicBezTo>
                    <a:pt x="549" y="75"/>
                    <a:pt x="532" y="42"/>
                    <a:pt x="479" y="10"/>
                  </a:cubicBezTo>
                  <a:cubicBezTo>
                    <a:pt x="469" y="3"/>
                    <a:pt x="459" y="1"/>
                    <a:pt x="4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5"/>
            <p:cNvSpPr/>
            <p:nvPr/>
          </p:nvSpPr>
          <p:spPr>
            <a:xfrm>
              <a:off x="1393656" y="380135"/>
              <a:ext cx="189010" cy="159864"/>
            </a:xfrm>
            <a:custGeom>
              <a:avLst/>
              <a:gdLst/>
              <a:ahLst/>
              <a:cxnLst/>
              <a:rect l="l" t="t" r="r" b="b"/>
              <a:pathLst>
                <a:path w="869" h="735" extrusionOk="0">
                  <a:moveTo>
                    <a:pt x="457" y="1"/>
                  </a:moveTo>
                  <a:cubicBezTo>
                    <a:pt x="424" y="1"/>
                    <a:pt x="386" y="17"/>
                    <a:pt x="370" y="34"/>
                  </a:cubicBezTo>
                  <a:cubicBezTo>
                    <a:pt x="337" y="83"/>
                    <a:pt x="321" y="137"/>
                    <a:pt x="304" y="207"/>
                  </a:cubicBezTo>
                  <a:lnTo>
                    <a:pt x="98" y="207"/>
                  </a:lnTo>
                  <a:cubicBezTo>
                    <a:pt x="93" y="205"/>
                    <a:pt x="89" y="204"/>
                    <a:pt x="84" y="204"/>
                  </a:cubicBezTo>
                  <a:cubicBezTo>
                    <a:pt x="37" y="204"/>
                    <a:pt x="1" y="293"/>
                    <a:pt x="61" y="326"/>
                  </a:cubicBezTo>
                  <a:cubicBezTo>
                    <a:pt x="115" y="359"/>
                    <a:pt x="180" y="392"/>
                    <a:pt x="234" y="429"/>
                  </a:cubicBezTo>
                  <a:cubicBezTo>
                    <a:pt x="218" y="479"/>
                    <a:pt x="201" y="549"/>
                    <a:pt x="180" y="619"/>
                  </a:cubicBezTo>
                  <a:cubicBezTo>
                    <a:pt x="160" y="671"/>
                    <a:pt x="200" y="705"/>
                    <a:pt x="242" y="705"/>
                  </a:cubicBezTo>
                  <a:cubicBezTo>
                    <a:pt x="266" y="705"/>
                    <a:pt x="291" y="694"/>
                    <a:pt x="304" y="668"/>
                  </a:cubicBezTo>
                  <a:cubicBezTo>
                    <a:pt x="354" y="635"/>
                    <a:pt x="407" y="598"/>
                    <a:pt x="457" y="549"/>
                  </a:cubicBezTo>
                  <a:cubicBezTo>
                    <a:pt x="473" y="565"/>
                    <a:pt x="510" y="582"/>
                    <a:pt x="527" y="619"/>
                  </a:cubicBezTo>
                  <a:cubicBezTo>
                    <a:pt x="560" y="652"/>
                    <a:pt x="592" y="701"/>
                    <a:pt x="646" y="722"/>
                  </a:cubicBezTo>
                  <a:cubicBezTo>
                    <a:pt x="663" y="730"/>
                    <a:pt x="675" y="734"/>
                    <a:pt x="686" y="734"/>
                  </a:cubicBezTo>
                  <a:cubicBezTo>
                    <a:pt x="697" y="734"/>
                    <a:pt x="706" y="730"/>
                    <a:pt x="716" y="722"/>
                  </a:cubicBezTo>
                  <a:cubicBezTo>
                    <a:pt x="749" y="722"/>
                    <a:pt x="766" y="685"/>
                    <a:pt x="749" y="652"/>
                  </a:cubicBezTo>
                  <a:cubicBezTo>
                    <a:pt x="733" y="565"/>
                    <a:pt x="695" y="479"/>
                    <a:pt x="679" y="413"/>
                  </a:cubicBezTo>
                  <a:cubicBezTo>
                    <a:pt x="733" y="376"/>
                    <a:pt x="782" y="343"/>
                    <a:pt x="819" y="310"/>
                  </a:cubicBezTo>
                  <a:cubicBezTo>
                    <a:pt x="852" y="289"/>
                    <a:pt x="869" y="273"/>
                    <a:pt x="869" y="240"/>
                  </a:cubicBezTo>
                  <a:cubicBezTo>
                    <a:pt x="852" y="207"/>
                    <a:pt x="836" y="186"/>
                    <a:pt x="798" y="186"/>
                  </a:cubicBezTo>
                  <a:lnTo>
                    <a:pt x="592" y="186"/>
                  </a:lnTo>
                  <a:cubicBezTo>
                    <a:pt x="576" y="170"/>
                    <a:pt x="576" y="153"/>
                    <a:pt x="560" y="137"/>
                  </a:cubicBezTo>
                  <a:cubicBezTo>
                    <a:pt x="543" y="83"/>
                    <a:pt x="510" y="34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5"/>
            <p:cNvSpPr/>
            <p:nvPr/>
          </p:nvSpPr>
          <p:spPr>
            <a:xfrm>
              <a:off x="8666460" y="2620075"/>
              <a:ext cx="189227" cy="162257"/>
            </a:xfrm>
            <a:custGeom>
              <a:avLst/>
              <a:gdLst/>
              <a:ahLst/>
              <a:cxnLst/>
              <a:rect l="l" t="t" r="r" b="b"/>
              <a:pathLst>
                <a:path w="870" h="746" extrusionOk="0">
                  <a:moveTo>
                    <a:pt x="445" y="1"/>
                  </a:moveTo>
                  <a:cubicBezTo>
                    <a:pt x="423" y="1"/>
                    <a:pt x="402" y="12"/>
                    <a:pt x="387" y="24"/>
                  </a:cubicBezTo>
                  <a:cubicBezTo>
                    <a:pt x="354" y="78"/>
                    <a:pt x="321" y="127"/>
                    <a:pt x="305" y="197"/>
                  </a:cubicBezTo>
                  <a:cubicBezTo>
                    <a:pt x="235" y="197"/>
                    <a:pt x="165" y="181"/>
                    <a:pt x="99" y="181"/>
                  </a:cubicBezTo>
                  <a:cubicBezTo>
                    <a:pt x="95" y="179"/>
                    <a:pt x="91" y="179"/>
                    <a:pt x="87" y="179"/>
                  </a:cubicBezTo>
                  <a:cubicBezTo>
                    <a:pt x="39" y="179"/>
                    <a:pt x="1" y="270"/>
                    <a:pt x="62" y="300"/>
                  </a:cubicBezTo>
                  <a:cubicBezTo>
                    <a:pt x="115" y="333"/>
                    <a:pt x="165" y="370"/>
                    <a:pt x="218" y="403"/>
                  </a:cubicBezTo>
                  <a:cubicBezTo>
                    <a:pt x="202" y="473"/>
                    <a:pt x="181" y="539"/>
                    <a:pt x="148" y="593"/>
                  </a:cubicBezTo>
                  <a:cubicBezTo>
                    <a:pt x="137" y="651"/>
                    <a:pt x="180" y="692"/>
                    <a:pt x="219" y="692"/>
                  </a:cubicBezTo>
                  <a:cubicBezTo>
                    <a:pt x="238" y="692"/>
                    <a:pt x="257" y="682"/>
                    <a:pt x="268" y="659"/>
                  </a:cubicBezTo>
                  <a:cubicBezTo>
                    <a:pt x="338" y="626"/>
                    <a:pt x="387" y="593"/>
                    <a:pt x="441" y="556"/>
                  </a:cubicBezTo>
                  <a:cubicBezTo>
                    <a:pt x="457" y="576"/>
                    <a:pt x="474" y="593"/>
                    <a:pt x="511" y="609"/>
                  </a:cubicBezTo>
                  <a:cubicBezTo>
                    <a:pt x="544" y="659"/>
                    <a:pt x="577" y="696"/>
                    <a:pt x="630" y="729"/>
                  </a:cubicBezTo>
                  <a:cubicBezTo>
                    <a:pt x="647" y="745"/>
                    <a:pt x="663" y="745"/>
                    <a:pt x="696" y="745"/>
                  </a:cubicBezTo>
                  <a:cubicBezTo>
                    <a:pt x="717" y="729"/>
                    <a:pt x="733" y="696"/>
                    <a:pt x="733" y="659"/>
                  </a:cubicBezTo>
                  <a:cubicBezTo>
                    <a:pt x="717" y="593"/>
                    <a:pt x="696" y="506"/>
                    <a:pt x="663" y="420"/>
                  </a:cubicBezTo>
                  <a:cubicBezTo>
                    <a:pt x="717" y="387"/>
                    <a:pt x="766" y="350"/>
                    <a:pt x="820" y="333"/>
                  </a:cubicBezTo>
                  <a:cubicBezTo>
                    <a:pt x="853" y="317"/>
                    <a:pt x="869" y="284"/>
                    <a:pt x="869" y="267"/>
                  </a:cubicBezTo>
                  <a:cubicBezTo>
                    <a:pt x="853" y="230"/>
                    <a:pt x="836" y="197"/>
                    <a:pt x="799" y="197"/>
                  </a:cubicBezTo>
                  <a:lnTo>
                    <a:pt x="593" y="197"/>
                  </a:lnTo>
                  <a:cubicBezTo>
                    <a:pt x="577" y="181"/>
                    <a:pt x="577" y="164"/>
                    <a:pt x="577" y="127"/>
                  </a:cubicBezTo>
                  <a:cubicBezTo>
                    <a:pt x="544" y="78"/>
                    <a:pt x="527" y="24"/>
                    <a:pt x="474" y="8"/>
                  </a:cubicBezTo>
                  <a:cubicBezTo>
                    <a:pt x="464" y="3"/>
                    <a:pt x="455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5"/>
            <p:cNvSpPr/>
            <p:nvPr/>
          </p:nvSpPr>
          <p:spPr>
            <a:xfrm>
              <a:off x="420807" y="3856380"/>
              <a:ext cx="148989" cy="128979"/>
            </a:xfrm>
            <a:custGeom>
              <a:avLst/>
              <a:gdLst/>
              <a:ahLst/>
              <a:cxnLst/>
              <a:rect l="l" t="t" r="r" b="b"/>
              <a:pathLst>
                <a:path w="685" h="593" extrusionOk="0">
                  <a:moveTo>
                    <a:pt x="280" y="1"/>
                  </a:moveTo>
                  <a:cubicBezTo>
                    <a:pt x="267" y="1"/>
                    <a:pt x="253" y="26"/>
                    <a:pt x="240" y="42"/>
                  </a:cubicBezTo>
                  <a:cubicBezTo>
                    <a:pt x="223" y="92"/>
                    <a:pt x="223" y="145"/>
                    <a:pt x="223" y="195"/>
                  </a:cubicBezTo>
                  <a:cubicBezTo>
                    <a:pt x="170" y="211"/>
                    <a:pt x="120" y="211"/>
                    <a:pt x="67" y="228"/>
                  </a:cubicBezTo>
                  <a:cubicBezTo>
                    <a:pt x="17" y="228"/>
                    <a:pt x="1" y="314"/>
                    <a:pt x="50" y="331"/>
                  </a:cubicBezTo>
                  <a:cubicBezTo>
                    <a:pt x="104" y="351"/>
                    <a:pt x="153" y="368"/>
                    <a:pt x="207" y="368"/>
                  </a:cubicBezTo>
                  <a:lnTo>
                    <a:pt x="207" y="537"/>
                  </a:lnTo>
                  <a:cubicBezTo>
                    <a:pt x="207" y="575"/>
                    <a:pt x="237" y="592"/>
                    <a:pt x="268" y="592"/>
                  </a:cubicBezTo>
                  <a:cubicBezTo>
                    <a:pt x="293" y="592"/>
                    <a:pt x="319" y="580"/>
                    <a:pt x="326" y="557"/>
                  </a:cubicBezTo>
                  <a:cubicBezTo>
                    <a:pt x="359" y="520"/>
                    <a:pt x="376" y="471"/>
                    <a:pt x="413" y="434"/>
                  </a:cubicBezTo>
                  <a:cubicBezTo>
                    <a:pt x="429" y="434"/>
                    <a:pt x="462" y="454"/>
                    <a:pt x="479" y="454"/>
                  </a:cubicBezTo>
                  <a:cubicBezTo>
                    <a:pt x="516" y="487"/>
                    <a:pt x="549" y="504"/>
                    <a:pt x="598" y="520"/>
                  </a:cubicBezTo>
                  <a:cubicBezTo>
                    <a:pt x="619" y="520"/>
                    <a:pt x="635" y="520"/>
                    <a:pt x="652" y="504"/>
                  </a:cubicBezTo>
                  <a:cubicBezTo>
                    <a:pt x="668" y="487"/>
                    <a:pt x="685" y="471"/>
                    <a:pt x="668" y="454"/>
                  </a:cubicBezTo>
                  <a:cubicBezTo>
                    <a:pt x="635" y="384"/>
                    <a:pt x="598" y="331"/>
                    <a:pt x="549" y="265"/>
                  </a:cubicBezTo>
                  <a:lnTo>
                    <a:pt x="652" y="162"/>
                  </a:lnTo>
                  <a:cubicBezTo>
                    <a:pt x="668" y="145"/>
                    <a:pt x="668" y="125"/>
                    <a:pt x="668" y="92"/>
                  </a:cubicBezTo>
                  <a:cubicBezTo>
                    <a:pt x="657" y="80"/>
                    <a:pt x="645" y="68"/>
                    <a:pt x="626" y="68"/>
                  </a:cubicBezTo>
                  <a:cubicBezTo>
                    <a:pt x="618" y="68"/>
                    <a:pt x="609" y="70"/>
                    <a:pt x="598" y="75"/>
                  </a:cubicBezTo>
                  <a:cubicBezTo>
                    <a:pt x="549" y="75"/>
                    <a:pt x="495" y="92"/>
                    <a:pt x="446" y="108"/>
                  </a:cubicBezTo>
                  <a:cubicBezTo>
                    <a:pt x="429" y="108"/>
                    <a:pt x="413" y="92"/>
                    <a:pt x="413" y="75"/>
                  </a:cubicBezTo>
                  <a:cubicBezTo>
                    <a:pt x="376" y="42"/>
                    <a:pt x="343" y="5"/>
                    <a:pt x="289" y="5"/>
                  </a:cubicBezTo>
                  <a:cubicBezTo>
                    <a:pt x="286" y="2"/>
                    <a:pt x="283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5"/>
            <p:cNvSpPr/>
            <p:nvPr/>
          </p:nvSpPr>
          <p:spPr>
            <a:xfrm>
              <a:off x="7246192" y="4274156"/>
              <a:ext cx="145509" cy="128979"/>
            </a:xfrm>
            <a:custGeom>
              <a:avLst/>
              <a:gdLst/>
              <a:ahLst/>
              <a:cxnLst/>
              <a:rect l="l" t="t" r="r" b="b"/>
              <a:pathLst>
                <a:path w="669" h="593" extrusionOk="0">
                  <a:moveTo>
                    <a:pt x="289" y="0"/>
                  </a:moveTo>
                  <a:cubicBezTo>
                    <a:pt x="273" y="0"/>
                    <a:pt x="240" y="17"/>
                    <a:pt x="240" y="33"/>
                  </a:cubicBezTo>
                  <a:cubicBezTo>
                    <a:pt x="223" y="83"/>
                    <a:pt x="207" y="136"/>
                    <a:pt x="207" y="186"/>
                  </a:cubicBezTo>
                  <a:cubicBezTo>
                    <a:pt x="153" y="206"/>
                    <a:pt x="104" y="206"/>
                    <a:pt x="50" y="223"/>
                  </a:cubicBezTo>
                  <a:cubicBezTo>
                    <a:pt x="1" y="239"/>
                    <a:pt x="1" y="309"/>
                    <a:pt x="50" y="326"/>
                  </a:cubicBezTo>
                  <a:cubicBezTo>
                    <a:pt x="104" y="342"/>
                    <a:pt x="153" y="359"/>
                    <a:pt x="207" y="375"/>
                  </a:cubicBezTo>
                  <a:lnTo>
                    <a:pt x="207" y="532"/>
                  </a:lnTo>
                  <a:cubicBezTo>
                    <a:pt x="207" y="569"/>
                    <a:pt x="233" y="592"/>
                    <a:pt x="260" y="592"/>
                  </a:cubicBezTo>
                  <a:cubicBezTo>
                    <a:pt x="280" y="592"/>
                    <a:pt x="301" y="579"/>
                    <a:pt x="310" y="548"/>
                  </a:cubicBezTo>
                  <a:cubicBezTo>
                    <a:pt x="343" y="515"/>
                    <a:pt x="376" y="462"/>
                    <a:pt x="413" y="429"/>
                  </a:cubicBezTo>
                  <a:cubicBezTo>
                    <a:pt x="429" y="429"/>
                    <a:pt x="446" y="445"/>
                    <a:pt x="479" y="462"/>
                  </a:cubicBezTo>
                  <a:cubicBezTo>
                    <a:pt x="516" y="478"/>
                    <a:pt x="549" y="495"/>
                    <a:pt x="598" y="515"/>
                  </a:cubicBezTo>
                  <a:cubicBezTo>
                    <a:pt x="619" y="515"/>
                    <a:pt x="635" y="515"/>
                    <a:pt x="652" y="495"/>
                  </a:cubicBezTo>
                  <a:cubicBezTo>
                    <a:pt x="668" y="495"/>
                    <a:pt x="668" y="462"/>
                    <a:pt x="668" y="445"/>
                  </a:cubicBezTo>
                  <a:cubicBezTo>
                    <a:pt x="635" y="375"/>
                    <a:pt x="582" y="326"/>
                    <a:pt x="549" y="256"/>
                  </a:cubicBezTo>
                  <a:cubicBezTo>
                    <a:pt x="582" y="223"/>
                    <a:pt x="619" y="186"/>
                    <a:pt x="652" y="153"/>
                  </a:cubicBezTo>
                  <a:cubicBezTo>
                    <a:pt x="668" y="136"/>
                    <a:pt x="668" y="120"/>
                    <a:pt x="652" y="83"/>
                  </a:cubicBezTo>
                  <a:cubicBezTo>
                    <a:pt x="652" y="71"/>
                    <a:pt x="635" y="60"/>
                    <a:pt x="618" y="60"/>
                  </a:cubicBezTo>
                  <a:cubicBezTo>
                    <a:pt x="611" y="60"/>
                    <a:pt x="604" y="62"/>
                    <a:pt x="598" y="66"/>
                  </a:cubicBezTo>
                  <a:cubicBezTo>
                    <a:pt x="549" y="83"/>
                    <a:pt x="479" y="103"/>
                    <a:pt x="429" y="120"/>
                  </a:cubicBezTo>
                  <a:cubicBezTo>
                    <a:pt x="429" y="103"/>
                    <a:pt x="413" y="83"/>
                    <a:pt x="392" y="66"/>
                  </a:cubicBezTo>
                  <a:cubicBezTo>
                    <a:pt x="376" y="33"/>
                    <a:pt x="34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5"/>
            <p:cNvSpPr/>
            <p:nvPr/>
          </p:nvSpPr>
          <p:spPr>
            <a:xfrm>
              <a:off x="300744" y="2976568"/>
              <a:ext cx="79171" cy="60248"/>
            </a:xfrm>
            <a:custGeom>
              <a:avLst/>
              <a:gdLst/>
              <a:ahLst/>
              <a:cxnLst/>
              <a:rect l="l" t="t" r="r" b="b"/>
              <a:pathLst>
                <a:path w="364" h="277" extrusionOk="0">
                  <a:moveTo>
                    <a:pt x="190" y="0"/>
                  </a:moveTo>
                  <a:cubicBezTo>
                    <a:pt x="1" y="0"/>
                    <a:pt x="1" y="276"/>
                    <a:pt x="190" y="276"/>
                  </a:cubicBezTo>
                  <a:cubicBezTo>
                    <a:pt x="363" y="276"/>
                    <a:pt x="363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5"/>
            <p:cNvSpPr/>
            <p:nvPr/>
          </p:nvSpPr>
          <p:spPr>
            <a:xfrm>
              <a:off x="1645412" y="3157479"/>
              <a:ext cx="74386" cy="59378"/>
            </a:xfrm>
            <a:custGeom>
              <a:avLst/>
              <a:gdLst/>
              <a:ahLst/>
              <a:cxnLst/>
              <a:rect l="l" t="t" r="r" b="b"/>
              <a:pathLst>
                <a:path w="342" h="273" extrusionOk="0">
                  <a:moveTo>
                    <a:pt x="169" y="1"/>
                  </a:moveTo>
                  <a:cubicBezTo>
                    <a:pt x="0" y="1"/>
                    <a:pt x="0" y="273"/>
                    <a:pt x="169" y="273"/>
                  </a:cubicBezTo>
                  <a:cubicBezTo>
                    <a:pt x="342" y="273"/>
                    <a:pt x="342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5"/>
            <p:cNvSpPr/>
            <p:nvPr/>
          </p:nvSpPr>
          <p:spPr>
            <a:xfrm>
              <a:off x="3612319" y="4546473"/>
              <a:ext cx="75473" cy="59378"/>
            </a:xfrm>
            <a:custGeom>
              <a:avLst/>
              <a:gdLst/>
              <a:ahLst/>
              <a:cxnLst/>
              <a:rect l="l" t="t" r="r" b="b"/>
              <a:pathLst>
                <a:path w="347" h="273" extrusionOk="0">
                  <a:moveTo>
                    <a:pt x="174" y="1"/>
                  </a:moveTo>
                  <a:cubicBezTo>
                    <a:pt x="1" y="1"/>
                    <a:pt x="1" y="273"/>
                    <a:pt x="174" y="273"/>
                  </a:cubicBezTo>
                  <a:cubicBezTo>
                    <a:pt x="347" y="273"/>
                    <a:pt x="347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5"/>
            <p:cNvSpPr/>
            <p:nvPr/>
          </p:nvSpPr>
          <p:spPr>
            <a:xfrm>
              <a:off x="6532990" y="4796605"/>
              <a:ext cx="74603" cy="60248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69" y="0"/>
                  </a:moveTo>
                  <a:cubicBezTo>
                    <a:pt x="0" y="0"/>
                    <a:pt x="0" y="277"/>
                    <a:pt x="169" y="277"/>
                  </a:cubicBezTo>
                  <a:cubicBezTo>
                    <a:pt x="342" y="277"/>
                    <a:pt x="342" y="0"/>
                    <a:pt x="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4" name="Google Shape;1754;p95"/>
            <p:cNvGrpSpPr/>
            <p:nvPr/>
          </p:nvGrpSpPr>
          <p:grpSpPr>
            <a:xfrm>
              <a:off x="6676326" y="3264710"/>
              <a:ext cx="2691847" cy="2403642"/>
              <a:chOff x="6676326" y="3264710"/>
              <a:chExt cx="2691847" cy="2403642"/>
            </a:xfrm>
          </p:grpSpPr>
          <p:sp>
            <p:nvSpPr>
              <p:cNvPr id="1755" name="Google Shape;1755;p95"/>
              <p:cNvSpPr/>
              <p:nvPr/>
            </p:nvSpPr>
            <p:spPr>
              <a:xfrm>
                <a:off x="6676326" y="4569964"/>
                <a:ext cx="1709787" cy="1098388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5050" extrusionOk="0">
                    <a:moveTo>
                      <a:pt x="5176" y="1"/>
                    </a:moveTo>
                    <a:cubicBezTo>
                      <a:pt x="4587" y="1"/>
                      <a:pt x="3967" y="374"/>
                      <a:pt x="4009" y="1145"/>
                    </a:cubicBezTo>
                    <a:cubicBezTo>
                      <a:pt x="3681" y="746"/>
                      <a:pt x="3273" y="560"/>
                      <a:pt x="2915" y="560"/>
                    </a:cubicBezTo>
                    <a:cubicBezTo>
                      <a:pt x="2321" y="560"/>
                      <a:pt x="1867" y="1075"/>
                      <a:pt x="2155" y="1986"/>
                    </a:cubicBezTo>
                    <a:cubicBezTo>
                      <a:pt x="1948" y="1824"/>
                      <a:pt x="1739" y="1756"/>
                      <a:pt x="1546" y="1756"/>
                    </a:cubicBezTo>
                    <a:cubicBezTo>
                      <a:pt x="573" y="1756"/>
                      <a:pt x="0" y="3487"/>
                      <a:pt x="2036" y="3704"/>
                    </a:cubicBezTo>
                    <a:cubicBezTo>
                      <a:pt x="1830" y="4285"/>
                      <a:pt x="2242" y="4903"/>
                      <a:pt x="2806" y="5027"/>
                    </a:cubicBezTo>
                    <a:cubicBezTo>
                      <a:pt x="2894" y="5042"/>
                      <a:pt x="2977" y="5050"/>
                      <a:pt x="3055" y="5050"/>
                    </a:cubicBezTo>
                    <a:cubicBezTo>
                      <a:pt x="3729" y="5050"/>
                      <a:pt x="4063" y="4495"/>
                      <a:pt x="4388" y="3927"/>
                    </a:cubicBezTo>
                    <a:cubicBezTo>
                      <a:pt x="4741" y="4227"/>
                      <a:pt x="5170" y="4547"/>
                      <a:pt x="5641" y="4547"/>
                    </a:cubicBezTo>
                    <a:cubicBezTo>
                      <a:pt x="5764" y="4547"/>
                      <a:pt x="5891" y="4525"/>
                      <a:pt x="6020" y="4475"/>
                    </a:cubicBezTo>
                    <a:cubicBezTo>
                      <a:pt x="6704" y="4165"/>
                      <a:pt x="6741" y="3601"/>
                      <a:pt x="6687" y="2983"/>
                    </a:cubicBezTo>
                    <a:lnTo>
                      <a:pt x="6687" y="2983"/>
                    </a:lnTo>
                    <a:cubicBezTo>
                      <a:pt x="6717" y="2985"/>
                      <a:pt x="6746" y="2986"/>
                      <a:pt x="6774" y="2986"/>
                    </a:cubicBezTo>
                    <a:cubicBezTo>
                      <a:pt x="7860" y="2986"/>
                      <a:pt x="7636" y="1382"/>
                      <a:pt x="6675" y="1382"/>
                    </a:cubicBezTo>
                    <a:cubicBezTo>
                      <a:pt x="6501" y="1382"/>
                      <a:pt x="6304" y="1434"/>
                      <a:pt x="6086" y="1557"/>
                    </a:cubicBezTo>
                    <a:cubicBezTo>
                      <a:pt x="6053" y="1009"/>
                      <a:pt x="6139" y="185"/>
                      <a:pt x="5451" y="29"/>
                    </a:cubicBezTo>
                    <a:cubicBezTo>
                      <a:pt x="5362" y="10"/>
                      <a:pt x="5270" y="1"/>
                      <a:pt x="5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95"/>
              <p:cNvSpPr/>
              <p:nvPr/>
            </p:nvSpPr>
            <p:spPr>
              <a:xfrm>
                <a:off x="7417369" y="3264710"/>
                <a:ext cx="1356128" cy="1263907"/>
              </a:xfrm>
              <a:custGeom>
                <a:avLst/>
                <a:gdLst/>
                <a:ahLst/>
                <a:cxnLst/>
                <a:rect l="l" t="t" r="r" b="b"/>
                <a:pathLst>
                  <a:path w="6235" h="5811" extrusionOk="0">
                    <a:moveTo>
                      <a:pt x="3191" y="1"/>
                    </a:moveTo>
                    <a:cubicBezTo>
                      <a:pt x="1946" y="1"/>
                      <a:pt x="695" y="755"/>
                      <a:pt x="293" y="2083"/>
                    </a:cubicBezTo>
                    <a:cubicBezTo>
                      <a:pt x="1" y="3113"/>
                      <a:pt x="277" y="4229"/>
                      <a:pt x="944" y="5053"/>
                    </a:cubicBezTo>
                    <a:cubicBezTo>
                      <a:pt x="1240" y="5420"/>
                      <a:pt x="1810" y="5810"/>
                      <a:pt x="2396" y="5810"/>
                    </a:cubicBezTo>
                    <a:cubicBezTo>
                      <a:pt x="2496" y="5810"/>
                      <a:pt x="2596" y="5799"/>
                      <a:pt x="2695" y="5774"/>
                    </a:cubicBezTo>
                    <a:cubicBezTo>
                      <a:pt x="3025" y="5548"/>
                      <a:pt x="5909" y="3508"/>
                      <a:pt x="6131" y="3179"/>
                    </a:cubicBezTo>
                    <a:cubicBezTo>
                      <a:pt x="6234" y="3010"/>
                      <a:pt x="6164" y="2787"/>
                      <a:pt x="6131" y="2561"/>
                    </a:cubicBezTo>
                    <a:cubicBezTo>
                      <a:pt x="6012" y="1996"/>
                      <a:pt x="5785" y="1551"/>
                      <a:pt x="5427" y="1069"/>
                    </a:cubicBezTo>
                    <a:cubicBezTo>
                      <a:pt x="4855" y="339"/>
                      <a:pt x="4024" y="1"/>
                      <a:pt x="3191" y="1"/>
                    </a:cubicBezTo>
                    <a:close/>
                  </a:path>
                </a:pathLst>
              </a:custGeom>
              <a:solidFill>
                <a:srgbClr val="009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95"/>
              <p:cNvSpPr/>
              <p:nvPr/>
            </p:nvSpPr>
            <p:spPr>
              <a:xfrm>
                <a:off x="7768641" y="3728433"/>
                <a:ext cx="1113178" cy="933956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294" extrusionOk="0">
                    <a:moveTo>
                      <a:pt x="4549" y="0"/>
                    </a:moveTo>
                    <a:cubicBezTo>
                      <a:pt x="3964" y="429"/>
                      <a:pt x="619" y="3107"/>
                      <a:pt x="1" y="3675"/>
                    </a:cubicBezTo>
                    <a:cubicBezTo>
                      <a:pt x="104" y="3725"/>
                      <a:pt x="293" y="4001"/>
                      <a:pt x="532" y="4293"/>
                    </a:cubicBezTo>
                    <a:cubicBezTo>
                      <a:pt x="1443" y="3589"/>
                      <a:pt x="2646" y="2612"/>
                      <a:pt x="3552" y="1891"/>
                    </a:cubicBezTo>
                    <a:cubicBezTo>
                      <a:pt x="4343" y="1253"/>
                      <a:pt x="4722" y="997"/>
                      <a:pt x="5118" y="635"/>
                    </a:cubicBezTo>
                    <a:cubicBezTo>
                      <a:pt x="4961" y="449"/>
                      <a:pt x="4685" y="140"/>
                      <a:pt x="4549" y="0"/>
                    </a:cubicBezTo>
                    <a:close/>
                  </a:path>
                </a:pathLst>
              </a:custGeom>
              <a:solidFill>
                <a:srgbClr val="004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95"/>
              <p:cNvSpPr/>
              <p:nvPr/>
            </p:nvSpPr>
            <p:spPr>
              <a:xfrm>
                <a:off x="7887835" y="4501667"/>
                <a:ext cx="63946" cy="4872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41" y="1"/>
                    </a:moveTo>
                    <a:cubicBezTo>
                      <a:pt x="1" y="1"/>
                      <a:pt x="1" y="223"/>
                      <a:pt x="141" y="223"/>
                    </a:cubicBezTo>
                    <a:cubicBezTo>
                      <a:pt x="293" y="223"/>
                      <a:pt x="293" y="1"/>
                      <a:pt x="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95"/>
              <p:cNvSpPr/>
              <p:nvPr/>
            </p:nvSpPr>
            <p:spPr>
              <a:xfrm>
                <a:off x="8037479" y="4370946"/>
                <a:ext cx="63946" cy="48503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3" extrusionOk="0">
                    <a:moveTo>
                      <a:pt x="153" y="0"/>
                    </a:moveTo>
                    <a:cubicBezTo>
                      <a:pt x="1" y="0"/>
                      <a:pt x="1" y="223"/>
                      <a:pt x="153" y="223"/>
                    </a:cubicBezTo>
                    <a:cubicBezTo>
                      <a:pt x="293" y="223"/>
                      <a:pt x="293" y="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95"/>
              <p:cNvSpPr/>
              <p:nvPr/>
            </p:nvSpPr>
            <p:spPr>
              <a:xfrm>
                <a:off x="8209526" y="4240007"/>
                <a:ext cx="63076" cy="4872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4" extrusionOk="0">
                    <a:moveTo>
                      <a:pt x="137" y="1"/>
                    </a:moveTo>
                    <a:cubicBezTo>
                      <a:pt x="1" y="1"/>
                      <a:pt x="1" y="223"/>
                      <a:pt x="137" y="223"/>
                    </a:cubicBezTo>
                    <a:cubicBezTo>
                      <a:pt x="289" y="223"/>
                      <a:pt x="289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95"/>
              <p:cNvSpPr/>
              <p:nvPr/>
            </p:nvSpPr>
            <p:spPr>
              <a:xfrm>
                <a:off x="8358300" y="4120814"/>
                <a:ext cx="63946" cy="4872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141" y="1"/>
                    </a:moveTo>
                    <a:cubicBezTo>
                      <a:pt x="1" y="1"/>
                      <a:pt x="1" y="223"/>
                      <a:pt x="141" y="223"/>
                    </a:cubicBezTo>
                    <a:cubicBezTo>
                      <a:pt x="293" y="223"/>
                      <a:pt x="293" y="1"/>
                      <a:pt x="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95"/>
              <p:cNvSpPr/>
              <p:nvPr/>
            </p:nvSpPr>
            <p:spPr>
              <a:xfrm>
                <a:off x="8530347" y="3978347"/>
                <a:ext cx="60248" cy="4959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28" extrusionOk="0">
                    <a:moveTo>
                      <a:pt x="137" y="1"/>
                    </a:moveTo>
                    <a:cubicBezTo>
                      <a:pt x="1" y="1"/>
                      <a:pt x="1" y="227"/>
                      <a:pt x="137" y="227"/>
                    </a:cubicBezTo>
                    <a:cubicBezTo>
                      <a:pt x="277" y="227"/>
                      <a:pt x="277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95"/>
              <p:cNvSpPr/>
              <p:nvPr/>
            </p:nvSpPr>
            <p:spPr>
              <a:xfrm>
                <a:off x="8698044" y="3848496"/>
                <a:ext cx="63728" cy="48503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23" extrusionOk="0">
                    <a:moveTo>
                      <a:pt x="157" y="0"/>
                    </a:moveTo>
                    <a:cubicBezTo>
                      <a:pt x="0" y="0"/>
                      <a:pt x="0" y="223"/>
                      <a:pt x="157" y="223"/>
                    </a:cubicBezTo>
                    <a:cubicBezTo>
                      <a:pt x="293" y="223"/>
                      <a:pt x="293" y="0"/>
                      <a:pt x="1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95"/>
              <p:cNvSpPr/>
              <p:nvPr/>
            </p:nvSpPr>
            <p:spPr>
              <a:xfrm>
                <a:off x="7720355" y="3825441"/>
                <a:ext cx="1381141" cy="144530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645" extrusionOk="0">
                    <a:moveTo>
                      <a:pt x="6230" y="0"/>
                    </a:moveTo>
                    <a:cubicBezTo>
                      <a:pt x="5878" y="0"/>
                      <a:pt x="5662" y="86"/>
                      <a:pt x="5167" y="242"/>
                    </a:cubicBezTo>
                    <a:cubicBezTo>
                      <a:pt x="4549" y="724"/>
                      <a:pt x="4289" y="860"/>
                      <a:pt x="3795" y="1289"/>
                    </a:cubicBezTo>
                    <a:cubicBezTo>
                      <a:pt x="3259" y="1701"/>
                      <a:pt x="2402" y="2389"/>
                      <a:pt x="1166" y="3435"/>
                    </a:cubicBezTo>
                    <a:cubicBezTo>
                      <a:pt x="206" y="4243"/>
                      <a:pt x="0" y="6266"/>
                      <a:pt x="33" y="6645"/>
                    </a:cubicBezTo>
                    <a:lnTo>
                      <a:pt x="6349" y="6645"/>
                    </a:lnTo>
                    <a:lnTo>
                      <a:pt x="6349" y="3"/>
                    </a:lnTo>
                    <a:cubicBezTo>
                      <a:pt x="6308" y="1"/>
                      <a:pt x="6268" y="0"/>
                      <a:pt x="6230" y="0"/>
                    </a:cubicBezTo>
                    <a:close/>
                  </a:path>
                </a:pathLst>
              </a:custGeom>
              <a:solidFill>
                <a:srgbClr val="D3EB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95"/>
              <p:cNvSpPr/>
              <p:nvPr/>
            </p:nvSpPr>
            <p:spPr>
              <a:xfrm>
                <a:off x="8089463" y="4553651"/>
                <a:ext cx="183137" cy="141812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52" extrusionOk="0">
                    <a:moveTo>
                      <a:pt x="429" y="1"/>
                    </a:moveTo>
                    <a:cubicBezTo>
                      <a:pt x="1" y="1"/>
                      <a:pt x="1" y="652"/>
                      <a:pt x="429" y="652"/>
                    </a:cubicBezTo>
                    <a:cubicBezTo>
                      <a:pt x="841" y="652"/>
                      <a:pt x="841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95"/>
              <p:cNvSpPr/>
              <p:nvPr/>
            </p:nvSpPr>
            <p:spPr>
              <a:xfrm>
                <a:off x="8130789" y="4587799"/>
                <a:ext cx="105054" cy="78083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59" extrusionOk="0">
                    <a:moveTo>
                      <a:pt x="239" y="0"/>
                    </a:moveTo>
                    <a:cubicBezTo>
                      <a:pt x="0" y="0"/>
                      <a:pt x="0" y="359"/>
                      <a:pt x="239" y="359"/>
                    </a:cubicBezTo>
                    <a:cubicBezTo>
                      <a:pt x="482" y="359"/>
                      <a:pt x="482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95"/>
              <p:cNvSpPr/>
              <p:nvPr/>
            </p:nvSpPr>
            <p:spPr>
              <a:xfrm>
                <a:off x="8053792" y="4856854"/>
                <a:ext cx="444793" cy="640980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947" extrusionOk="0">
                    <a:moveTo>
                      <a:pt x="47" y="1"/>
                    </a:moveTo>
                    <a:cubicBezTo>
                      <a:pt x="22" y="1"/>
                      <a:pt x="1" y="26"/>
                      <a:pt x="12" y="49"/>
                    </a:cubicBezTo>
                    <a:cubicBezTo>
                      <a:pt x="630" y="1030"/>
                      <a:pt x="1314" y="1973"/>
                      <a:pt x="1969" y="2933"/>
                    </a:cubicBezTo>
                    <a:cubicBezTo>
                      <a:pt x="1974" y="2943"/>
                      <a:pt x="1984" y="2947"/>
                      <a:pt x="1994" y="2947"/>
                    </a:cubicBezTo>
                    <a:cubicBezTo>
                      <a:pt x="2018" y="2947"/>
                      <a:pt x="2045" y="2923"/>
                      <a:pt x="2019" y="2900"/>
                    </a:cubicBezTo>
                    <a:cubicBezTo>
                      <a:pt x="1368" y="1936"/>
                      <a:pt x="680" y="992"/>
                      <a:pt x="78" y="16"/>
                    </a:cubicBezTo>
                    <a:cubicBezTo>
                      <a:pt x="68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009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95"/>
              <p:cNvSpPr/>
              <p:nvPr/>
            </p:nvSpPr>
            <p:spPr>
              <a:xfrm>
                <a:off x="8923381" y="4162357"/>
                <a:ext cx="444793" cy="637500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931" extrusionOk="0">
                    <a:moveTo>
                      <a:pt x="49" y="0"/>
                    </a:moveTo>
                    <a:cubicBezTo>
                      <a:pt x="23" y="0"/>
                      <a:pt x="0" y="26"/>
                      <a:pt x="15" y="49"/>
                    </a:cubicBezTo>
                    <a:cubicBezTo>
                      <a:pt x="633" y="1029"/>
                      <a:pt x="1317" y="1973"/>
                      <a:pt x="1972" y="2916"/>
                    </a:cubicBezTo>
                    <a:cubicBezTo>
                      <a:pt x="1977" y="2926"/>
                      <a:pt x="1986" y="2930"/>
                      <a:pt x="1995" y="2930"/>
                    </a:cubicBezTo>
                    <a:cubicBezTo>
                      <a:pt x="2019" y="2930"/>
                      <a:pt x="2045" y="2907"/>
                      <a:pt x="2021" y="2883"/>
                    </a:cubicBezTo>
                    <a:cubicBezTo>
                      <a:pt x="1370" y="1936"/>
                      <a:pt x="682" y="992"/>
                      <a:pt x="81" y="16"/>
                    </a:cubicBezTo>
                    <a:cubicBezTo>
                      <a:pt x="71" y="5"/>
                      <a:pt x="59" y="0"/>
                      <a:pt x="49" y="0"/>
                    </a:cubicBezTo>
                    <a:close/>
                  </a:path>
                </a:pathLst>
              </a:custGeom>
              <a:solidFill>
                <a:srgbClr val="009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95"/>
              <p:cNvSpPr/>
              <p:nvPr/>
            </p:nvSpPr>
            <p:spPr>
              <a:xfrm>
                <a:off x="8213224" y="4288511"/>
                <a:ext cx="896328" cy="825422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95" extrusionOk="0">
                    <a:moveTo>
                      <a:pt x="3074" y="0"/>
                    </a:moveTo>
                    <a:cubicBezTo>
                      <a:pt x="1920" y="861"/>
                      <a:pt x="1150" y="1479"/>
                      <a:pt x="0" y="2386"/>
                    </a:cubicBezTo>
                    <a:cubicBezTo>
                      <a:pt x="256" y="2781"/>
                      <a:pt x="754" y="3469"/>
                      <a:pt x="1080" y="3795"/>
                    </a:cubicBezTo>
                    <a:cubicBezTo>
                      <a:pt x="1681" y="3334"/>
                      <a:pt x="3519" y="1941"/>
                      <a:pt x="4120" y="1409"/>
                    </a:cubicBezTo>
                    <a:cubicBezTo>
                      <a:pt x="3844" y="1047"/>
                      <a:pt x="3416" y="412"/>
                      <a:pt x="3074" y="0"/>
                    </a:cubicBezTo>
                    <a:close/>
                  </a:path>
                </a:pathLst>
              </a:custGeom>
              <a:solidFill>
                <a:srgbClr val="009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95"/>
              <p:cNvSpPr/>
              <p:nvPr/>
            </p:nvSpPr>
            <p:spPr>
              <a:xfrm>
                <a:off x="8294788" y="4658489"/>
                <a:ext cx="366709" cy="377584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736" extrusionOk="0">
                    <a:moveTo>
                      <a:pt x="927" y="1"/>
                    </a:moveTo>
                    <a:cubicBezTo>
                      <a:pt x="742" y="153"/>
                      <a:pt x="552" y="310"/>
                      <a:pt x="346" y="462"/>
                    </a:cubicBezTo>
                    <a:cubicBezTo>
                      <a:pt x="243" y="565"/>
                      <a:pt x="124" y="652"/>
                      <a:pt x="0" y="755"/>
                    </a:cubicBezTo>
                    <a:cubicBezTo>
                      <a:pt x="206" y="1047"/>
                      <a:pt x="499" y="1443"/>
                      <a:pt x="742" y="1736"/>
                    </a:cubicBezTo>
                    <a:cubicBezTo>
                      <a:pt x="948" y="1562"/>
                      <a:pt x="1290" y="1303"/>
                      <a:pt x="1685" y="994"/>
                    </a:cubicBezTo>
                    <a:cubicBezTo>
                      <a:pt x="1426" y="668"/>
                      <a:pt x="1187" y="343"/>
                      <a:pt x="9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95"/>
              <p:cNvSpPr/>
              <p:nvPr/>
            </p:nvSpPr>
            <p:spPr>
              <a:xfrm>
                <a:off x="8399626" y="4789427"/>
                <a:ext cx="201842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928" h="858" extrusionOk="0">
                    <a:moveTo>
                      <a:pt x="635" y="0"/>
                    </a:moveTo>
                    <a:cubicBezTo>
                      <a:pt x="429" y="153"/>
                      <a:pt x="223" y="326"/>
                      <a:pt x="0" y="478"/>
                    </a:cubicBezTo>
                    <a:cubicBezTo>
                      <a:pt x="103" y="619"/>
                      <a:pt x="206" y="754"/>
                      <a:pt x="309" y="857"/>
                    </a:cubicBezTo>
                    <a:cubicBezTo>
                      <a:pt x="445" y="754"/>
                      <a:pt x="672" y="581"/>
                      <a:pt x="927" y="375"/>
                    </a:cubicBezTo>
                    <a:cubicBezTo>
                      <a:pt x="841" y="256"/>
                      <a:pt x="738" y="12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95"/>
              <p:cNvSpPr/>
              <p:nvPr/>
            </p:nvSpPr>
            <p:spPr>
              <a:xfrm>
                <a:off x="8399626" y="4789427"/>
                <a:ext cx="201842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928" h="858" extrusionOk="0">
                    <a:moveTo>
                      <a:pt x="635" y="0"/>
                    </a:moveTo>
                    <a:cubicBezTo>
                      <a:pt x="429" y="153"/>
                      <a:pt x="223" y="326"/>
                      <a:pt x="0" y="478"/>
                    </a:cubicBezTo>
                    <a:cubicBezTo>
                      <a:pt x="103" y="619"/>
                      <a:pt x="206" y="754"/>
                      <a:pt x="309" y="857"/>
                    </a:cubicBezTo>
                    <a:cubicBezTo>
                      <a:pt x="445" y="754"/>
                      <a:pt x="672" y="581"/>
                      <a:pt x="927" y="375"/>
                    </a:cubicBezTo>
                    <a:cubicBezTo>
                      <a:pt x="841" y="256"/>
                      <a:pt x="738" y="12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95"/>
              <p:cNvSpPr/>
              <p:nvPr/>
            </p:nvSpPr>
            <p:spPr>
              <a:xfrm>
                <a:off x="8389838" y="4783990"/>
                <a:ext cx="199450" cy="144422"/>
              </a:xfrm>
              <a:custGeom>
                <a:avLst/>
                <a:gdLst/>
                <a:ahLst/>
                <a:cxnLst/>
                <a:rect l="l" t="t" r="r" b="b"/>
                <a:pathLst>
                  <a:path w="917" h="664" extrusionOk="0">
                    <a:moveTo>
                      <a:pt x="854" y="1"/>
                    </a:moveTo>
                    <a:cubicBezTo>
                      <a:pt x="848" y="1"/>
                      <a:pt x="842" y="2"/>
                      <a:pt x="836" y="5"/>
                    </a:cubicBezTo>
                    <a:cubicBezTo>
                      <a:pt x="577" y="211"/>
                      <a:pt x="321" y="417"/>
                      <a:pt x="29" y="590"/>
                    </a:cubicBezTo>
                    <a:cubicBezTo>
                      <a:pt x="0" y="619"/>
                      <a:pt x="21" y="663"/>
                      <a:pt x="49" y="663"/>
                    </a:cubicBezTo>
                    <a:cubicBezTo>
                      <a:pt x="53" y="663"/>
                      <a:pt x="58" y="662"/>
                      <a:pt x="62" y="660"/>
                    </a:cubicBezTo>
                    <a:cubicBezTo>
                      <a:pt x="354" y="487"/>
                      <a:pt x="614" y="264"/>
                      <a:pt x="886" y="58"/>
                    </a:cubicBezTo>
                    <a:cubicBezTo>
                      <a:pt x="917" y="31"/>
                      <a:pt x="885" y="1"/>
                      <a:pt x="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95"/>
              <p:cNvSpPr/>
              <p:nvPr/>
            </p:nvSpPr>
            <p:spPr>
              <a:xfrm>
                <a:off x="8407891" y="4825533"/>
                <a:ext cx="199667" cy="14398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662" extrusionOk="0">
                    <a:moveTo>
                      <a:pt x="853" y="0"/>
                    </a:moveTo>
                    <a:cubicBezTo>
                      <a:pt x="849" y="0"/>
                      <a:pt x="844" y="1"/>
                      <a:pt x="840" y="3"/>
                    </a:cubicBezTo>
                    <a:cubicBezTo>
                      <a:pt x="580" y="209"/>
                      <a:pt x="325" y="432"/>
                      <a:pt x="32" y="605"/>
                    </a:cubicBezTo>
                    <a:cubicBezTo>
                      <a:pt x="0" y="619"/>
                      <a:pt x="24" y="662"/>
                      <a:pt x="52" y="662"/>
                    </a:cubicBezTo>
                    <a:cubicBezTo>
                      <a:pt x="57" y="662"/>
                      <a:pt x="61" y="661"/>
                      <a:pt x="65" y="659"/>
                    </a:cubicBezTo>
                    <a:cubicBezTo>
                      <a:pt x="358" y="485"/>
                      <a:pt x="613" y="263"/>
                      <a:pt x="889" y="57"/>
                    </a:cubicBezTo>
                    <a:cubicBezTo>
                      <a:pt x="918" y="43"/>
                      <a:pt x="884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95"/>
              <p:cNvSpPr/>
              <p:nvPr/>
            </p:nvSpPr>
            <p:spPr>
              <a:xfrm>
                <a:off x="8294788" y="4658489"/>
                <a:ext cx="265353" cy="243168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118" extrusionOk="0">
                    <a:moveTo>
                      <a:pt x="927" y="1"/>
                    </a:moveTo>
                    <a:cubicBezTo>
                      <a:pt x="742" y="153"/>
                      <a:pt x="552" y="310"/>
                      <a:pt x="346" y="462"/>
                    </a:cubicBezTo>
                    <a:cubicBezTo>
                      <a:pt x="243" y="565"/>
                      <a:pt x="124" y="652"/>
                      <a:pt x="0" y="755"/>
                    </a:cubicBezTo>
                    <a:cubicBezTo>
                      <a:pt x="70" y="858"/>
                      <a:pt x="157" y="994"/>
                      <a:pt x="260" y="1118"/>
                    </a:cubicBezTo>
                    <a:cubicBezTo>
                      <a:pt x="515" y="891"/>
                      <a:pt x="824" y="705"/>
                      <a:pt x="1084" y="479"/>
                    </a:cubicBezTo>
                    <a:cubicBezTo>
                      <a:pt x="1133" y="446"/>
                      <a:pt x="1170" y="413"/>
                      <a:pt x="1220" y="376"/>
                    </a:cubicBezTo>
                    <a:cubicBezTo>
                      <a:pt x="1117" y="256"/>
                      <a:pt x="1030" y="120"/>
                      <a:pt x="9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95"/>
              <p:cNvSpPr/>
              <p:nvPr/>
            </p:nvSpPr>
            <p:spPr>
              <a:xfrm>
                <a:off x="8534045" y="4576054"/>
                <a:ext cx="93309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46" extrusionOk="0">
                    <a:moveTo>
                      <a:pt x="239" y="1"/>
                    </a:moveTo>
                    <a:cubicBezTo>
                      <a:pt x="190" y="34"/>
                      <a:pt x="136" y="71"/>
                      <a:pt x="87" y="120"/>
                    </a:cubicBezTo>
                    <a:cubicBezTo>
                      <a:pt x="54" y="137"/>
                      <a:pt x="33" y="157"/>
                      <a:pt x="0" y="190"/>
                    </a:cubicBezTo>
                    <a:cubicBezTo>
                      <a:pt x="54" y="260"/>
                      <a:pt x="120" y="363"/>
                      <a:pt x="190" y="446"/>
                    </a:cubicBezTo>
                    <a:cubicBezTo>
                      <a:pt x="239" y="396"/>
                      <a:pt x="326" y="326"/>
                      <a:pt x="429" y="260"/>
                    </a:cubicBezTo>
                    <a:cubicBezTo>
                      <a:pt x="363" y="174"/>
                      <a:pt x="309" y="87"/>
                      <a:pt x="2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95"/>
              <p:cNvSpPr/>
              <p:nvPr/>
            </p:nvSpPr>
            <p:spPr>
              <a:xfrm>
                <a:off x="8604734" y="4665667"/>
                <a:ext cx="9787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46" extrusionOk="0">
                    <a:moveTo>
                      <a:pt x="260" y="1"/>
                    </a:moveTo>
                    <a:cubicBezTo>
                      <a:pt x="207" y="34"/>
                      <a:pt x="157" y="71"/>
                      <a:pt x="104" y="120"/>
                    </a:cubicBezTo>
                    <a:cubicBezTo>
                      <a:pt x="71" y="137"/>
                      <a:pt x="38" y="174"/>
                      <a:pt x="1" y="190"/>
                    </a:cubicBezTo>
                    <a:cubicBezTo>
                      <a:pt x="71" y="277"/>
                      <a:pt x="141" y="380"/>
                      <a:pt x="207" y="446"/>
                    </a:cubicBezTo>
                    <a:cubicBezTo>
                      <a:pt x="260" y="413"/>
                      <a:pt x="347" y="343"/>
                      <a:pt x="450" y="260"/>
                    </a:cubicBezTo>
                    <a:cubicBezTo>
                      <a:pt x="380" y="174"/>
                      <a:pt x="310" y="87"/>
                      <a:pt x="2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95"/>
              <p:cNvSpPr/>
              <p:nvPr/>
            </p:nvSpPr>
            <p:spPr>
              <a:xfrm>
                <a:off x="8687169" y="4598457"/>
                <a:ext cx="9700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446" extrusionOk="0">
                    <a:moveTo>
                      <a:pt x="240" y="1"/>
                    </a:moveTo>
                    <a:cubicBezTo>
                      <a:pt x="190" y="34"/>
                      <a:pt x="153" y="87"/>
                      <a:pt x="87" y="120"/>
                    </a:cubicBezTo>
                    <a:cubicBezTo>
                      <a:pt x="71" y="137"/>
                      <a:pt x="34" y="174"/>
                      <a:pt x="1" y="190"/>
                    </a:cubicBezTo>
                    <a:cubicBezTo>
                      <a:pt x="50" y="277"/>
                      <a:pt x="137" y="380"/>
                      <a:pt x="190" y="446"/>
                    </a:cubicBezTo>
                    <a:cubicBezTo>
                      <a:pt x="240" y="413"/>
                      <a:pt x="343" y="326"/>
                      <a:pt x="446" y="260"/>
                    </a:cubicBezTo>
                    <a:cubicBezTo>
                      <a:pt x="380" y="174"/>
                      <a:pt x="310" y="87"/>
                      <a:pt x="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95"/>
              <p:cNvSpPr/>
              <p:nvPr/>
            </p:nvSpPr>
            <p:spPr>
              <a:xfrm>
                <a:off x="8776782" y="4531248"/>
                <a:ext cx="9352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6" extrusionOk="0">
                    <a:moveTo>
                      <a:pt x="240" y="1"/>
                    </a:moveTo>
                    <a:cubicBezTo>
                      <a:pt x="190" y="54"/>
                      <a:pt x="137" y="87"/>
                      <a:pt x="87" y="120"/>
                    </a:cubicBezTo>
                    <a:cubicBezTo>
                      <a:pt x="71" y="157"/>
                      <a:pt x="34" y="174"/>
                      <a:pt x="1" y="207"/>
                    </a:cubicBezTo>
                    <a:cubicBezTo>
                      <a:pt x="50" y="277"/>
                      <a:pt x="120" y="380"/>
                      <a:pt x="190" y="446"/>
                    </a:cubicBezTo>
                    <a:cubicBezTo>
                      <a:pt x="240" y="413"/>
                      <a:pt x="343" y="343"/>
                      <a:pt x="429" y="277"/>
                    </a:cubicBezTo>
                    <a:cubicBezTo>
                      <a:pt x="380" y="190"/>
                      <a:pt x="310" y="87"/>
                      <a:pt x="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95"/>
              <p:cNvSpPr/>
              <p:nvPr/>
            </p:nvSpPr>
            <p:spPr>
              <a:xfrm>
                <a:off x="8873572" y="4460558"/>
                <a:ext cx="9352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6" extrusionOk="0">
                    <a:moveTo>
                      <a:pt x="244" y="0"/>
                    </a:moveTo>
                    <a:cubicBezTo>
                      <a:pt x="190" y="50"/>
                      <a:pt x="141" y="87"/>
                      <a:pt x="87" y="120"/>
                    </a:cubicBezTo>
                    <a:lnTo>
                      <a:pt x="1" y="206"/>
                    </a:lnTo>
                    <a:cubicBezTo>
                      <a:pt x="54" y="276"/>
                      <a:pt x="120" y="379"/>
                      <a:pt x="190" y="445"/>
                    </a:cubicBezTo>
                    <a:cubicBezTo>
                      <a:pt x="244" y="412"/>
                      <a:pt x="347" y="342"/>
                      <a:pt x="429" y="256"/>
                    </a:cubicBezTo>
                    <a:cubicBezTo>
                      <a:pt x="380" y="173"/>
                      <a:pt x="310" y="87"/>
                      <a:pt x="2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95"/>
              <p:cNvSpPr/>
              <p:nvPr/>
            </p:nvSpPr>
            <p:spPr>
              <a:xfrm>
                <a:off x="8671944" y="4751799"/>
                <a:ext cx="9787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46" extrusionOk="0">
                    <a:moveTo>
                      <a:pt x="260" y="0"/>
                    </a:moveTo>
                    <a:cubicBezTo>
                      <a:pt x="207" y="33"/>
                      <a:pt x="157" y="70"/>
                      <a:pt x="104" y="120"/>
                    </a:cubicBezTo>
                    <a:cubicBezTo>
                      <a:pt x="71" y="136"/>
                      <a:pt x="38" y="153"/>
                      <a:pt x="1" y="190"/>
                    </a:cubicBezTo>
                    <a:cubicBezTo>
                      <a:pt x="71" y="276"/>
                      <a:pt x="141" y="379"/>
                      <a:pt x="207" y="445"/>
                    </a:cubicBezTo>
                    <a:cubicBezTo>
                      <a:pt x="260" y="396"/>
                      <a:pt x="347" y="326"/>
                      <a:pt x="450" y="256"/>
                    </a:cubicBezTo>
                    <a:cubicBezTo>
                      <a:pt x="380" y="173"/>
                      <a:pt x="310" y="87"/>
                      <a:pt x="2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95"/>
              <p:cNvSpPr/>
              <p:nvPr/>
            </p:nvSpPr>
            <p:spPr>
              <a:xfrm>
                <a:off x="8754378" y="4688070"/>
                <a:ext cx="9700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446" extrusionOk="0">
                    <a:moveTo>
                      <a:pt x="240" y="1"/>
                    </a:moveTo>
                    <a:cubicBezTo>
                      <a:pt x="190" y="54"/>
                      <a:pt x="153" y="87"/>
                      <a:pt x="87" y="120"/>
                    </a:cubicBezTo>
                    <a:cubicBezTo>
                      <a:pt x="71" y="157"/>
                      <a:pt x="34" y="174"/>
                      <a:pt x="1" y="207"/>
                    </a:cubicBezTo>
                    <a:cubicBezTo>
                      <a:pt x="50" y="277"/>
                      <a:pt x="137" y="380"/>
                      <a:pt x="190" y="446"/>
                    </a:cubicBezTo>
                    <a:cubicBezTo>
                      <a:pt x="240" y="413"/>
                      <a:pt x="343" y="343"/>
                      <a:pt x="446" y="260"/>
                    </a:cubicBezTo>
                    <a:cubicBezTo>
                      <a:pt x="380" y="174"/>
                      <a:pt x="310" y="87"/>
                      <a:pt x="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95"/>
              <p:cNvSpPr/>
              <p:nvPr/>
            </p:nvSpPr>
            <p:spPr>
              <a:xfrm>
                <a:off x="8843991" y="4617380"/>
                <a:ext cx="9352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6" extrusionOk="0">
                    <a:moveTo>
                      <a:pt x="240" y="0"/>
                    </a:moveTo>
                    <a:cubicBezTo>
                      <a:pt x="190" y="33"/>
                      <a:pt x="137" y="87"/>
                      <a:pt x="87" y="120"/>
                    </a:cubicBezTo>
                    <a:cubicBezTo>
                      <a:pt x="71" y="153"/>
                      <a:pt x="34" y="173"/>
                      <a:pt x="1" y="190"/>
                    </a:cubicBezTo>
                    <a:cubicBezTo>
                      <a:pt x="50" y="276"/>
                      <a:pt x="120" y="379"/>
                      <a:pt x="190" y="445"/>
                    </a:cubicBezTo>
                    <a:cubicBezTo>
                      <a:pt x="240" y="412"/>
                      <a:pt x="343" y="342"/>
                      <a:pt x="429" y="256"/>
                    </a:cubicBezTo>
                    <a:cubicBezTo>
                      <a:pt x="380" y="173"/>
                      <a:pt x="310" y="87"/>
                      <a:pt x="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95"/>
              <p:cNvSpPr/>
              <p:nvPr/>
            </p:nvSpPr>
            <p:spPr>
              <a:xfrm>
                <a:off x="8937301" y="4546473"/>
                <a:ext cx="9700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446" extrusionOk="0">
                    <a:moveTo>
                      <a:pt x="260" y="1"/>
                    </a:moveTo>
                    <a:cubicBezTo>
                      <a:pt x="206" y="34"/>
                      <a:pt x="157" y="67"/>
                      <a:pt x="103" y="120"/>
                    </a:cubicBezTo>
                    <a:cubicBezTo>
                      <a:pt x="70" y="137"/>
                      <a:pt x="33" y="153"/>
                      <a:pt x="0" y="190"/>
                    </a:cubicBezTo>
                    <a:cubicBezTo>
                      <a:pt x="70" y="256"/>
                      <a:pt x="136" y="359"/>
                      <a:pt x="206" y="446"/>
                    </a:cubicBezTo>
                    <a:cubicBezTo>
                      <a:pt x="260" y="396"/>
                      <a:pt x="342" y="326"/>
                      <a:pt x="445" y="256"/>
                    </a:cubicBezTo>
                    <a:cubicBezTo>
                      <a:pt x="379" y="170"/>
                      <a:pt x="309" y="87"/>
                      <a:pt x="2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95"/>
              <p:cNvSpPr/>
              <p:nvPr/>
            </p:nvSpPr>
            <p:spPr>
              <a:xfrm>
                <a:off x="8619960" y="4505365"/>
                <a:ext cx="9700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446" extrusionOk="0">
                    <a:moveTo>
                      <a:pt x="240" y="0"/>
                    </a:moveTo>
                    <a:cubicBezTo>
                      <a:pt x="190" y="33"/>
                      <a:pt x="153" y="87"/>
                      <a:pt x="87" y="120"/>
                    </a:cubicBezTo>
                    <a:cubicBezTo>
                      <a:pt x="71" y="136"/>
                      <a:pt x="34" y="173"/>
                      <a:pt x="1" y="190"/>
                    </a:cubicBezTo>
                    <a:cubicBezTo>
                      <a:pt x="50" y="276"/>
                      <a:pt x="137" y="379"/>
                      <a:pt x="190" y="445"/>
                    </a:cubicBezTo>
                    <a:cubicBezTo>
                      <a:pt x="240" y="412"/>
                      <a:pt x="343" y="342"/>
                      <a:pt x="446" y="256"/>
                    </a:cubicBezTo>
                    <a:cubicBezTo>
                      <a:pt x="380" y="173"/>
                      <a:pt x="310" y="87"/>
                      <a:pt x="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95"/>
              <p:cNvSpPr/>
              <p:nvPr/>
            </p:nvSpPr>
            <p:spPr>
              <a:xfrm>
                <a:off x="8709572" y="4438155"/>
                <a:ext cx="97006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446" extrusionOk="0">
                    <a:moveTo>
                      <a:pt x="256" y="0"/>
                    </a:moveTo>
                    <a:cubicBezTo>
                      <a:pt x="207" y="33"/>
                      <a:pt x="153" y="87"/>
                      <a:pt x="104" y="120"/>
                    </a:cubicBezTo>
                    <a:cubicBezTo>
                      <a:pt x="71" y="136"/>
                      <a:pt x="34" y="173"/>
                      <a:pt x="1" y="190"/>
                    </a:cubicBezTo>
                    <a:cubicBezTo>
                      <a:pt x="71" y="276"/>
                      <a:pt x="137" y="379"/>
                      <a:pt x="207" y="445"/>
                    </a:cubicBezTo>
                    <a:cubicBezTo>
                      <a:pt x="256" y="412"/>
                      <a:pt x="343" y="342"/>
                      <a:pt x="446" y="256"/>
                    </a:cubicBezTo>
                    <a:cubicBezTo>
                      <a:pt x="380" y="173"/>
                      <a:pt x="310" y="87"/>
                      <a:pt x="2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95"/>
              <p:cNvSpPr/>
              <p:nvPr/>
            </p:nvSpPr>
            <p:spPr>
              <a:xfrm>
                <a:off x="8802882" y="4367248"/>
                <a:ext cx="93309" cy="97006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46" extrusionOk="0">
                    <a:moveTo>
                      <a:pt x="239" y="1"/>
                    </a:moveTo>
                    <a:cubicBezTo>
                      <a:pt x="190" y="34"/>
                      <a:pt x="136" y="87"/>
                      <a:pt x="87" y="120"/>
                    </a:cubicBezTo>
                    <a:cubicBezTo>
                      <a:pt x="54" y="137"/>
                      <a:pt x="33" y="170"/>
                      <a:pt x="0" y="190"/>
                    </a:cubicBezTo>
                    <a:cubicBezTo>
                      <a:pt x="54" y="273"/>
                      <a:pt x="120" y="376"/>
                      <a:pt x="190" y="446"/>
                    </a:cubicBezTo>
                    <a:cubicBezTo>
                      <a:pt x="239" y="413"/>
                      <a:pt x="326" y="343"/>
                      <a:pt x="429" y="256"/>
                    </a:cubicBezTo>
                    <a:cubicBezTo>
                      <a:pt x="363" y="170"/>
                      <a:pt x="309" y="87"/>
                      <a:pt x="2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95"/>
              <p:cNvSpPr/>
              <p:nvPr/>
            </p:nvSpPr>
            <p:spPr>
              <a:xfrm>
                <a:off x="8176465" y="4248925"/>
                <a:ext cx="665993" cy="53135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2443" extrusionOk="0">
                    <a:moveTo>
                      <a:pt x="3009" y="1"/>
                    </a:moveTo>
                    <a:cubicBezTo>
                      <a:pt x="3000" y="1"/>
                      <a:pt x="2991" y="5"/>
                      <a:pt x="2983" y="13"/>
                    </a:cubicBezTo>
                    <a:cubicBezTo>
                      <a:pt x="2007" y="817"/>
                      <a:pt x="993" y="1575"/>
                      <a:pt x="13" y="2382"/>
                    </a:cubicBezTo>
                    <a:cubicBezTo>
                      <a:pt x="0" y="2408"/>
                      <a:pt x="17" y="2443"/>
                      <a:pt x="42" y="2443"/>
                    </a:cubicBezTo>
                    <a:cubicBezTo>
                      <a:pt x="49" y="2443"/>
                      <a:pt x="58" y="2440"/>
                      <a:pt x="66" y="2432"/>
                    </a:cubicBezTo>
                    <a:cubicBezTo>
                      <a:pt x="1043" y="1624"/>
                      <a:pt x="2056" y="870"/>
                      <a:pt x="3037" y="63"/>
                    </a:cubicBezTo>
                    <a:cubicBezTo>
                      <a:pt x="3062" y="38"/>
                      <a:pt x="3037" y="1"/>
                      <a:pt x="3009" y="1"/>
                    </a:cubicBezTo>
                    <a:close/>
                  </a:path>
                </a:pathLst>
              </a:custGeom>
              <a:solidFill>
                <a:srgbClr val="00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95"/>
              <p:cNvSpPr/>
              <p:nvPr/>
            </p:nvSpPr>
            <p:spPr>
              <a:xfrm>
                <a:off x="8490109" y="4637391"/>
                <a:ext cx="666210" cy="533751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454" extrusionOk="0">
                    <a:moveTo>
                      <a:pt x="3008" y="1"/>
                    </a:moveTo>
                    <a:cubicBezTo>
                      <a:pt x="3000" y="1"/>
                      <a:pt x="2991" y="4"/>
                      <a:pt x="2983" y="11"/>
                    </a:cubicBezTo>
                    <a:cubicBezTo>
                      <a:pt x="2007" y="819"/>
                      <a:pt x="993" y="1573"/>
                      <a:pt x="29" y="2397"/>
                    </a:cubicBezTo>
                    <a:cubicBezTo>
                      <a:pt x="1" y="2411"/>
                      <a:pt x="37" y="2454"/>
                      <a:pt x="58" y="2454"/>
                    </a:cubicBezTo>
                    <a:cubicBezTo>
                      <a:pt x="61" y="2454"/>
                      <a:pt x="64" y="2453"/>
                      <a:pt x="66" y="2451"/>
                    </a:cubicBezTo>
                    <a:cubicBezTo>
                      <a:pt x="1043" y="1627"/>
                      <a:pt x="2056" y="868"/>
                      <a:pt x="3037" y="61"/>
                    </a:cubicBezTo>
                    <a:cubicBezTo>
                      <a:pt x="3062" y="36"/>
                      <a:pt x="3037" y="1"/>
                      <a:pt x="3008" y="1"/>
                    </a:cubicBezTo>
                    <a:close/>
                  </a:path>
                </a:pathLst>
              </a:custGeom>
              <a:solidFill>
                <a:srgbClr val="00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95"/>
              <p:cNvSpPr/>
              <p:nvPr/>
            </p:nvSpPr>
            <p:spPr>
              <a:xfrm>
                <a:off x="8328719" y="4800085"/>
                <a:ext cx="60248" cy="6024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77" extrusionOk="0">
                    <a:moveTo>
                      <a:pt x="153" y="1"/>
                    </a:moveTo>
                    <a:cubicBezTo>
                      <a:pt x="120" y="17"/>
                      <a:pt x="104" y="54"/>
                      <a:pt x="71" y="71"/>
                    </a:cubicBezTo>
                    <a:cubicBezTo>
                      <a:pt x="50" y="87"/>
                      <a:pt x="17" y="104"/>
                      <a:pt x="1" y="120"/>
                    </a:cubicBezTo>
                    <a:cubicBezTo>
                      <a:pt x="34" y="174"/>
                      <a:pt x="87" y="240"/>
                      <a:pt x="120" y="277"/>
                    </a:cubicBezTo>
                    <a:cubicBezTo>
                      <a:pt x="153" y="261"/>
                      <a:pt x="223" y="207"/>
                      <a:pt x="277" y="157"/>
                    </a:cubicBezTo>
                    <a:cubicBezTo>
                      <a:pt x="240" y="104"/>
                      <a:pt x="207" y="54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95"/>
              <p:cNvSpPr/>
              <p:nvPr/>
            </p:nvSpPr>
            <p:spPr>
              <a:xfrm>
                <a:off x="8392448" y="4751799"/>
                <a:ext cx="59378" cy="6024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77" extrusionOk="0">
                    <a:moveTo>
                      <a:pt x="153" y="0"/>
                    </a:moveTo>
                    <a:cubicBezTo>
                      <a:pt x="120" y="17"/>
                      <a:pt x="87" y="50"/>
                      <a:pt x="66" y="70"/>
                    </a:cubicBezTo>
                    <a:cubicBezTo>
                      <a:pt x="33" y="87"/>
                      <a:pt x="17" y="103"/>
                      <a:pt x="0" y="120"/>
                    </a:cubicBezTo>
                    <a:cubicBezTo>
                      <a:pt x="33" y="173"/>
                      <a:pt x="87" y="223"/>
                      <a:pt x="120" y="276"/>
                    </a:cubicBezTo>
                    <a:cubicBezTo>
                      <a:pt x="153" y="256"/>
                      <a:pt x="206" y="206"/>
                      <a:pt x="272" y="153"/>
                    </a:cubicBezTo>
                    <a:cubicBezTo>
                      <a:pt x="239" y="103"/>
                      <a:pt x="190" y="50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95"/>
              <p:cNvSpPr/>
              <p:nvPr/>
            </p:nvSpPr>
            <p:spPr>
              <a:xfrm>
                <a:off x="8455960" y="4703295"/>
                <a:ext cx="59378" cy="5937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73" extrusionOk="0">
                    <a:moveTo>
                      <a:pt x="153" y="1"/>
                    </a:moveTo>
                    <a:cubicBezTo>
                      <a:pt x="120" y="17"/>
                      <a:pt x="83" y="50"/>
                      <a:pt x="50" y="67"/>
                    </a:cubicBezTo>
                    <a:cubicBezTo>
                      <a:pt x="34" y="87"/>
                      <a:pt x="17" y="104"/>
                      <a:pt x="1" y="120"/>
                    </a:cubicBezTo>
                    <a:cubicBezTo>
                      <a:pt x="34" y="170"/>
                      <a:pt x="83" y="240"/>
                      <a:pt x="120" y="273"/>
                    </a:cubicBezTo>
                    <a:cubicBezTo>
                      <a:pt x="153" y="256"/>
                      <a:pt x="207" y="207"/>
                      <a:pt x="273" y="170"/>
                    </a:cubicBezTo>
                    <a:cubicBezTo>
                      <a:pt x="240" y="104"/>
                      <a:pt x="186" y="50"/>
                      <a:pt x="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95"/>
              <p:cNvSpPr/>
              <p:nvPr/>
            </p:nvSpPr>
            <p:spPr>
              <a:xfrm>
                <a:off x="7559835" y="3444152"/>
                <a:ext cx="299283" cy="74690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3434" extrusionOk="0">
                    <a:moveTo>
                      <a:pt x="1169" y="0"/>
                    </a:moveTo>
                    <a:cubicBezTo>
                      <a:pt x="1138" y="0"/>
                      <a:pt x="1107" y="12"/>
                      <a:pt x="1080" y="38"/>
                    </a:cubicBezTo>
                    <a:cubicBezTo>
                      <a:pt x="104" y="912"/>
                      <a:pt x="1" y="2391"/>
                      <a:pt x="858" y="3384"/>
                    </a:cubicBezTo>
                    <a:cubicBezTo>
                      <a:pt x="887" y="3419"/>
                      <a:pt x="921" y="3433"/>
                      <a:pt x="954" y="3433"/>
                    </a:cubicBezTo>
                    <a:cubicBezTo>
                      <a:pt x="1052" y="3433"/>
                      <a:pt x="1137" y="3301"/>
                      <a:pt x="1047" y="3198"/>
                    </a:cubicBezTo>
                    <a:cubicBezTo>
                      <a:pt x="289" y="2304"/>
                      <a:pt x="413" y="998"/>
                      <a:pt x="1270" y="228"/>
                    </a:cubicBezTo>
                    <a:cubicBezTo>
                      <a:pt x="1375" y="135"/>
                      <a:pt x="1275" y="0"/>
                      <a:pt x="1169" y="0"/>
                    </a:cubicBezTo>
                    <a:close/>
                  </a:path>
                </a:pathLst>
              </a:custGeom>
              <a:solidFill>
                <a:srgbClr val="D3EB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95"/>
              <p:cNvSpPr/>
              <p:nvPr/>
            </p:nvSpPr>
            <p:spPr>
              <a:xfrm>
                <a:off x="8239713" y="3783080"/>
                <a:ext cx="74603" cy="6024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7" extrusionOk="0">
                    <a:moveTo>
                      <a:pt x="170" y="0"/>
                    </a:moveTo>
                    <a:cubicBezTo>
                      <a:pt x="1" y="0"/>
                      <a:pt x="1" y="276"/>
                      <a:pt x="170" y="276"/>
                    </a:cubicBezTo>
                    <a:cubicBezTo>
                      <a:pt x="343" y="276"/>
                      <a:pt x="343" y="0"/>
                      <a:pt x="1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95"/>
              <p:cNvSpPr/>
              <p:nvPr/>
            </p:nvSpPr>
            <p:spPr>
              <a:xfrm>
                <a:off x="8358907" y="3738274"/>
                <a:ext cx="74603" cy="6024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7" extrusionOk="0">
                    <a:moveTo>
                      <a:pt x="174" y="0"/>
                    </a:moveTo>
                    <a:cubicBezTo>
                      <a:pt x="1" y="0"/>
                      <a:pt x="1" y="276"/>
                      <a:pt x="174" y="276"/>
                    </a:cubicBezTo>
                    <a:cubicBezTo>
                      <a:pt x="343" y="276"/>
                      <a:pt x="343" y="0"/>
                      <a:pt x="1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6" name="Google Shape;1796;p95"/>
            <p:cNvSpPr/>
            <p:nvPr/>
          </p:nvSpPr>
          <p:spPr>
            <a:xfrm>
              <a:off x="8230076" y="908467"/>
              <a:ext cx="86348" cy="63946"/>
            </a:xfrm>
            <a:custGeom>
              <a:avLst/>
              <a:gdLst/>
              <a:ahLst/>
              <a:cxnLst/>
              <a:rect l="l" t="t" r="r" b="b"/>
              <a:pathLst>
                <a:path w="397" h="294" extrusionOk="0">
                  <a:moveTo>
                    <a:pt x="207" y="1"/>
                  </a:moveTo>
                  <a:cubicBezTo>
                    <a:pt x="1" y="1"/>
                    <a:pt x="1" y="293"/>
                    <a:pt x="207" y="293"/>
                  </a:cubicBezTo>
                  <a:cubicBezTo>
                    <a:pt x="396" y="293"/>
                    <a:pt x="396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5"/>
            <p:cNvSpPr/>
            <p:nvPr/>
          </p:nvSpPr>
          <p:spPr>
            <a:xfrm>
              <a:off x="8316208" y="815374"/>
              <a:ext cx="86131" cy="67426"/>
            </a:xfrm>
            <a:custGeom>
              <a:avLst/>
              <a:gdLst/>
              <a:ahLst/>
              <a:cxnLst/>
              <a:rect l="l" t="t" r="r" b="b"/>
              <a:pathLst>
                <a:path w="396" h="310" extrusionOk="0">
                  <a:moveTo>
                    <a:pt x="206" y="0"/>
                  </a:moveTo>
                  <a:cubicBezTo>
                    <a:pt x="0" y="0"/>
                    <a:pt x="0" y="309"/>
                    <a:pt x="206" y="309"/>
                  </a:cubicBezTo>
                  <a:cubicBezTo>
                    <a:pt x="396" y="309"/>
                    <a:pt x="396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5"/>
            <p:cNvSpPr/>
            <p:nvPr/>
          </p:nvSpPr>
          <p:spPr>
            <a:xfrm>
              <a:off x="8334914" y="934567"/>
              <a:ext cx="85478" cy="63728"/>
            </a:xfrm>
            <a:custGeom>
              <a:avLst/>
              <a:gdLst/>
              <a:ahLst/>
              <a:cxnLst/>
              <a:rect l="l" t="t" r="r" b="b"/>
              <a:pathLst>
                <a:path w="393" h="293" extrusionOk="0">
                  <a:moveTo>
                    <a:pt x="207" y="0"/>
                  </a:moveTo>
                  <a:cubicBezTo>
                    <a:pt x="1" y="0"/>
                    <a:pt x="1" y="293"/>
                    <a:pt x="207" y="293"/>
                  </a:cubicBezTo>
                  <a:cubicBezTo>
                    <a:pt x="392" y="293"/>
                    <a:pt x="392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5"/>
            <p:cNvSpPr/>
            <p:nvPr/>
          </p:nvSpPr>
          <p:spPr>
            <a:xfrm>
              <a:off x="4438535" y="725539"/>
              <a:ext cx="86131" cy="63728"/>
            </a:xfrm>
            <a:custGeom>
              <a:avLst/>
              <a:gdLst/>
              <a:ahLst/>
              <a:cxnLst/>
              <a:rect l="l" t="t" r="r" b="b"/>
              <a:pathLst>
                <a:path w="396" h="293" extrusionOk="0">
                  <a:moveTo>
                    <a:pt x="206" y="0"/>
                  </a:moveTo>
                  <a:cubicBezTo>
                    <a:pt x="0" y="0"/>
                    <a:pt x="0" y="293"/>
                    <a:pt x="206" y="293"/>
                  </a:cubicBezTo>
                  <a:cubicBezTo>
                    <a:pt x="396" y="293"/>
                    <a:pt x="396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5"/>
            <p:cNvSpPr/>
            <p:nvPr/>
          </p:nvSpPr>
          <p:spPr>
            <a:xfrm>
              <a:off x="4524450" y="632229"/>
              <a:ext cx="86348" cy="67426"/>
            </a:xfrm>
            <a:custGeom>
              <a:avLst/>
              <a:gdLst/>
              <a:ahLst/>
              <a:cxnLst/>
              <a:rect l="l" t="t" r="r" b="b"/>
              <a:pathLst>
                <a:path w="397" h="310" extrusionOk="0">
                  <a:moveTo>
                    <a:pt x="207" y="1"/>
                  </a:moveTo>
                  <a:cubicBezTo>
                    <a:pt x="1" y="1"/>
                    <a:pt x="1" y="310"/>
                    <a:pt x="207" y="310"/>
                  </a:cubicBezTo>
                  <a:cubicBezTo>
                    <a:pt x="396" y="310"/>
                    <a:pt x="396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5"/>
            <p:cNvSpPr/>
            <p:nvPr/>
          </p:nvSpPr>
          <p:spPr>
            <a:xfrm>
              <a:off x="4543373" y="751422"/>
              <a:ext cx="86131" cy="63946"/>
            </a:xfrm>
            <a:custGeom>
              <a:avLst/>
              <a:gdLst/>
              <a:ahLst/>
              <a:cxnLst/>
              <a:rect l="l" t="t" r="r" b="b"/>
              <a:pathLst>
                <a:path w="396" h="294" extrusionOk="0">
                  <a:moveTo>
                    <a:pt x="206" y="1"/>
                  </a:moveTo>
                  <a:cubicBezTo>
                    <a:pt x="0" y="1"/>
                    <a:pt x="0" y="293"/>
                    <a:pt x="206" y="293"/>
                  </a:cubicBezTo>
                  <a:cubicBezTo>
                    <a:pt x="396" y="293"/>
                    <a:pt x="396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5"/>
            <p:cNvSpPr/>
            <p:nvPr/>
          </p:nvSpPr>
          <p:spPr>
            <a:xfrm>
              <a:off x="2529791" y="3194238"/>
              <a:ext cx="82651" cy="63946"/>
            </a:xfrm>
            <a:custGeom>
              <a:avLst/>
              <a:gdLst/>
              <a:ahLst/>
              <a:cxnLst/>
              <a:rect l="l" t="t" r="r" b="b"/>
              <a:pathLst>
                <a:path w="380" h="294" extrusionOk="0">
                  <a:moveTo>
                    <a:pt x="190" y="1"/>
                  </a:moveTo>
                  <a:cubicBezTo>
                    <a:pt x="1" y="1"/>
                    <a:pt x="1" y="293"/>
                    <a:pt x="190" y="293"/>
                  </a:cubicBezTo>
                  <a:cubicBezTo>
                    <a:pt x="380" y="293"/>
                    <a:pt x="380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5"/>
            <p:cNvSpPr/>
            <p:nvPr/>
          </p:nvSpPr>
          <p:spPr>
            <a:xfrm>
              <a:off x="3541629" y="3952464"/>
              <a:ext cx="75473" cy="60248"/>
            </a:xfrm>
            <a:custGeom>
              <a:avLst/>
              <a:gdLst/>
              <a:ahLst/>
              <a:cxnLst/>
              <a:rect l="l" t="t" r="r" b="b"/>
              <a:pathLst>
                <a:path w="347" h="277" extrusionOk="0">
                  <a:moveTo>
                    <a:pt x="173" y="0"/>
                  </a:moveTo>
                  <a:cubicBezTo>
                    <a:pt x="0" y="0"/>
                    <a:pt x="0" y="276"/>
                    <a:pt x="173" y="276"/>
                  </a:cubicBezTo>
                  <a:cubicBezTo>
                    <a:pt x="346" y="276"/>
                    <a:pt x="346" y="0"/>
                    <a:pt x="173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5"/>
            <p:cNvSpPr/>
            <p:nvPr/>
          </p:nvSpPr>
          <p:spPr>
            <a:xfrm>
              <a:off x="5711034" y="3717558"/>
              <a:ext cx="79171" cy="55898"/>
            </a:xfrm>
            <a:custGeom>
              <a:avLst/>
              <a:gdLst/>
              <a:ahLst/>
              <a:cxnLst/>
              <a:rect l="l" t="t" r="r" b="b"/>
              <a:pathLst>
                <a:path w="364" h="257" extrusionOk="0">
                  <a:moveTo>
                    <a:pt x="190" y="1"/>
                  </a:moveTo>
                  <a:cubicBezTo>
                    <a:pt x="1" y="1"/>
                    <a:pt x="1" y="256"/>
                    <a:pt x="190" y="256"/>
                  </a:cubicBezTo>
                  <a:cubicBezTo>
                    <a:pt x="364" y="256"/>
                    <a:pt x="364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5"/>
            <p:cNvSpPr/>
            <p:nvPr/>
          </p:nvSpPr>
          <p:spPr>
            <a:xfrm>
              <a:off x="6947510" y="2670102"/>
              <a:ext cx="74603" cy="60248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43" y="276"/>
                    <a:pt x="34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5"/>
            <p:cNvSpPr/>
            <p:nvPr/>
          </p:nvSpPr>
          <p:spPr>
            <a:xfrm>
              <a:off x="2201529" y="2513280"/>
              <a:ext cx="74603" cy="60248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4" y="0"/>
                  </a:moveTo>
                  <a:cubicBezTo>
                    <a:pt x="1" y="0"/>
                    <a:pt x="1" y="276"/>
                    <a:pt x="174" y="276"/>
                  </a:cubicBezTo>
                  <a:cubicBezTo>
                    <a:pt x="343" y="276"/>
                    <a:pt x="34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5"/>
            <p:cNvSpPr/>
            <p:nvPr/>
          </p:nvSpPr>
          <p:spPr>
            <a:xfrm>
              <a:off x="360775" y="1113411"/>
              <a:ext cx="78301" cy="59378"/>
            </a:xfrm>
            <a:custGeom>
              <a:avLst/>
              <a:gdLst/>
              <a:ahLst/>
              <a:cxnLst/>
              <a:rect l="l" t="t" r="r" b="b"/>
              <a:pathLst>
                <a:path w="360" h="273" extrusionOk="0">
                  <a:moveTo>
                    <a:pt x="190" y="0"/>
                  </a:moveTo>
                  <a:cubicBezTo>
                    <a:pt x="1" y="0"/>
                    <a:pt x="1" y="272"/>
                    <a:pt x="190" y="272"/>
                  </a:cubicBezTo>
                  <a:cubicBezTo>
                    <a:pt x="359" y="272"/>
                    <a:pt x="359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5"/>
            <p:cNvSpPr/>
            <p:nvPr/>
          </p:nvSpPr>
          <p:spPr>
            <a:xfrm>
              <a:off x="8631442" y="1232604"/>
              <a:ext cx="74603" cy="60248"/>
            </a:xfrm>
            <a:custGeom>
              <a:avLst/>
              <a:gdLst/>
              <a:ahLst/>
              <a:cxnLst/>
              <a:rect l="l" t="t" r="r" b="b"/>
              <a:pathLst>
                <a:path w="343" h="277" extrusionOk="0">
                  <a:moveTo>
                    <a:pt x="173" y="0"/>
                  </a:moveTo>
                  <a:cubicBezTo>
                    <a:pt x="0" y="0"/>
                    <a:pt x="0" y="276"/>
                    <a:pt x="173" y="276"/>
                  </a:cubicBezTo>
                  <a:cubicBezTo>
                    <a:pt x="342" y="276"/>
                    <a:pt x="342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5"/>
            <p:cNvSpPr/>
            <p:nvPr/>
          </p:nvSpPr>
          <p:spPr>
            <a:xfrm>
              <a:off x="6345100" y="3963757"/>
              <a:ext cx="444773" cy="444773"/>
            </a:xfrm>
            <a:custGeom>
              <a:avLst/>
              <a:gdLst/>
              <a:ahLst/>
              <a:cxnLst/>
              <a:rect l="l" t="t" r="r" b="b"/>
              <a:pathLst>
                <a:path w="4018" h="4018" extrusionOk="0">
                  <a:moveTo>
                    <a:pt x="1974" y="1"/>
                  </a:moveTo>
                  <a:cubicBezTo>
                    <a:pt x="2559" y="223"/>
                    <a:pt x="2971" y="788"/>
                    <a:pt x="2971" y="1459"/>
                  </a:cubicBezTo>
                  <a:cubicBezTo>
                    <a:pt x="2971" y="2333"/>
                    <a:pt x="2267" y="3054"/>
                    <a:pt x="1393" y="3054"/>
                  </a:cubicBezTo>
                  <a:cubicBezTo>
                    <a:pt x="792" y="3054"/>
                    <a:pt x="276" y="2712"/>
                    <a:pt x="0" y="2230"/>
                  </a:cubicBezTo>
                  <a:lnTo>
                    <a:pt x="0" y="2230"/>
                  </a:lnTo>
                  <a:cubicBezTo>
                    <a:pt x="120" y="3227"/>
                    <a:pt x="965" y="4018"/>
                    <a:pt x="2011" y="4018"/>
                  </a:cubicBezTo>
                  <a:cubicBezTo>
                    <a:pt x="3107" y="4018"/>
                    <a:pt x="4018" y="3107"/>
                    <a:pt x="4018" y="2007"/>
                  </a:cubicBezTo>
                  <a:cubicBezTo>
                    <a:pt x="4018" y="891"/>
                    <a:pt x="3107" y="1"/>
                    <a:pt x="2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10" name="Google Shape;1810;p95"/>
          <p:cNvGrpSpPr/>
          <p:nvPr/>
        </p:nvGrpSpPr>
        <p:grpSpPr>
          <a:xfrm>
            <a:off x="466486" y="492333"/>
            <a:ext cx="1099893" cy="916725"/>
            <a:chOff x="2248851" y="1385841"/>
            <a:chExt cx="1099893" cy="916725"/>
          </a:xfrm>
        </p:grpSpPr>
        <p:grpSp>
          <p:nvGrpSpPr>
            <p:cNvPr id="1811" name="Google Shape;1811;p95"/>
            <p:cNvGrpSpPr/>
            <p:nvPr/>
          </p:nvGrpSpPr>
          <p:grpSpPr>
            <a:xfrm rot="-1610508">
              <a:off x="2319722" y="1572930"/>
              <a:ext cx="958152" cy="542548"/>
              <a:chOff x="1932727" y="1878267"/>
              <a:chExt cx="958212" cy="542582"/>
            </a:xfrm>
          </p:grpSpPr>
          <p:sp>
            <p:nvSpPr>
              <p:cNvPr id="1812" name="Google Shape;1812;p95"/>
              <p:cNvSpPr/>
              <p:nvPr/>
            </p:nvSpPr>
            <p:spPr>
              <a:xfrm>
                <a:off x="1969882" y="2150459"/>
                <a:ext cx="76354" cy="47688"/>
              </a:xfrm>
              <a:custGeom>
                <a:avLst/>
                <a:gdLst/>
                <a:ahLst/>
                <a:cxnLst/>
                <a:rect l="l" t="t" r="r" b="b"/>
                <a:pathLst>
                  <a:path w="635" h="397" extrusionOk="0">
                    <a:moveTo>
                      <a:pt x="326" y="1"/>
                    </a:moveTo>
                    <a:cubicBezTo>
                      <a:pt x="141" y="1"/>
                      <a:pt x="0" y="87"/>
                      <a:pt x="0" y="190"/>
                    </a:cubicBezTo>
                    <a:cubicBezTo>
                      <a:pt x="0" y="310"/>
                      <a:pt x="141" y="396"/>
                      <a:pt x="326" y="396"/>
                    </a:cubicBezTo>
                    <a:cubicBezTo>
                      <a:pt x="499" y="396"/>
                      <a:pt x="635" y="310"/>
                      <a:pt x="635" y="190"/>
                    </a:cubicBezTo>
                    <a:cubicBezTo>
                      <a:pt x="635" y="87"/>
                      <a:pt x="499" y="1"/>
                      <a:pt x="3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95"/>
              <p:cNvSpPr/>
              <p:nvPr/>
            </p:nvSpPr>
            <p:spPr>
              <a:xfrm>
                <a:off x="2776950" y="2150459"/>
                <a:ext cx="76835" cy="4768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397" extrusionOk="0">
                    <a:moveTo>
                      <a:pt x="330" y="1"/>
                    </a:moveTo>
                    <a:cubicBezTo>
                      <a:pt x="157" y="1"/>
                      <a:pt x="0" y="87"/>
                      <a:pt x="0" y="190"/>
                    </a:cubicBezTo>
                    <a:cubicBezTo>
                      <a:pt x="0" y="310"/>
                      <a:pt x="157" y="396"/>
                      <a:pt x="330" y="396"/>
                    </a:cubicBezTo>
                    <a:cubicBezTo>
                      <a:pt x="499" y="396"/>
                      <a:pt x="639" y="310"/>
                      <a:pt x="639" y="190"/>
                    </a:cubicBezTo>
                    <a:cubicBezTo>
                      <a:pt x="639" y="87"/>
                      <a:pt x="499" y="1"/>
                      <a:pt x="3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95"/>
              <p:cNvSpPr/>
              <p:nvPr/>
            </p:nvSpPr>
            <p:spPr>
              <a:xfrm>
                <a:off x="2215658" y="2205955"/>
                <a:ext cx="394395" cy="214895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1789" extrusionOk="0">
                    <a:moveTo>
                      <a:pt x="1632" y="0"/>
                    </a:moveTo>
                    <a:cubicBezTo>
                      <a:pt x="738" y="0"/>
                      <a:pt x="0" y="396"/>
                      <a:pt x="0" y="894"/>
                    </a:cubicBezTo>
                    <a:cubicBezTo>
                      <a:pt x="0" y="1393"/>
                      <a:pt x="738" y="1789"/>
                      <a:pt x="1632" y="1789"/>
                    </a:cubicBezTo>
                    <a:cubicBezTo>
                      <a:pt x="2542" y="1789"/>
                      <a:pt x="3280" y="1393"/>
                      <a:pt x="3280" y="894"/>
                    </a:cubicBezTo>
                    <a:cubicBezTo>
                      <a:pt x="3280" y="396"/>
                      <a:pt x="2542" y="0"/>
                      <a:pt x="16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95"/>
              <p:cNvSpPr/>
              <p:nvPr/>
            </p:nvSpPr>
            <p:spPr>
              <a:xfrm>
                <a:off x="1932727" y="2109378"/>
                <a:ext cx="958212" cy="253573"/>
              </a:xfrm>
              <a:custGeom>
                <a:avLst/>
                <a:gdLst/>
                <a:ahLst/>
                <a:cxnLst/>
                <a:rect l="l" t="t" r="r" b="b"/>
                <a:pathLst>
                  <a:path w="7969" h="2111" extrusionOk="0">
                    <a:moveTo>
                      <a:pt x="2489" y="1"/>
                    </a:moveTo>
                    <a:cubicBezTo>
                      <a:pt x="2098" y="1"/>
                      <a:pt x="1719" y="83"/>
                      <a:pt x="1356" y="223"/>
                    </a:cubicBezTo>
                    <a:cubicBezTo>
                      <a:pt x="997" y="376"/>
                      <a:pt x="515" y="582"/>
                      <a:pt x="190" y="825"/>
                    </a:cubicBezTo>
                    <a:cubicBezTo>
                      <a:pt x="17" y="928"/>
                      <a:pt x="0" y="1167"/>
                      <a:pt x="157" y="1303"/>
                    </a:cubicBezTo>
                    <a:cubicBezTo>
                      <a:pt x="499" y="1628"/>
                      <a:pt x="1442" y="2110"/>
                      <a:pt x="3985" y="2110"/>
                    </a:cubicBezTo>
                    <a:cubicBezTo>
                      <a:pt x="6527" y="2110"/>
                      <a:pt x="7470" y="1628"/>
                      <a:pt x="7829" y="1303"/>
                    </a:cubicBezTo>
                    <a:cubicBezTo>
                      <a:pt x="7969" y="1167"/>
                      <a:pt x="7948" y="928"/>
                      <a:pt x="7796" y="825"/>
                    </a:cubicBezTo>
                    <a:cubicBezTo>
                      <a:pt x="7454" y="582"/>
                      <a:pt x="6988" y="376"/>
                      <a:pt x="6630" y="223"/>
                    </a:cubicBezTo>
                    <a:cubicBezTo>
                      <a:pt x="6267" y="83"/>
                      <a:pt x="5872" y="1"/>
                      <a:pt x="5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95"/>
              <p:cNvSpPr/>
              <p:nvPr/>
            </p:nvSpPr>
            <p:spPr>
              <a:xfrm>
                <a:off x="1937176" y="2222772"/>
                <a:ext cx="951359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7912" h="1167" extrusionOk="0">
                    <a:moveTo>
                      <a:pt x="50" y="0"/>
                    </a:moveTo>
                    <a:lnTo>
                      <a:pt x="50" y="0"/>
                    </a:lnTo>
                    <a:cubicBezTo>
                      <a:pt x="1" y="120"/>
                      <a:pt x="17" y="256"/>
                      <a:pt x="120" y="359"/>
                    </a:cubicBezTo>
                    <a:cubicBezTo>
                      <a:pt x="462" y="684"/>
                      <a:pt x="1405" y="1166"/>
                      <a:pt x="3948" y="1166"/>
                    </a:cubicBezTo>
                    <a:cubicBezTo>
                      <a:pt x="6490" y="1166"/>
                      <a:pt x="7433" y="684"/>
                      <a:pt x="7792" y="359"/>
                    </a:cubicBezTo>
                    <a:cubicBezTo>
                      <a:pt x="7895" y="256"/>
                      <a:pt x="7911" y="120"/>
                      <a:pt x="7862" y="0"/>
                    </a:cubicBezTo>
                    <a:lnTo>
                      <a:pt x="7862" y="0"/>
                    </a:lnTo>
                    <a:cubicBezTo>
                      <a:pt x="7845" y="33"/>
                      <a:pt x="7829" y="66"/>
                      <a:pt x="7792" y="103"/>
                    </a:cubicBezTo>
                    <a:cubicBezTo>
                      <a:pt x="7433" y="429"/>
                      <a:pt x="6490" y="911"/>
                      <a:pt x="3948" y="911"/>
                    </a:cubicBezTo>
                    <a:cubicBezTo>
                      <a:pt x="1405" y="911"/>
                      <a:pt x="462" y="429"/>
                      <a:pt x="120" y="103"/>
                    </a:cubicBezTo>
                    <a:cubicBezTo>
                      <a:pt x="83" y="66"/>
                      <a:pt x="66" y="33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95"/>
              <p:cNvSpPr/>
              <p:nvPr/>
            </p:nvSpPr>
            <p:spPr>
              <a:xfrm>
                <a:off x="2174535" y="1878267"/>
                <a:ext cx="474717" cy="299099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490" extrusionOk="0">
                    <a:moveTo>
                      <a:pt x="1974" y="1"/>
                    </a:moveTo>
                    <a:cubicBezTo>
                      <a:pt x="890" y="1"/>
                      <a:pt x="0" y="792"/>
                      <a:pt x="0" y="1768"/>
                    </a:cubicBezTo>
                    <a:cubicBezTo>
                      <a:pt x="0" y="1871"/>
                      <a:pt x="17" y="1974"/>
                      <a:pt x="33" y="2061"/>
                    </a:cubicBezTo>
                    <a:cubicBezTo>
                      <a:pt x="66" y="2180"/>
                      <a:pt x="169" y="2283"/>
                      <a:pt x="293" y="2300"/>
                    </a:cubicBezTo>
                    <a:cubicBezTo>
                      <a:pt x="787" y="2403"/>
                      <a:pt x="1372" y="2489"/>
                      <a:pt x="1974" y="2489"/>
                    </a:cubicBezTo>
                    <a:cubicBezTo>
                      <a:pt x="2592" y="2489"/>
                      <a:pt x="3177" y="2403"/>
                      <a:pt x="3671" y="2300"/>
                    </a:cubicBezTo>
                    <a:cubicBezTo>
                      <a:pt x="3795" y="2283"/>
                      <a:pt x="3898" y="2180"/>
                      <a:pt x="3914" y="2061"/>
                    </a:cubicBezTo>
                    <a:cubicBezTo>
                      <a:pt x="3947" y="1974"/>
                      <a:pt x="3947" y="1871"/>
                      <a:pt x="3947" y="1768"/>
                    </a:cubicBezTo>
                    <a:cubicBezTo>
                      <a:pt x="3947" y="792"/>
                      <a:pt x="3074" y="1"/>
                      <a:pt x="1974" y="1"/>
                    </a:cubicBezTo>
                    <a:close/>
                  </a:path>
                </a:pathLst>
              </a:custGeom>
              <a:solidFill>
                <a:srgbClr val="0B99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95"/>
              <p:cNvSpPr/>
              <p:nvPr/>
            </p:nvSpPr>
            <p:spPr>
              <a:xfrm>
                <a:off x="2374619" y="2270219"/>
                <a:ext cx="76474" cy="4516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376" extrusionOk="0">
                    <a:moveTo>
                      <a:pt x="310" y="1"/>
                    </a:moveTo>
                    <a:cubicBezTo>
                      <a:pt x="137" y="1"/>
                      <a:pt x="1" y="83"/>
                      <a:pt x="1" y="186"/>
                    </a:cubicBezTo>
                    <a:cubicBezTo>
                      <a:pt x="1" y="289"/>
                      <a:pt x="137" y="376"/>
                      <a:pt x="310" y="376"/>
                    </a:cubicBezTo>
                    <a:cubicBezTo>
                      <a:pt x="499" y="376"/>
                      <a:pt x="635" y="289"/>
                      <a:pt x="635" y="186"/>
                    </a:cubicBezTo>
                    <a:cubicBezTo>
                      <a:pt x="635" y="83"/>
                      <a:pt x="499" y="1"/>
                      <a:pt x="3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95"/>
              <p:cNvSpPr/>
              <p:nvPr/>
            </p:nvSpPr>
            <p:spPr>
              <a:xfrm>
                <a:off x="2558469" y="2257847"/>
                <a:ext cx="78398" cy="451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76" extrusionOk="0">
                    <a:moveTo>
                      <a:pt x="326" y="1"/>
                    </a:moveTo>
                    <a:cubicBezTo>
                      <a:pt x="153" y="1"/>
                      <a:pt x="0" y="83"/>
                      <a:pt x="0" y="186"/>
                    </a:cubicBezTo>
                    <a:cubicBezTo>
                      <a:pt x="0" y="289"/>
                      <a:pt x="153" y="376"/>
                      <a:pt x="326" y="376"/>
                    </a:cubicBezTo>
                    <a:cubicBezTo>
                      <a:pt x="499" y="376"/>
                      <a:pt x="651" y="289"/>
                      <a:pt x="651" y="186"/>
                    </a:cubicBezTo>
                    <a:cubicBezTo>
                      <a:pt x="651" y="83"/>
                      <a:pt x="499" y="1"/>
                      <a:pt x="3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95"/>
              <p:cNvSpPr/>
              <p:nvPr/>
            </p:nvSpPr>
            <p:spPr>
              <a:xfrm>
                <a:off x="2727410" y="2218327"/>
                <a:ext cx="76835" cy="47568"/>
              </a:xfrm>
              <a:custGeom>
                <a:avLst/>
                <a:gdLst/>
                <a:ahLst/>
                <a:cxnLst/>
                <a:rect l="l" t="t" r="r" b="b"/>
                <a:pathLst>
                  <a:path w="639" h="396" extrusionOk="0">
                    <a:moveTo>
                      <a:pt x="330" y="0"/>
                    </a:moveTo>
                    <a:cubicBezTo>
                      <a:pt x="140" y="0"/>
                      <a:pt x="0" y="87"/>
                      <a:pt x="0" y="206"/>
                    </a:cubicBezTo>
                    <a:cubicBezTo>
                      <a:pt x="0" y="309"/>
                      <a:pt x="140" y="396"/>
                      <a:pt x="330" y="396"/>
                    </a:cubicBezTo>
                    <a:cubicBezTo>
                      <a:pt x="499" y="396"/>
                      <a:pt x="639" y="309"/>
                      <a:pt x="639" y="206"/>
                    </a:cubicBezTo>
                    <a:cubicBezTo>
                      <a:pt x="639" y="87"/>
                      <a:pt x="499" y="0"/>
                      <a:pt x="3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95"/>
              <p:cNvSpPr/>
              <p:nvPr/>
            </p:nvSpPr>
            <p:spPr>
              <a:xfrm>
                <a:off x="2188844" y="2257847"/>
                <a:ext cx="76474" cy="4516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376" extrusionOk="0">
                    <a:moveTo>
                      <a:pt x="326" y="1"/>
                    </a:moveTo>
                    <a:cubicBezTo>
                      <a:pt x="136" y="1"/>
                      <a:pt x="1" y="83"/>
                      <a:pt x="1" y="186"/>
                    </a:cubicBezTo>
                    <a:cubicBezTo>
                      <a:pt x="1" y="289"/>
                      <a:pt x="136" y="376"/>
                      <a:pt x="326" y="376"/>
                    </a:cubicBezTo>
                    <a:cubicBezTo>
                      <a:pt x="499" y="376"/>
                      <a:pt x="635" y="289"/>
                      <a:pt x="635" y="186"/>
                    </a:cubicBezTo>
                    <a:cubicBezTo>
                      <a:pt x="635" y="83"/>
                      <a:pt x="499" y="1"/>
                      <a:pt x="3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95"/>
              <p:cNvSpPr/>
              <p:nvPr/>
            </p:nvSpPr>
            <p:spPr>
              <a:xfrm>
                <a:off x="2019422" y="2218327"/>
                <a:ext cx="78879" cy="47568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96" extrusionOk="0">
                    <a:moveTo>
                      <a:pt x="326" y="0"/>
                    </a:moveTo>
                    <a:cubicBezTo>
                      <a:pt x="157" y="0"/>
                      <a:pt x="0" y="87"/>
                      <a:pt x="0" y="206"/>
                    </a:cubicBezTo>
                    <a:cubicBezTo>
                      <a:pt x="0" y="309"/>
                      <a:pt x="157" y="396"/>
                      <a:pt x="326" y="396"/>
                    </a:cubicBezTo>
                    <a:cubicBezTo>
                      <a:pt x="499" y="396"/>
                      <a:pt x="656" y="309"/>
                      <a:pt x="656" y="206"/>
                    </a:cubicBezTo>
                    <a:cubicBezTo>
                      <a:pt x="656" y="87"/>
                      <a:pt x="499" y="0"/>
                      <a:pt x="3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95"/>
              <p:cNvSpPr/>
              <p:nvPr/>
            </p:nvSpPr>
            <p:spPr>
              <a:xfrm>
                <a:off x="2178503" y="1968838"/>
                <a:ext cx="470749" cy="208528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1736" extrusionOk="0">
                    <a:moveTo>
                      <a:pt x="3556" y="1"/>
                    </a:moveTo>
                    <a:cubicBezTo>
                      <a:pt x="3214" y="431"/>
                      <a:pt x="2310" y="1348"/>
                      <a:pt x="774" y="1348"/>
                    </a:cubicBezTo>
                    <a:cubicBezTo>
                      <a:pt x="532" y="1348"/>
                      <a:pt x="274" y="1325"/>
                      <a:pt x="0" y="1274"/>
                    </a:cubicBezTo>
                    <a:lnTo>
                      <a:pt x="0" y="1307"/>
                    </a:lnTo>
                    <a:cubicBezTo>
                      <a:pt x="33" y="1426"/>
                      <a:pt x="136" y="1529"/>
                      <a:pt x="260" y="1546"/>
                    </a:cubicBezTo>
                    <a:cubicBezTo>
                      <a:pt x="754" y="1649"/>
                      <a:pt x="1339" y="1735"/>
                      <a:pt x="1941" y="1735"/>
                    </a:cubicBezTo>
                    <a:cubicBezTo>
                      <a:pt x="2559" y="1735"/>
                      <a:pt x="3144" y="1649"/>
                      <a:pt x="3638" y="1546"/>
                    </a:cubicBezTo>
                    <a:cubicBezTo>
                      <a:pt x="3762" y="1529"/>
                      <a:pt x="3865" y="1426"/>
                      <a:pt x="3881" y="1307"/>
                    </a:cubicBezTo>
                    <a:cubicBezTo>
                      <a:pt x="3914" y="1220"/>
                      <a:pt x="3914" y="1117"/>
                      <a:pt x="3914" y="1014"/>
                    </a:cubicBezTo>
                    <a:cubicBezTo>
                      <a:pt x="3914" y="635"/>
                      <a:pt x="3778" y="293"/>
                      <a:pt x="3556" y="1"/>
                    </a:cubicBezTo>
                    <a:close/>
                  </a:path>
                </a:pathLst>
              </a:custGeom>
              <a:solidFill>
                <a:srgbClr val="004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95"/>
              <p:cNvSpPr/>
              <p:nvPr/>
            </p:nvSpPr>
            <p:spPr>
              <a:xfrm>
                <a:off x="2203273" y="1894003"/>
                <a:ext cx="214513" cy="145826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14" extrusionOk="0">
                    <a:moveTo>
                      <a:pt x="1491" y="0"/>
                    </a:moveTo>
                    <a:cubicBezTo>
                      <a:pt x="1302" y="0"/>
                      <a:pt x="1043" y="102"/>
                      <a:pt x="894" y="179"/>
                    </a:cubicBezTo>
                    <a:cubicBezTo>
                      <a:pt x="721" y="249"/>
                      <a:pt x="569" y="352"/>
                      <a:pt x="429" y="471"/>
                    </a:cubicBezTo>
                    <a:cubicBezTo>
                      <a:pt x="260" y="624"/>
                      <a:pt x="103" y="830"/>
                      <a:pt x="33" y="1052"/>
                    </a:cubicBezTo>
                    <a:cubicBezTo>
                      <a:pt x="16" y="1073"/>
                      <a:pt x="16" y="1089"/>
                      <a:pt x="16" y="1106"/>
                    </a:cubicBezTo>
                    <a:cubicBezTo>
                      <a:pt x="16" y="1122"/>
                      <a:pt x="0" y="1139"/>
                      <a:pt x="0" y="1155"/>
                    </a:cubicBezTo>
                    <a:cubicBezTo>
                      <a:pt x="16" y="1176"/>
                      <a:pt x="33" y="1192"/>
                      <a:pt x="70" y="1209"/>
                    </a:cubicBezTo>
                    <a:cubicBezTo>
                      <a:pt x="88" y="1212"/>
                      <a:pt x="107" y="1213"/>
                      <a:pt x="127" y="1213"/>
                    </a:cubicBezTo>
                    <a:cubicBezTo>
                      <a:pt x="313" y="1213"/>
                      <a:pt x="564" y="1081"/>
                      <a:pt x="721" y="1003"/>
                    </a:cubicBezTo>
                    <a:cubicBezTo>
                      <a:pt x="944" y="900"/>
                      <a:pt x="1150" y="764"/>
                      <a:pt x="1323" y="574"/>
                    </a:cubicBezTo>
                    <a:cubicBezTo>
                      <a:pt x="1356" y="537"/>
                      <a:pt x="1784" y="43"/>
                      <a:pt x="1562" y="6"/>
                    </a:cubicBezTo>
                    <a:cubicBezTo>
                      <a:pt x="1539" y="2"/>
                      <a:pt x="1516" y="0"/>
                      <a:pt x="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25" name="Google Shape;1825;p95"/>
            <p:cNvSpPr/>
            <p:nvPr/>
          </p:nvSpPr>
          <p:spPr>
            <a:xfrm>
              <a:off x="3229182" y="2138087"/>
              <a:ext cx="62045" cy="61982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56" y="1"/>
                  </a:moveTo>
                  <a:cubicBezTo>
                    <a:pt x="104" y="1"/>
                    <a:pt x="1" y="120"/>
                    <a:pt x="1" y="256"/>
                  </a:cubicBezTo>
                  <a:cubicBezTo>
                    <a:pt x="1" y="396"/>
                    <a:pt x="104" y="516"/>
                    <a:pt x="256" y="516"/>
                  </a:cubicBezTo>
                  <a:cubicBezTo>
                    <a:pt x="396" y="516"/>
                    <a:pt x="516" y="396"/>
                    <a:pt x="516" y="256"/>
                  </a:cubicBezTo>
                  <a:cubicBezTo>
                    <a:pt x="516" y="120"/>
                    <a:pt x="396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5"/>
            <p:cNvSpPr/>
            <p:nvPr/>
          </p:nvSpPr>
          <p:spPr>
            <a:xfrm>
              <a:off x="2430171" y="1475986"/>
              <a:ext cx="41724" cy="41682"/>
            </a:xfrm>
            <a:custGeom>
              <a:avLst/>
              <a:gdLst/>
              <a:ahLst/>
              <a:cxnLst/>
              <a:rect l="l" t="t" r="r" b="b"/>
              <a:pathLst>
                <a:path w="347" h="347" extrusionOk="0">
                  <a:moveTo>
                    <a:pt x="173" y="0"/>
                  </a:moveTo>
                  <a:cubicBezTo>
                    <a:pt x="70" y="0"/>
                    <a:pt x="0" y="87"/>
                    <a:pt x="0" y="173"/>
                  </a:cubicBezTo>
                  <a:cubicBezTo>
                    <a:pt x="0" y="276"/>
                    <a:pt x="70" y="346"/>
                    <a:pt x="173" y="346"/>
                  </a:cubicBezTo>
                  <a:cubicBezTo>
                    <a:pt x="260" y="346"/>
                    <a:pt x="346" y="276"/>
                    <a:pt x="346" y="173"/>
                  </a:cubicBezTo>
                  <a:cubicBezTo>
                    <a:pt x="346" y="87"/>
                    <a:pt x="260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95"/>
          <p:cNvGrpSpPr/>
          <p:nvPr/>
        </p:nvGrpSpPr>
        <p:grpSpPr>
          <a:xfrm>
            <a:off x="7004705" y="416440"/>
            <a:ext cx="1101441" cy="863343"/>
            <a:chOff x="5569546" y="1452157"/>
            <a:chExt cx="1101441" cy="863343"/>
          </a:xfrm>
        </p:grpSpPr>
        <p:grpSp>
          <p:nvGrpSpPr>
            <p:cNvPr id="1828" name="Google Shape;1828;p95"/>
            <p:cNvGrpSpPr/>
            <p:nvPr/>
          </p:nvGrpSpPr>
          <p:grpSpPr>
            <a:xfrm rot="1435341">
              <a:off x="5630997" y="1628632"/>
              <a:ext cx="978538" cy="510392"/>
              <a:chOff x="4216132" y="1911421"/>
              <a:chExt cx="978533" cy="510390"/>
            </a:xfrm>
          </p:grpSpPr>
          <p:sp>
            <p:nvSpPr>
              <p:cNvPr id="1829" name="Google Shape;1829;p95"/>
              <p:cNvSpPr/>
              <p:nvPr/>
            </p:nvSpPr>
            <p:spPr>
              <a:xfrm>
                <a:off x="4894781" y="2292561"/>
                <a:ext cx="156435" cy="1003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835" extrusionOk="0">
                    <a:moveTo>
                      <a:pt x="775" y="0"/>
                    </a:moveTo>
                    <a:lnTo>
                      <a:pt x="1" y="157"/>
                    </a:lnTo>
                    <a:lnTo>
                      <a:pt x="1171" y="824"/>
                    </a:lnTo>
                    <a:cubicBezTo>
                      <a:pt x="1183" y="832"/>
                      <a:pt x="1196" y="835"/>
                      <a:pt x="1208" y="835"/>
                    </a:cubicBezTo>
                    <a:cubicBezTo>
                      <a:pt x="1260" y="835"/>
                      <a:pt x="1300" y="778"/>
                      <a:pt x="1274" y="721"/>
                    </a:cubicBez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95"/>
              <p:cNvSpPr/>
              <p:nvPr/>
            </p:nvSpPr>
            <p:spPr>
              <a:xfrm>
                <a:off x="4358980" y="2292561"/>
                <a:ext cx="158480" cy="10030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835" extrusionOk="0">
                    <a:moveTo>
                      <a:pt x="542" y="0"/>
                    </a:moveTo>
                    <a:lnTo>
                      <a:pt x="27" y="721"/>
                    </a:lnTo>
                    <a:cubicBezTo>
                      <a:pt x="1" y="778"/>
                      <a:pt x="41" y="835"/>
                      <a:pt x="93" y="835"/>
                    </a:cubicBezTo>
                    <a:cubicBezTo>
                      <a:pt x="105" y="835"/>
                      <a:pt x="118" y="832"/>
                      <a:pt x="130" y="824"/>
                    </a:cubicBezTo>
                    <a:lnTo>
                      <a:pt x="1317" y="157"/>
                    </a:lnTo>
                    <a:lnTo>
                      <a:pt x="5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95"/>
              <p:cNvSpPr/>
              <p:nvPr/>
            </p:nvSpPr>
            <p:spPr>
              <a:xfrm>
                <a:off x="4667883" y="2311300"/>
                <a:ext cx="76474" cy="11051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20" extrusionOk="0">
                    <a:moveTo>
                      <a:pt x="1" y="1"/>
                    </a:moveTo>
                    <a:lnTo>
                      <a:pt x="277" y="895"/>
                    </a:lnTo>
                    <a:cubicBezTo>
                      <a:pt x="285" y="912"/>
                      <a:pt x="297" y="920"/>
                      <a:pt x="310" y="920"/>
                    </a:cubicBezTo>
                    <a:cubicBezTo>
                      <a:pt x="322" y="920"/>
                      <a:pt x="334" y="912"/>
                      <a:pt x="343" y="895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95"/>
              <p:cNvSpPr/>
              <p:nvPr/>
            </p:nvSpPr>
            <p:spPr>
              <a:xfrm>
                <a:off x="4216132" y="2090640"/>
                <a:ext cx="978533" cy="123844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31" extrusionOk="0">
                    <a:moveTo>
                      <a:pt x="2369" y="0"/>
                    </a:moveTo>
                    <a:cubicBezTo>
                      <a:pt x="2369" y="0"/>
                      <a:pt x="478" y="445"/>
                      <a:pt x="0" y="1030"/>
                    </a:cubicBezTo>
                    <a:lnTo>
                      <a:pt x="8137" y="1030"/>
                    </a:lnTo>
                    <a:cubicBezTo>
                      <a:pt x="7655" y="445"/>
                      <a:pt x="5768" y="0"/>
                      <a:pt x="5768" y="0"/>
                    </a:cubicBezTo>
                    <a:close/>
                  </a:path>
                </a:pathLst>
              </a:custGeom>
              <a:solidFill>
                <a:srgbClr val="0B99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95"/>
              <p:cNvSpPr/>
              <p:nvPr/>
            </p:nvSpPr>
            <p:spPr>
              <a:xfrm>
                <a:off x="4216132" y="2214363"/>
                <a:ext cx="978533" cy="130210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4" extrusionOk="0">
                    <a:moveTo>
                      <a:pt x="0" y="0"/>
                    </a:moveTo>
                    <a:cubicBezTo>
                      <a:pt x="0" y="0"/>
                      <a:pt x="824" y="1084"/>
                      <a:pt x="4067" y="1084"/>
                    </a:cubicBezTo>
                    <a:cubicBezTo>
                      <a:pt x="7313" y="1084"/>
                      <a:pt x="8137" y="0"/>
                      <a:pt x="8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95"/>
              <p:cNvSpPr/>
              <p:nvPr/>
            </p:nvSpPr>
            <p:spPr>
              <a:xfrm>
                <a:off x="4500987" y="1911421"/>
                <a:ext cx="408825" cy="179339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1493" extrusionOk="0">
                    <a:moveTo>
                      <a:pt x="1698" y="1"/>
                    </a:moveTo>
                    <a:cubicBezTo>
                      <a:pt x="169" y="1"/>
                      <a:pt x="0" y="1492"/>
                      <a:pt x="0" y="1492"/>
                    </a:cubicBezTo>
                    <a:lnTo>
                      <a:pt x="3399" y="1492"/>
                    </a:lnTo>
                    <a:cubicBezTo>
                      <a:pt x="3399" y="1492"/>
                      <a:pt x="3226" y="1"/>
                      <a:pt x="16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95"/>
              <p:cNvSpPr/>
              <p:nvPr/>
            </p:nvSpPr>
            <p:spPr>
              <a:xfrm>
                <a:off x="4909691" y="2129679"/>
                <a:ext cx="220525" cy="39279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27" extrusionOk="0">
                    <a:moveTo>
                      <a:pt x="153" y="1"/>
                    </a:moveTo>
                    <a:cubicBezTo>
                      <a:pt x="66" y="1"/>
                      <a:pt x="0" y="71"/>
                      <a:pt x="0" y="157"/>
                    </a:cubicBezTo>
                    <a:cubicBezTo>
                      <a:pt x="0" y="244"/>
                      <a:pt x="66" y="326"/>
                      <a:pt x="153" y="326"/>
                    </a:cubicBezTo>
                    <a:lnTo>
                      <a:pt x="1834" y="326"/>
                    </a:lnTo>
                    <a:cubicBezTo>
                      <a:pt x="1595" y="207"/>
                      <a:pt x="1319" y="87"/>
                      <a:pt x="10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95"/>
              <p:cNvSpPr/>
              <p:nvPr/>
            </p:nvSpPr>
            <p:spPr>
              <a:xfrm>
                <a:off x="4279981" y="2129679"/>
                <a:ext cx="221126" cy="39279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327" extrusionOk="0">
                    <a:moveTo>
                      <a:pt x="787" y="1"/>
                    </a:moveTo>
                    <a:cubicBezTo>
                      <a:pt x="516" y="87"/>
                      <a:pt x="239" y="207"/>
                      <a:pt x="0" y="326"/>
                    </a:cubicBezTo>
                    <a:lnTo>
                      <a:pt x="1681" y="326"/>
                    </a:lnTo>
                    <a:cubicBezTo>
                      <a:pt x="1768" y="326"/>
                      <a:pt x="1838" y="244"/>
                      <a:pt x="1838" y="157"/>
                    </a:cubicBezTo>
                    <a:cubicBezTo>
                      <a:pt x="1838" y="71"/>
                      <a:pt x="1768" y="1"/>
                      <a:pt x="1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95"/>
              <p:cNvSpPr/>
              <p:nvPr/>
            </p:nvSpPr>
            <p:spPr>
              <a:xfrm>
                <a:off x="4616420" y="2129679"/>
                <a:ext cx="177478" cy="39279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327" extrusionOk="0">
                    <a:moveTo>
                      <a:pt x="152" y="1"/>
                    </a:moveTo>
                    <a:cubicBezTo>
                      <a:pt x="70" y="1"/>
                      <a:pt x="0" y="71"/>
                      <a:pt x="0" y="157"/>
                    </a:cubicBezTo>
                    <a:cubicBezTo>
                      <a:pt x="0" y="244"/>
                      <a:pt x="70" y="326"/>
                      <a:pt x="152" y="326"/>
                    </a:cubicBezTo>
                    <a:lnTo>
                      <a:pt x="1323" y="326"/>
                    </a:lnTo>
                    <a:cubicBezTo>
                      <a:pt x="1409" y="326"/>
                      <a:pt x="1475" y="244"/>
                      <a:pt x="1475" y="157"/>
                    </a:cubicBezTo>
                    <a:cubicBezTo>
                      <a:pt x="1475" y="71"/>
                      <a:pt x="1409" y="1"/>
                      <a:pt x="13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95"/>
              <p:cNvSpPr/>
              <p:nvPr/>
            </p:nvSpPr>
            <p:spPr>
              <a:xfrm>
                <a:off x="4500987" y="1966916"/>
                <a:ext cx="408825" cy="123844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1031" extrusionOk="0">
                    <a:moveTo>
                      <a:pt x="2901" y="0"/>
                    </a:moveTo>
                    <a:cubicBezTo>
                      <a:pt x="2605" y="329"/>
                      <a:pt x="1941" y="824"/>
                      <a:pt x="513" y="824"/>
                    </a:cubicBezTo>
                    <a:cubicBezTo>
                      <a:pt x="367" y="824"/>
                      <a:pt x="212" y="819"/>
                      <a:pt x="50" y="808"/>
                    </a:cubicBezTo>
                    <a:cubicBezTo>
                      <a:pt x="17" y="944"/>
                      <a:pt x="0" y="1030"/>
                      <a:pt x="0" y="1030"/>
                    </a:cubicBezTo>
                    <a:lnTo>
                      <a:pt x="3399" y="1030"/>
                    </a:lnTo>
                    <a:cubicBezTo>
                      <a:pt x="3399" y="1030"/>
                      <a:pt x="3329" y="445"/>
                      <a:pt x="2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95"/>
              <p:cNvSpPr/>
              <p:nvPr/>
            </p:nvSpPr>
            <p:spPr>
              <a:xfrm>
                <a:off x="4216132" y="2214363"/>
                <a:ext cx="978533" cy="78318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652" extrusionOk="0">
                    <a:moveTo>
                      <a:pt x="0" y="0"/>
                    </a:moveTo>
                    <a:cubicBezTo>
                      <a:pt x="0" y="0"/>
                      <a:pt x="272" y="342"/>
                      <a:pt x="1096" y="651"/>
                    </a:cubicBezTo>
                    <a:cubicBezTo>
                      <a:pt x="1890" y="457"/>
                      <a:pt x="3698" y="170"/>
                      <a:pt x="7294" y="170"/>
                    </a:cubicBezTo>
                    <a:cubicBezTo>
                      <a:pt x="7506" y="170"/>
                      <a:pt x="7724" y="171"/>
                      <a:pt x="7948" y="173"/>
                    </a:cubicBezTo>
                    <a:cubicBezTo>
                      <a:pt x="8084" y="70"/>
                      <a:pt x="8137" y="0"/>
                      <a:pt x="8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0" name="Google Shape;1840;p95"/>
            <p:cNvSpPr/>
            <p:nvPr/>
          </p:nvSpPr>
          <p:spPr>
            <a:xfrm>
              <a:off x="6220980" y="1930265"/>
              <a:ext cx="43287" cy="43604"/>
            </a:xfrm>
            <a:custGeom>
              <a:avLst/>
              <a:gdLst/>
              <a:ahLst/>
              <a:cxnLst/>
              <a:rect l="l" t="t" r="r" b="b"/>
              <a:pathLst>
                <a:path w="360" h="363" extrusionOk="0">
                  <a:moveTo>
                    <a:pt x="170" y="0"/>
                  </a:moveTo>
                  <a:cubicBezTo>
                    <a:pt x="87" y="0"/>
                    <a:pt x="1" y="87"/>
                    <a:pt x="1" y="190"/>
                  </a:cubicBezTo>
                  <a:cubicBezTo>
                    <a:pt x="1" y="276"/>
                    <a:pt x="87" y="363"/>
                    <a:pt x="170" y="363"/>
                  </a:cubicBezTo>
                  <a:cubicBezTo>
                    <a:pt x="273" y="363"/>
                    <a:pt x="359" y="276"/>
                    <a:pt x="359" y="190"/>
                  </a:cubicBezTo>
                  <a:cubicBezTo>
                    <a:pt x="359" y="87"/>
                    <a:pt x="27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46C8D52B-8A41-42F3-8E6E-5EAEF7A3C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59" b="11703"/>
          <a:stretch/>
        </p:blipFill>
        <p:spPr>
          <a:xfrm>
            <a:off x="2225809" y="1160903"/>
            <a:ext cx="5000697" cy="242156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96"/>
          <p:cNvGrpSpPr/>
          <p:nvPr/>
        </p:nvGrpSpPr>
        <p:grpSpPr>
          <a:xfrm>
            <a:off x="1304488" y="2625323"/>
            <a:ext cx="2024092" cy="1491734"/>
            <a:chOff x="-2406125" y="171450"/>
            <a:chExt cx="1576518" cy="1161877"/>
          </a:xfrm>
        </p:grpSpPr>
        <p:sp>
          <p:nvSpPr>
            <p:cNvPr id="1849" name="Google Shape;1849;p96"/>
            <p:cNvSpPr/>
            <p:nvPr/>
          </p:nvSpPr>
          <p:spPr>
            <a:xfrm>
              <a:off x="-2406125" y="171450"/>
              <a:ext cx="1576518" cy="1161877"/>
            </a:xfrm>
            <a:custGeom>
              <a:avLst/>
              <a:gdLst/>
              <a:ahLst/>
              <a:cxnLst/>
              <a:rect l="l" t="t" r="r" b="b"/>
              <a:pathLst>
                <a:path w="9646" h="7109" extrusionOk="0">
                  <a:moveTo>
                    <a:pt x="1538" y="1"/>
                  </a:moveTo>
                  <a:cubicBezTo>
                    <a:pt x="1410" y="1"/>
                    <a:pt x="1422" y="99"/>
                    <a:pt x="1422" y="99"/>
                  </a:cubicBezTo>
                  <a:cubicBezTo>
                    <a:pt x="1422" y="99"/>
                    <a:pt x="83" y="4974"/>
                    <a:pt x="33" y="5283"/>
                  </a:cubicBezTo>
                  <a:cubicBezTo>
                    <a:pt x="0" y="5439"/>
                    <a:pt x="326" y="5489"/>
                    <a:pt x="326" y="5489"/>
                  </a:cubicBezTo>
                  <a:lnTo>
                    <a:pt x="3741" y="6057"/>
                  </a:lnTo>
                  <a:cubicBezTo>
                    <a:pt x="3741" y="6057"/>
                    <a:pt x="3774" y="6160"/>
                    <a:pt x="3931" y="6193"/>
                  </a:cubicBezTo>
                  <a:cubicBezTo>
                    <a:pt x="4011" y="6219"/>
                    <a:pt x="4074" y="6228"/>
                    <a:pt x="4122" y="6228"/>
                  </a:cubicBezTo>
                  <a:cubicBezTo>
                    <a:pt x="4238" y="6228"/>
                    <a:pt x="4273" y="6177"/>
                    <a:pt x="4273" y="6177"/>
                  </a:cubicBezTo>
                  <a:cubicBezTo>
                    <a:pt x="4273" y="6177"/>
                    <a:pt x="7619" y="7109"/>
                    <a:pt x="8093" y="7109"/>
                  </a:cubicBezTo>
                  <a:cubicBezTo>
                    <a:pt x="8113" y="7109"/>
                    <a:pt x="8128" y="7107"/>
                    <a:pt x="8137" y="7104"/>
                  </a:cubicBezTo>
                  <a:cubicBezTo>
                    <a:pt x="8376" y="7034"/>
                    <a:pt x="9645" y="1867"/>
                    <a:pt x="9596" y="1764"/>
                  </a:cubicBezTo>
                  <a:cubicBezTo>
                    <a:pt x="9542" y="1677"/>
                    <a:pt x="8137" y="1385"/>
                    <a:pt x="7004" y="1195"/>
                  </a:cubicBezTo>
                  <a:cubicBezTo>
                    <a:pt x="6800" y="1160"/>
                    <a:pt x="6597" y="1146"/>
                    <a:pt x="6409" y="1146"/>
                  </a:cubicBezTo>
                  <a:cubicBezTo>
                    <a:pt x="5884" y="1146"/>
                    <a:pt x="5476" y="1249"/>
                    <a:pt x="5476" y="1249"/>
                  </a:cubicBezTo>
                  <a:cubicBezTo>
                    <a:pt x="5476" y="1249"/>
                    <a:pt x="5389" y="973"/>
                    <a:pt x="5097" y="886"/>
                  </a:cubicBezTo>
                  <a:cubicBezTo>
                    <a:pt x="4100" y="561"/>
                    <a:pt x="1801" y="46"/>
                    <a:pt x="1628" y="13"/>
                  </a:cubicBezTo>
                  <a:cubicBezTo>
                    <a:pt x="1592" y="4"/>
                    <a:pt x="1562" y="1"/>
                    <a:pt x="1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96"/>
            <p:cNvSpPr/>
            <p:nvPr/>
          </p:nvSpPr>
          <p:spPr>
            <a:xfrm>
              <a:off x="-2353008" y="201849"/>
              <a:ext cx="1464727" cy="1094378"/>
            </a:xfrm>
            <a:custGeom>
              <a:avLst/>
              <a:gdLst/>
              <a:ahLst/>
              <a:cxnLst/>
              <a:rect l="l" t="t" r="r" b="b"/>
              <a:pathLst>
                <a:path w="8962" h="6696" extrusionOk="0">
                  <a:moveTo>
                    <a:pt x="1237" y="0"/>
                  </a:moveTo>
                  <a:lnTo>
                    <a:pt x="1" y="5047"/>
                  </a:lnTo>
                  <a:cubicBezTo>
                    <a:pt x="1" y="5047"/>
                    <a:pt x="1752" y="5200"/>
                    <a:pt x="2506" y="5406"/>
                  </a:cubicBezTo>
                  <a:cubicBezTo>
                    <a:pt x="3260" y="5595"/>
                    <a:pt x="3709" y="5801"/>
                    <a:pt x="3709" y="5801"/>
                  </a:cubicBezTo>
                  <a:cubicBezTo>
                    <a:pt x="3709" y="5801"/>
                    <a:pt x="5303" y="6143"/>
                    <a:pt x="6420" y="6403"/>
                  </a:cubicBezTo>
                  <a:cubicBezTo>
                    <a:pt x="7244" y="6592"/>
                    <a:pt x="7709" y="6695"/>
                    <a:pt x="7709" y="6695"/>
                  </a:cubicBezTo>
                  <a:lnTo>
                    <a:pt x="8962" y="2213"/>
                  </a:lnTo>
                  <a:lnTo>
                    <a:pt x="8756" y="1887"/>
                  </a:lnTo>
                  <a:cubicBezTo>
                    <a:pt x="8756" y="1887"/>
                    <a:pt x="8719" y="1894"/>
                    <a:pt x="8649" y="1894"/>
                  </a:cubicBezTo>
                  <a:cubicBezTo>
                    <a:pt x="8469" y="1894"/>
                    <a:pt x="8073" y="1849"/>
                    <a:pt x="7553" y="1524"/>
                  </a:cubicBezTo>
                  <a:cubicBezTo>
                    <a:pt x="6920" y="1119"/>
                    <a:pt x="6550" y="1003"/>
                    <a:pt x="6146" y="1003"/>
                  </a:cubicBezTo>
                  <a:cubicBezTo>
                    <a:pt x="6090" y="1003"/>
                    <a:pt x="6033" y="1005"/>
                    <a:pt x="5975" y="1009"/>
                  </a:cubicBezTo>
                  <a:cubicBezTo>
                    <a:pt x="5406" y="1063"/>
                    <a:pt x="5114" y="1285"/>
                    <a:pt x="5114" y="1285"/>
                  </a:cubicBezTo>
                  <a:cubicBezTo>
                    <a:pt x="5114" y="1285"/>
                    <a:pt x="4891" y="581"/>
                    <a:pt x="3931" y="391"/>
                  </a:cubicBezTo>
                  <a:cubicBezTo>
                    <a:pt x="3707" y="351"/>
                    <a:pt x="3531" y="337"/>
                    <a:pt x="3383" y="337"/>
                  </a:cubicBezTo>
                  <a:cubicBezTo>
                    <a:pt x="3037" y="337"/>
                    <a:pt x="2846" y="414"/>
                    <a:pt x="2549" y="414"/>
                  </a:cubicBezTo>
                  <a:cubicBezTo>
                    <a:pt x="2439" y="414"/>
                    <a:pt x="2315" y="404"/>
                    <a:pt x="2164" y="375"/>
                  </a:cubicBezTo>
                  <a:cubicBezTo>
                    <a:pt x="1406" y="255"/>
                    <a:pt x="1237" y="0"/>
                    <a:pt x="1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96"/>
            <p:cNvSpPr/>
            <p:nvPr/>
          </p:nvSpPr>
          <p:spPr>
            <a:xfrm>
              <a:off x="-2353008" y="397646"/>
              <a:ext cx="1464727" cy="898579"/>
            </a:xfrm>
            <a:custGeom>
              <a:avLst/>
              <a:gdLst/>
              <a:ahLst/>
              <a:cxnLst/>
              <a:rect l="l" t="t" r="r" b="b"/>
              <a:pathLst>
                <a:path w="8962" h="5498" extrusionOk="0">
                  <a:moveTo>
                    <a:pt x="5081" y="1"/>
                  </a:moveTo>
                  <a:lnTo>
                    <a:pt x="3709" y="4381"/>
                  </a:lnTo>
                  <a:cubicBezTo>
                    <a:pt x="3709" y="4381"/>
                    <a:pt x="3177" y="3866"/>
                    <a:pt x="2230" y="3503"/>
                  </a:cubicBezTo>
                  <a:cubicBezTo>
                    <a:pt x="1963" y="3404"/>
                    <a:pt x="1670" y="3368"/>
                    <a:pt x="1388" y="3368"/>
                  </a:cubicBezTo>
                  <a:cubicBezTo>
                    <a:pt x="748" y="3368"/>
                    <a:pt x="164" y="3550"/>
                    <a:pt x="67" y="3573"/>
                  </a:cubicBezTo>
                  <a:lnTo>
                    <a:pt x="1" y="3849"/>
                  </a:lnTo>
                  <a:cubicBezTo>
                    <a:pt x="1" y="3849"/>
                    <a:pt x="1752" y="4002"/>
                    <a:pt x="2506" y="4208"/>
                  </a:cubicBezTo>
                  <a:cubicBezTo>
                    <a:pt x="3260" y="4397"/>
                    <a:pt x="3709" y="4603"/>
                    <a:pt x="3709" y="4603"/>
                  </a:cubicBezTo>
                  <a:cubicBezTo>
                    <a:pt x="3709" y="4603"/>
                    <a:pt x="5303" y="4945"/>
                    <a:pt x="6420" y="5205"/>
                  </a:cubicBezTo>
                  <a:cubicBezTo>
                    <a:pt x="7244" y="5394"/>
                    <a:pt x="7709" y="5497"/>
                    <a:pt x="7709" y="5497"/>
                  </a:cubicBezTo>
                  <a:lnTo>
                    <a:pt x="8962" y="1015"/>
                  </a:lnTo>
                  <a:lnTo>
                    <a:pt x="8756" y="689"/>
                  </a:lnTo>
                  <a:cubicBezTo>
                    <a:pt x="8702" y="944"/>
                    <a:pt x="8533" y="1616"/>
                    <a:pt x="8307" y="2304"/>
                  </a:cubicBezTo>
                  <a:cubicBezTo>
                    <a:pt x="8035" y="3194"/>
                    <a:pt x="7569" y="4929"/>
                    <a:pt x="7569" y="4929"/>
                  </a:cubicBezTo>
                  <a:cubicBezTo>
                    <a:pt x="7569" y="4929"/>
                    <a:pt x="6988" y="4294"/>
                    <a:pt x="6008" y="4072"/>
                  </a:cubicBezTo>
                  <a:cubicBezTo>
                    <a:pt x="5832" y="4028"/>
                    <a:pt x="5646" y="4010"/>
                    <a:pt x="5461" y="4010"/>
                  </a:cubicBezTo>
                  <a:cubicBezTo>
                    <a:pt x="4619" y="4010"/>
                    <a:pt x="3775" y="4381"/>
                    <a:pt x="3775" y="4381"/>
                  </a:cubicBezTo>
                  <a:lnTo>
                    <a:pt x="5151" y="55"/>
                  </a:lnTo>
                  <a:lnTo>
                    <a:pt x="5151" y="55"/>
                  </a:lnTo>
                  <a:cubicBezTo>
                    <a:pt x="5114" y="71"/>
                    <a:pt x="5114" y="87"/>
                    <a:pt x="5114" y="87"/>
                  </a:cubicBezTo>
                  <a:cubicBezTo>
                    <a:pt x="5114" y="87"/>
                    <a:pt x="5097" y="55"/>
                    <a:pt x="50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96"/>
            <p:cNvSpPr/>
            <p:nvPr/>
          </p:nvSpPr>
          <p:spPr>
            <a:xfrm>
              <a:off x="-2347615" y="529703"/>
              <a:ext cx="1442499" cy="716020"/>
            </a:xfrm>
            <a:custGeom>
              <a:avLst/>
              <a:gdLst/>
              <a:ahLst/>
              <a:cxnLst/>
              <a:rect l="l" t="t" r="r" b="b"/>
              <a:pathLst>
                <a:path w="8826" h="4381" extrusionOk="0">
                  <a:moveTo>
                    <a:pt x="8809" y="1"/>
                  </a:moveTo>
                  <a:cubicBezTo>
                    <a:pt x="8669" y="342"/>
                    <a:pt x="8603" y="722"/>
                    <a:pt x="8500" y="1084"/>
                  </a:cubicBezTo>
                  <a:cubicBezTo>
                    <a:pt x="8397" y="1443"/>
                    <a:pt x="8294" y="1822"/>
                    <a:pt x="8191" y="2180"/>
                  </a:cubicBezTo>
                  <a:cubicBezTo>
                    <a:pt x="7985" y="2901"/>
                    <a:pt x="7779" y="3622"/>
                    <a:pt x="7590" y="4343"/>
                  </a:cubicBezTo>
                  <a:cubicBezTo>
                    <a:pt x="7400" y="4154"/>
                    <a:pt x="7194" y="3985"/>
                    <a:pt x="6972" y="3845"/>
                  </a:cubicBezTo>
                  <a:cubicBezTo>
                    <a:pt x="6766" y="3692"/>
                    <a:pt x="6543" y="3573"/>
                    <a:pt x="6300" y="3503"/>
                  </a:cubicBezTo>
                  <a:cubicBezTo>
                    <a:pt x="6069" y="3436"/>
                    <a:pt x="5825" y="3411"/>
                    <a:pt x="5579" y="3411"/>
                  </a:cubicBezTo>
                  <a:cubicBezTo>
                    <a:pt x="5259" y="3411"/>
                    <a:pt x="4936" y="3454"/>
                    <a:pt x="4636" y="3503"/>
                  </a:cubicBezTo>
                  <a:cubicBezTo>
                    <a:pt x="4310" y="3556"/>
                    <a:pt x="4001" y="3639"/>
                    <a:pt x="3692" y="3742"/>
                  </a:cubicBezTo>
                  <a:lnTo>
                    <a:pt x="3676" y="3725"/>
                  </a:lnTo>
                  <a:cubicBezTo>
                    <a:pt x="3556" y="3589"/>
                    <a:pt x="3383" y="3470"/>
                    <a:pt x="3210" y="3350"/>
                  </a:cubicBezTo>
                  <a:cubicBezTo>
                    <a:pt x="3004" y="3210"/>
                    <a:pt x="2782" y="3091"/>
                    <a:pt x="2559" y="3004"/>
                  </a:cubicBezTo>
                  <a:cubicBezTo>
                    <a:pt x="2135" y="2815"/>
                    <a:pt x="1687" y="2724"/>
                    <a:pt x="1225" y="2724"/>
                  </a:cubicBezTo>
                  <a:cubicBezTo>
                    <a:pt x="1144" y="2724"/>
                    <a:pt x="1063" y="2727"/>
                    <a:pt x="981" y="2732"/>
                  </a:cubicBezTo>
                  <a:cubicBezTo>
                    <a:pt x="652" y="2765"/>
                    <a:pt x="326" y="2815"/>
                    <a:pt x="1" y="2901"/>
                  </a:cubicBezTo>
                  <a:lnTo>
                    <a:pt x="1" y="2938"/>
                  </a:lnTo>
                  <a:cubicBezTo>
                    <a:pt x="380" y="2868"/>
                    <a:pt x="738" y="2782"/>
                    <a:pt x="1117" y="2765"/>
                  </a:cubicBezTo>
                  <a:cubicBezTo>
                    <a:pt x="1171" y="2762"/>
                    <a:pt x="1225" y="2761"/>
                    <a:pt x="1280" y="2761"/>
                  </a:cubicBezTo>
                  <a:cubicBezTo>
                    <a:pt x="1573" y="2761"/>
                    <a:pt x="1876" y="2800"/>
                    <a:pt x="2164" y="2901"/>
                  </a:cubicBezTo>
                  <a:cubicBezTo>
                    <a:pt x="2712" y="3074"/>
                    <a:pt x="3210" y="3383"/>
                    <a:pt x="3659" y="3762"/>
                  </a:cubicBezTo>
                  <a:lnTo>
                    <a:pt x="3692" y="3762"/>
                  </a:lnTo>
                  <a:cubicBezTo>
                    <a:pt x="4270" y="3598"/>
                    <a:pt x="4887" y="3459"/>
                    <a:pt x="5488" y="3459"/>
                  </a:cubicBezTo>
                  <a:cubicBezTo>
                    <a:pt x="5582" y="3459"/>
                    <a:pt x="5676" y="3462"/>
                    <a:pt x="5769" y="3470"/>
                  </a:cubicBezTo>
                  <a:cubicBezTo>
                    <a:pt x="6131" y="3486"/>
                    <a:pt x="6473" y="3589"/>
                    <a:pt x="6782" y="3779"/>
                  </a:cubicBezTo>
                  <a:cubicBezTo>
                    <a:pt x="7058" y="3948"/>
                    <a:pt x="7297" y="4191"/>
                    <a:pt x="7573" y="4380"/>
                  </a:cubicBezTo>
                  <a:cubicBezTo>
                    <a:pt x="7590" y="4380"/>
                    <a:pt x="7590" y="4360"/>
                    <a:pt x="7590" y="4360"/>
                  </a:cubicBezTo>
                  <a:cubicBezTo>
                    <a:pt x="7812" y="3639"/>
                    <a:pt x="8002" y="2901"/>
                    <a:pt x="8208" y="2180"/>
                  </a:cubicBezTo>
                  <a:lnTo>
                    <a:pt x="8517" y="1101"/>
                  </a:lnTo>
                  <a:cubicBezTo>
                    <a:pt x="8620" y="738"/>
                    <a:pt x="8739" y="380"/>
                    <a:pt x="8826" y="33"/>
                  </a:cubicBezTo>
                  <a:lnTo>
                    <a:pt x="88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96"/>
            <p:cNvSpPr/>
            <p:nvPr/>
          </p:nvSpPr>
          <p:spPr>
            <a:xfrm>
              <a:off x="-1620976" y="1176257"/>
              <a:ext cx="412843" cy="94303"/>
            </a:xfrm>
            <a:custGeom>
              <a:avLst/>
              <a:gdLst/>
              <a:ahLst/>
              <a:cxnLst/>
              <a:rect l="l" t="t" r="r" b="b"/>
              <a:pathLst>
                <a:path w="2526" h="577" extrusionOk="0">
                  <a:moveTo>
                    <a:pt x="461" y="1"/>
                  </a:moveTo>
                  <a:cubicBezTo>
                    <a:pt x="307" y="1"/>
                    <a:pt x="153" y="5"/>
                    <a:pt x="0" y="12"/>
                  </a:cubicBezTo>
                  <a:cubicBezTo>
                    <a:pt x="37" y="12"/>
                    <a:pt x="54" y="12"/>
                    <a:pt x="87" y="29"/>
                  </a:cubicBezTo>
                  <a:cubicBezTo>
                    <a:pt x="182" y="25"/>
                    <a:pt x="277" y="23"/>
                    <a:pt x="372" y="23"/>
                  </a:cubicBezTo>
                  <a:cubicBezTo>
                    <a:pt x="706" y="23"/>
                    <a:pt x="1040" y="48"/>
                    <a:pt x="1376" y="115"/>
                  </a:cubicBezTo>
                  <a:cubicBezTo>
                    <a:pt x="1582" y="165"/>
                    <a:pt x="1805" y="235"/>
                    <a:pt x="1994" y="321"/>
                  </a:cubicBezTo>
                  <a:cubicBezTo>
                    <a:pt x="2097" y="354"/>
                    <a:pt x="2200" y="404"/>
                    <a:pt x="2283" y="457"/>
                  </a:cubicBezTo>
                  <a:cubicBezTo>
                    <a:pt x="2336" y="490"/>
                    <a:pt x="2369" y="527"/>
                    <a:pt x="2423" y="544"/>
                  </a:cubicBezTo>
                  <a:cubicBezTo>
                    <a:pt x="2456" y="560"/>
                    <a:pt x="2489" y="560"/>
                    <a:pt x="2526" y="577"/>
                  </a:cubicBezTo>
                  <a:cubicBezTo>
                    <a:pt x="2456" y="527"/>
                    <a:pt x="2386" y="474"/>
                    <a:pt x="2320" y="441"/>
                  </a:cubicBezTo>
                  <a:cubicBezTo>
                    <a:pt x="2217" y="371"/>
                    <a:pt x="2114" y="321"/>
                    <a:pt x="2011" y="284"/>
                  </a:cubicBezTo>
                  <a:cubicBezTo>
                    <a:pt x="1821" y="198"/>
                    <a:pt x="1615" y="132"/>
                    <a:pt x="1393" y="78"/>
                  </a:cubicBezTo>
                  <a:cubicBezTo>
                    <a:pt x="1091" y="20"/>
                    <a:pt x="776" y="1"/>
                    <a:pt x="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96"/>
            <p:cNvSpPr/>
            <p:nvPr/>
          </p:nvSpPr>
          <p:spPr>
            <a:xfrm>
              <a:off x="-2353008" y="1012494"/>
              <a:ext cx="561081" cy="118002"/>
            </a:xfrm>
            <a:custGeom>
              <a:avLst/>
              <a:gdLst/>
              <a:ahLst/>
              <a:cxnLst/>
              <a:rect l="l" t="t" r="r" b="b"/>
              <a:pathLst>
                <a:path w="3433" h="722" extrusionOk="0">
                  <a:moveTo>
                    <a:pt x="961" y="1"/>
                  </a:moveTo>
                  <a:cubicBezTo>
                    <a:pt x="652" y="1"/>
                    <a:pt x="326" y="17"/>
                    <a:pt x="17" y="67"/>
                  </a:cubicBezTo>
                  <a:lnTo>
                    <a:pt x="1" y="67"/>
                  </a:lnTo>
                  <a:lnTo>
                    <a:pt x="17" y="87"/>
                  </a:lnTo>
                  <a:cubicBezTo>
                    <a:pt x="376" y="67"/>
                    <a:pt x="722" y="34"/>
                    <a:pt x="1080" y="34"/>
                  </a:cubicBezTo>
                  <a:cubicBezTo>
                    <a:pt x="1340" y="34"/>
                    <a:pt x="1595" y="50"/>
                    <a:pt x="1838" y="87"/>
                  </a:cubicBezTo>
                  <a:cubicBezTo>
                    <a:pt x="2094" y="137"/>
                    <a:pt x="2333" y="207"/>
                    <a:pt x="2576" y="310"/>
                  </a:cubicBezTo>
                  <a:cubicBezTo>
                    <a:pt x="2831" y="413"/>
                    <a:pt x="3091" y="549"/>
                    <a:pt x="3330" y="685"/>
                  </a:cubicBezTo>
                  <a:cubicBezTo>
                    <a:pt x="3383" y="705"/>
                    <a:pt x="3416" y="722"/>
                    <a:pt x="3433" y="722"/>
                  </a:cubicBezTo>
                  <a:cubicBezTo>
                    <a:pt x="3037" y="446"/>
                    <a:pt x="2576" y="240"/>
                    <a:pt x="2094" y="104"/>
                  </a:cubicBezTo>
                  <a:cubicBezTo>
                    <a:pt x="1735" y="1"/>
                    <a:pt x="1340" y="1"/>
                    <a:pt x="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96"/>
            <p:cNvSpPr/>
            <p:nvPr/>
          </p:nvSpPr>
          <p:spPr>
            <a:xfrm>
              <a:off x="-1732766" y="551930"/>
              <a:ext cx="838434" cy="732854"/>
            </a:xfrm>
            <a:custGeom>
              <a:avLst/>
              <a:gdLst/>
              <a:ahLst/>
              <a:cxnLst/>
              <a:rect l="l" t="t" r="r" b="b"/>
              <a:pathLst>
                <a:path w="5130" h="4484" extrusionOk="0">
                  <a:moveTo>
                    <a:pt x="5130" y="0"/>
                  </a:moveTo>
                  <a:cubicBezTo>
                    <a:pt x="4891" y="721"/>
                    <a:pt x="4701" y="1480"/>
                    <a:pt x="4495" y="2217"/>
                  </a:cubicBezTo>
                  <a:cubicBezTo>
                    <a:pt x="4289" y="2971"/>
                    <a:pt x="4083" y="3709"/>
                    <a:pt x="3877" y="4467"/>
                  </a:cubicBezTo>
                  <a:cubicBezTo>
                    <a:pt x="4100" y="3729"/>
                    <a:pt x="4306" y="2971"/>
                    <a:pt x="4512" y="2217"/>
                  </a:cubicBezTo>
                  <a:cubicBezTo>
                    <a:pt x="4718" y="1496"/>
                    <a:pt x="4944" y="759"/>
                    <a:pt x="5130" y="21"/>
                  </a:cubicBezTo>
                  <a:lnTo>
                    <a:pt x="5130" y="0"/>
                  </a:lnTo>
                  <a:close/>
                  <a:moveTo>
                    <a:pt x="1401" y="3545"/>
                  </a:moveTo>
                  <a:cubicBezTo>
                    <a:pt x="1283" y="3545"/>
                    <a:pt x="1165" y="3549"/>
                    <a:pt x="1047" y="3556"/>
                  </a:cubicBezTo>
                  <a:cubicBezTo>
                    <a:pt x="684" y="3589"/>
                    <a:pt x="342" y="3643"/>
                    <a:pt x="0" y="3676"/>
                  </a:cubicBezTo>
                  <a:lnTo>
                    <a:pt x="66" y="3676"/>
                  </a:lnTo>
                  <a:cubicBezTo>
                    <a:pt x="517" y="3644"/>
                    <a:pt x="975" y="3575"/>
                    <a:pt x="1427" y="3575"/>
                  </a:cubicBezTo>
                  <a:cubicBezTo>
                    <a:pt x="1680" y="3575"/>
                    <a:pt x="1932" y="3597"/>
                    <a:pt x="2180" y="3659"/>
                  </a:cubicBezTo>
                  <a:cubicBezTo>
                    <a:pt x="2798" y="3795"/>
                    <a:pt x="3399" y="4071"/>
                    <a:pt x="3861" y="4483"/>
                  </a:cubicBezTo>
                  <a:cubicBezTo>
                    <a:pt x="3877" y="4483"/>
                    <a:pt x="3894" y="4483"/>
                    <a:pt x="3877" y="4467"/>
                  </a:cubicBezTo>
                  <a:cubicBezTo>
                    <a:pt x="3535" y="4121"/>
                    <a:pt x="3090" y="3898"/>
                    <a:pt x="2625" y="3729"/>
                  </a:cubicBezTo>
                  <a:cubicBezTo>
                    <a:pt x="2224" y="3595"/>
                    <a:pt x="1814" y="3545"/>
                    <a:pt x="1401" y="35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6" name="Google Shape;1856;p96"/>
          <p:cNvSpPr txBox="1">
            <a:spLocks noGrp="1"/>
          </p:cNvSpPr>
          <p:nvPr>
            <p:ph type="ctrTitle"/>
          </p:nvPr>
        </p:nvSpPr>
        <p:spPr>
          <a:xfrm>
            <a:off x="4528589" y="576228"/>
            <a:ext cx="3852000" cy="11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1870" name="Google Shape;1870;p96"/>
          <p:cNvGrpSpPr/>
          <p:nvPr/>
        </p:nvGrpSpPr>
        <p:grpSpPr>
          <a:xfrm>
            <a:off x="2142869" y="866914"/>
            <a:ext cx="2024139" cy="2456153"/>
            <a:chOff x="-262818" y="507475"/>
            <a:chExt cx="1416671" cy="1719032"/>
          </a:xfrm>
        </p:grpSpPr>
        <p:sp>
          <p:nvSpPr>
            <p:cNvPr id="1871" name="Google Shape;1871;p96"/>
            <p:cNvSpPr/>
            <p:nvPr/>
          </p:nvSpPr>
          <p:spPr>
            <a:xfrm>
              <a:off x="396485" y="782702"/>
              <a:ext cx="303177" cy="212305"/>
            </a:xfrm>
            <a:custGeom>
              <a:avLst/>
              <a:gdLst/>
              <a:ahLst/>
              <a:cxnLst/>
              <a:rect l="l" t="t" r="r" b="b"/>
              <a:pathLst>
                <a:path w="1855" h="1299" extrusionOk="0">
                  <a:moveTo>
                    <a:pt x="296" y="1"/>
                  </a:moveTo>
                  <a:cubicBezTo>
                    <a:pt x="209" y="1"/>
                    <a:pt x="99" y="71"/>
                    <a:pt x="70" y="154"/>
                  </a:cubicBezTo>
                  <a:cubicBezTo>
                    <a:pt x="0" y="274"/>
                    <a:pt x="33" y="583"/>
                    <a:pt x="70" y="735"/>
                  </a:cubicBezTo>
                  <a:cubicBezTo>
                    <a:pt x="120" y="925"/>
                    <a:pt x="239" y="1098"/>
                    <a:pt x="396" y="1184"/>
                  </a:cubicBezTo>
                  <a:cubicBezTo>
                    <a:pt x="523" y="1260"/>
                    <a:pt x="686" y="1298"/>
                    <a:pt x="849" y="1298"/>
                  </a:cubicBezTo>
                  <a:cubicBezTo>
                    <a:pt x="1013" y="1298"/>
                    <a:pt x="1176" y="1260"/>
                    <a:pt x="1306" y="1184"/>
                  </a:cubicBezTo>
                  <a:cubicBezTo>
                    <a:pt x="1496" y="1098"/>
                    <a:pt x="1854" y="941"/>
                    <a:pt x="1821" y="702"/>
                  </a:cubicBezTo>
                  <a:cubicBezTo>
                    <a:pt x="1788" y="562"/>
                    <a:pt x="1676" y="516"/>
                    <a:pt x="1549" y="516"/>
                  </a:cubicBezTo>
                  <a:cubicBezTo>
                    <a:pt x="1411" y="516"/>
                    <a:pt x="1256" y="570"/>
                    <a:pt x="1166" y="616"/>
                  </a:cubicBezTo>
                  <a:cubicBezTo>
                    <a:pt x="1062" y="655"/>
                    <a:pt x="956" y="688"/>
                    <a:pt x="850" y="688"/>
                  </a:cubicBezTo>
                  <a:cubicBezTo>
                    <a:pt x="768" y="688"/>
                    <a:pt x="685" y="668"/>
                    <a:pt x="602" y="616"/>
                  </a:cubicBezTo>
                  <a:cubicBezTo>
                    <a:pt x="445" y="513"/>
                    <a:pt x="445" y="290"/>
                    <a:pt x="412" y="117"/>
                  </a:cubicBezTo>
                  <a:cubicBezTo>
                    <a:pt x="405" y="33"/>
                    <a:pt x="356" y="1"/>
                    <a:pt x="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96"/>
            <p:cNvSpPr/>
            <p:nvPr/>
          </p:nvSpPr>
          <p:spPr>
            <a:xfrm>
              <a:off x="396485" y="796431"/>
              <a:ext cx="303177" cy="198577"/>
            </a:xfrm>
            <a:custGeom>
              <a:avLst/>
              <a:gdLst/>
              <a:ahLst/>
              <a:cxnLst/>
              <a:rect l="l" t="t" r="r" b="b"/>
              <a:pathLst>
                <a:path w="1855" h="1215" extrusionOk="0">
                  <a:moveTo>
                    <a:pt x="120" y="0"/>
                  </a:moveTo>
                  <a:cubicBezTo>
                    <a:pt x="103" y="17"/>
                    <a:pt x="70" y="50"/>
                    <a:pt x="70" y="70"/>
                  </a:cubicBezTo>
                  <a:cubicBezTo>
                    <a:pt x="0" y="190"/>
                    <a:pt x="33" y="499"/>
                    <a:pt x="70" y="651"/>
                  </a:cubicBezTo>
                  <a:cubicBezTo>
                    <a:pt x="120" y="841"/>
                    <a:pt x="239" y="1014"/>
                    <a:pt x="396" y="1100"/>
                  </a:cubicBezTo>
                  <a:cubicBezTo>
                    <a:pt x="523" y="1176"/>
                    <a:pt x="686" y="1214"/>
                    <a:pt x="849" y="1214"/>
                  </a:cubicBezTo>
                  <a:cubicBezTo>
                    <a:pt x="1013" y="1214"/>
                    <a:pt x="1176" y="1176"/>
                    <a:pt x="1306" y="1100"/>
                  </a:cubicBezTo>
                  <a:cubicBezTo>
                    <a:pt x="1496" y="1014"/>
                    <a:pt x="1854" y="857"/>
                    <a:pt x="1821" y="618"/>
                  </a:cubicBezTo>
                  <a:cubicBezTo>
                    <a:pt x="1805" y="532"/>
                    <a:pt x="1751" y="482"/>
                    <a:pt x="1681" y="445"/>
                  </a:cubicBezTo>
                  <a:cubicBezTo>
                    <a:pt x="1578" y="602"/>
                    <a:pt x="1426" y="705"/>
                    <a:pt x="1290" y="808"/>
                  </a:cubicBezTo>
                  <a:cubicBezTo>
                    <a:pt x="1143" y="900"/>
                    <a:pt x="986" y="983"/>
                    <a:pt x="810" y="983"/>
                  </a:cubicBezTo>
                  <a:cubicBezTo>
                    <a:pt x="759" y="983"/>
                    <a:pt x="706" y="976"/>
                    <a:pt x="651" y="960"/>
                  </a:cubicBezTo>
                  <a:cubicBezTo>
                    <a:pt x="239" y="874"/>
                    <a:pt x="120" y="39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96"/>
            <p:cNvSpPr/>
            <p:nvPr/>
          </p:nvSpPr>
          <p:spPr>
            <a:xfrm>
              <a:off x="340590" y="675815"/>
              <a:ext cx="165726" cy="125030"/>
            </a:xfrm>
            <a:custGeom>
              <a:avLst/>
              <a:gdLst/>
              <a:ahLst/>
              <a:cxnLst/>
              <a:rect l="l" t="t" r="r" b="b"/>
              <a:pathLst>
                <a:path w="1014" h="765" extrusionOk="0">
                  <a:moveTo>
                    <a:pt x="256" y="1"/>
                  </a:moveTo>
                  <a:cubicBezTo>
                    <a:pt x="239" y="1"/>
                    <a:pt x="223" y="1"/>
                    <a:pt x="223" y="17"/>
                  </a:cubicBezTo>
                  <a:cubicBezTo>
                    <a:pt x="223" y="34"/>
                    <a:pt x="223" y="50"/>
                    <a:pt x="239" y="50"/>
                  </a:cubicBezTo>
                  <a:cubicBezTo>
                    <a:pt x="293" y="137"/>
                    <a:pt x="359" y="207"/>
                    <a:pt x="429" y="272"/>
                  </a:cubicBezTo>
                  <a:lnTo>
                    <a:pt x="412" y="272"/>
                  </a:lnTo>
                  <a:cubicBezTo>
                    <a:pt x="375" y="240"/>
                    <a:pt x="326" y="207"/>
                    <a:pt x="293" y="190"/>
                  </a:cubicBezTo>
                  <a:cubicBezTo>
                    <a:pt x="239" y="137"/>
                    <a:pt x="169" y="104"/>
                    <a:pt x="103" y="104"/>
                  </a:cubicBezTo>
                  <a:lnTo>
                    <a:pt x="87" y="104"/>
                  </a:lnTo>
                  <a:cubicBezTo>
                    <a:pt x="66" y="120"/>
                    <a:pt x="87" y="120"/>
                    <a:pt x="87" y="137"/>
                  </a:cubicBezTo>
                  <a:cubicBezTo>
                    <a:pt x="87" y="153"/>
                    <a:pt x="103" y="169"/>
                    <a:pt x="120" y="190"/>
                  </a:cubicBezTo>
                  <a:cubicBezTo>
                    <a:pt x="190" y="240"/>
                    <a:pt x="256" y="293"/>
                    <a:pt x="326" y="343"/>
                  </a:cubicBezTo>
                  <a:cubicBezTo>
                    <a:pt x="326" y="359"/>
                    <a:pt x="326" y="359"/>
                    <a:pt x="309" y="359"/>
                  </a:cubicBezTo>
                  <a:cubicBezTo>
                    <a:pt x="239" y="310"/>
                    <a:pt x="153" y="256"/>
                    <a:pt x="50" y="240"/>
                  </a:cubicBezTo>
                  <a:lnTo>
                    <a:pt x="33" y="256"/>
                  </a:lnTo>
                  <a:lnTo>
                    <a:pt x="33" y="272"/>
                  </a:lnTo>
                  <a:cubicBezTo>
                    <a:pt x="50" y="310"/>
                    <a:pt x="66" y="326"/>
                    <a:pt x="103" y="343"/>
                  </a:cubicBezTo>
                  <a:cubicBezTo>
                    <a:pt x="153" y="375"/>
                    <a:pt x="206" y="413"/>
                    <a:pt x="256" y="446"/>
                  </a:cubicBezTo>
                  <a:lnTo>
                    <a:pt x="256" y="462"/>
                  </a:lnTo>
                  <a:cubicBezTo>
                    <a:pt x="190" y="429"/>
                    <a:pt x="120" y="413"/>
                    <a:pt x="66" y="413"/>
                  </a:cubicBezTo>
                  <a:cubicBezTo>
                    <a:pt x="50" y="413"/>
                    <a:pt x="0" y="429"/>
                    <a:pt x="17" y="446"/>
                  </a:cubicBezTo>
                  <a:cubicBezTo>
                    <a:pt x="33" y="478"/>
                    <a:pt x="169" y="516"/>
                    <a:pt x="239" y="565"/>
                  </a:cubicBezTo>
                  <a:lnTo>
                    <a:pt x="256" y="565"/>
                  </a:lnTo>
                  <a:cubicBezTo>
                    <a:pt x="359" y="635"/>
                    <a:pt x="412" y="722"/>
                    <a:pt x="429" y="755"/>
                  </a:cubicBezTo>
                  <a:lnTo>
                    <a:pt x="445" y="755"/>
                  </a:lnTo>
                  <a:lnTo>
                    <a:pt x="445" y="738"/>
                  </a:lnTo>
                  <a:cubicBezTo>
                    <a:pt x="492" y="755"/>
                    <a:pt x="539" y="764"/>
                    <a:pt x="583" y="764"/>
                  </a:cubicBezTo>
                  <a:cubicBezTo>
                    <a:pt x="668" y="764"/>
                    <a:pt x="744" y="730"/>
                    <a:pt x="787" y="652"/>
                  </a:cubicBezTo>
                  <a:lnTo>
                    <a:pt x="808" y="635"/>
                  </a:lnTo>
                  <a:cubicBezTo>
                    <a:pt x="857" y="581"/>
                    <a:pt x="911" y="549"/>
                    <a:pt x="944" y="499"/>
                  </a:cubicBezTo>
                  <a:cubicBezTo>
                    <a:pt x="960" y="462"/>
                    <a:pt x="977" y="446"/>
                    <a:pt x="993" y="413"/>
                  </a:cubicBezTo>
                  <a:cubicBezTo>
                    <a:pt x="993" y="396"/>
                    <a:pt x="1014" y="375"/>
                    <a:pt x="993" y="359"/>
                  </a:cubicBezTo>
                  <a:cubicBezTo>
                    <a:pt x="985" y="351"/>
                    <a:pt x="977" y="347"/>
                    <a:pt x="968" y="347"/>
                  </a:cubicBezTo>
                  <a:cubicBezTo>
                    <a:pt x="960" y="347"/>
                    <a:pt x="952" y="351"/>
                    <a:pt x="944" y="359"/>
                  </a:cubicBezTo>
                  <a:cubicBezTo>
                    <a:pt x="874" y="359"/>
                    <a:pt x="808" y="413"/>
                    <a:pt x="738" y="446"/>
                  </a:cubicBezTo>
                  <a:lnTo>
                    <a:pt x="705" y="446"/>
                  </a:lnTo>
                  <a:cubicBezTo>
                    <a:pt x="651" y="413"/>
                    <a:pt x="651" y="343"/>
                    <a:pt x="618" y="293"/>
                  </a:cubicBezTo>
                  <a:cubicBezTo>
                    <a:pt x="548" y="190"/>
                    <a:pt x="396" y="66"/>
                    <a:pt x="293" y="17"/>
                  </a:cubicBezTo>
                  <a:cubicBezTo>
                    <a:pt x="293" y="1"/>
                    <a:pt x="272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96"/>
            <p:cNvSpPr/>
            <p:nvPr/>
          </p:nvSpPr>
          <p:spPr>
            <a:xfrm>
              <a:off x="393707" y="785808"/>
              <a:ext cx="81719" cy="23862"/>
            </a:xfrm>
            <a:custGeom>
              <a:avLst/>
              <a:gdLst/>
              <a:ahLst/>
              <a:cxnLst/>
              <a:rect l="l" t="t" r="r" b="b"/>
              <a:pathLst>
                <a:path w="500" h="146" extrusionOk="0">
                  <a:moveTo>
                    <a:pt x="404" y="1"/>
                  </a:moveTo>
                  <a:cubicBezTo>
                    <a:pt x="385" y="1"/>
                    <a:pt x="364" y="5"/>
                    <a:pt x="343" y="11"/>
                  </a:cubicBezTo>
                  <a:cubicBezTo>
                    <a:pt x="303" y="11"/>
                    <a:pt x="264" y="9"/>
                    <a:pt x="226" y="9"/>
                  </a:cubicBezTo>
                  <a:cubicBezTo>
                    <a:pt x="163" y="9"/>
                    <a:pt x="104" y="15"/>
                    <a:pt x="50" y="49"/>
                  </a:cubicBezTo>
                  <a:cubicBezTo>
                    <a:pt x="34" y="49"/>
                    <a:pt x="34" y="49"/>
                    <a:pt x="17" y="65"/>
                  </a:cubicBezTo>
                  <a:cubicBezTo>
                    <a:pt x="1" y="82"/>
                    <a:pt x="1" y="115"/>
                    <a:pt x="34" y="135"/>
                  </a:cubicBezTo>
                  <a:lnTo>
                    <a:pt x="71" y="135"/>
                  </a:lnTo>
                  <a:cubicBezTo>
                    <a:pt x="125" y="142"/>
                    <a:pt x="177" y="146"/>
                    <a:pt x="227" y="146"/>
                  </a:cubicBezTo>
                  <a:cubicBezTo>
                    <a:pt x="302" y="146"/>
                    <a:pt x="374" y="137"/>
                    <a:pt x="446" y="115"/>
                  </a:cubicBezTo>
                  <a:cubicBezTo>
                    <a:pt x="483" y="115"/>
                    <a:pt x="499" y="98"/>
                    <a:pt x="499" y="82"/>
                  </a:cubicBezTo>
                  <a:lnTo>
                    <a:pt x="499" y="32"/>
                  </a:lnTo>
                  <a:lnTo>
                    <a:pt x="483" y="32"/>
                  </a:lnTo>
                  <a:cubicBezTo>
                    <a:pt x="460" y="10"/>
                    <a:pt x="434" y="1"/>
                    <a:pt x="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96"/>
            <p:cNvSpPr/>
            <p:nvPr/>
          </p:nvSpPr>
          <p:spPr>
            <a:xfrm>
              <a:off x="242201" y="1067736"/>
              <a:ext cx="496523" cy="477564"/>
            </a:xfrm>
            <a:custGeom>
              <a:avLst/>
              <a:gdLst/>
              <a:ahLst/>
              <a:cxnLst/>
              <a:rect l="l" t="t" r="r" b="b"/>
              <a:pathLst>
                <a:path w="3038" h="2922" extrusionOk="0">
                  <a:moveTo>
                    <a:pt x="1706" y="0"/>
                  </a:moveTo>
                  <a:cubicBezTo>
                    <a:pt x="1508" y="0"/>
                    <a:pt x="1313" y="28"/>
                    <a:pt x="1117" y="58"/>
                  </a:cubicBezTo>
                  <a:cubicBezTo>
                    <a:pt x="895" y="91"/>
                    <a:pt x="668" y="124"/>
                    <a:pt x="499" y="264"/>
                  </a:cubicBezTo>
                  <a:cubicBezTo>
                    <a:pt x="326" y="367"/>
                    <a:pt x="240" y="520"/>
                    <a:pt x="190" y="709"/>
                  </a:cubicBezTo>
                  <a:cubicBezTo>
                    <a:pt x="104" y="948"/>
                    <a:pt x="34" y="1208"/>
                    <a:pt x="1" y="1447"/>
                  </a:cubicBezTo>
                  <a:lnTo>
                    <a:pt x="17" y="1463"/>
                  </a:lnTo>
                  <a:cubicBezTo>
                    <a:pt x="174" y="1517"/>
                    <a:pt x="310" y="1533"/>
                    <a:pt x="462" y="1550"/>
                  </a:cubicBezTo>
                  <a:cubicBezTo>
                    <a:pt x="462" y="1550"/>
                    <a:pt x="483" y="1550"/>
                    <a:pt x="483" y="1533"/>
                  </a:cubicBezTo>
                  <a:cubicBezTo>
                    <a:pt x="549" y="1274"/>
                    <a:pt x="705" y="932"/>
                    <a:pt x="961" y="812"/>
                  </a:cubicBezTo>
                  <a:cubicBezTo>
                    <a:pt x="1040" y="775"/>
                    <a:pt x="1126" y="761"/>
                    <a:pt x="1214" y="761"/>
                  </a:cubicBezTo>
                  <a:cubicBezTo>
                    <a:pt x="1413" y="761"/>
                    <a:pt x="1624" y="834"/>
                    <a:pt x="1801" y="882"/>
                  </a:cubicBezTo>
                  <a:cubicBezTo>
                    <a:pt x="1822" y="899"/>
                    <a:pt x="1838" y="932"/>
                    <a:pt x="1855" y="948"/>
                  </a:cubicBezTo>
                  <a:cubicBezTo>
                    <a:pt x="1871" y="985"/>
                    <a:pt x="1904" y="1018"/>
                    <a:pt x="1925" y="1051"/>
                  </a:cubicBezTo>
                  <a:cubicBezTo>
                    <a:pt x="1682" y="1224"/>
                    <a:pt x="1459" y="1447"/>
                    <a:pt x="1443" y="1756"/>
                  </a:cubicBezTo>
                  <a:cubicBezTo>
                    <a:pt x="1443" y="1945"/>
                    <a:pt x="1513" y="2151"/>
                    <a:pt x="1579" y="2324"/>
                  </a:cubicBezTo>
                  <a:cubicBezTo>
                    <a:pt x="1649" y="2530"/>
                    <a:pt x="1719" y="2736"/>
                    <a:pt x="1822" y="2922"/>
                  </a:cubicBezTo>
                  <a:cubicBezTo>
                    <a:pt x="1904" y="2905"/>
                    <a:pt x="1958" y="2889"/>
                    <a:pt x="2044" y="2856"/>
                  </a:cubicBezTo>
                  <a:cubicBezTo>
                    <a:pt x="2094" y="2819"/>
                    <a:pt x="2197" y="2786"/>
                    <a:pt x="2180" y="2769"/>
                  </a:cubicBezTo>
                  <a:cubicBezTo>
                    <a:pt x="2147" y="2613"/>
                    <a:pt x="2094" y="2357"/>
                    <a:pt x="2094" y="2201"/>
                  </a:cubicBezTo>
                  <a:cubicBezTo>
                    <a:pt x="2110" y="2032"/>
                    <a:pt x="2180" y="1875"/>
                    <a:pt x="2283" y="1756"/>
                  </a:cubicBezTo>
                  <a:cubicBezTo>
                    <a:pt x="2473" y="1533"/>
                    <a:pt x="2765" y="1377"/>
                    <a:pt x="3021" y="1208"/>
                  </a:cubicBezTo>
                  <a:cubicBezTo>
                    <a:pt x="3037" y="1208"/>
                    <a:pt x="3037" y="1191"/>
                    <a:pt x="3021" y="1191"/>
                  </a:cubicBezTo>
                  <a:cubicBezTo>
                    <a:pt x="3037" y="1105"/>
                    <a:pt x="2934" y="1051"/>
                    <a:pt x="2868" y="1002"/>
                  </a:cubicBezTo>
                  <a:cubicBezTo>
                    <a:pt x="2749" y="915"/>
                    <a:pt x="2625" y="812"/>
                    <a:pt x="2506" y="726"/>
                  </a:cubicBezTo>
                  <a:cubicBezTo>
                    <a:pt x="2250" y="520"/>
                    <a:pt x="1991" y="314"/>
                    <a:pt x="1838" y="21"/>
                  </a:cubicBezTo>
                  <a:cubicBezTo>
                    <a:pt x="1855" y="21"/>
                    <a:pt x="1855" y="5"/>
                    <a:pt x="1838" y="5"/>
                  </a:cubicBezTo>
                  <a:cubicBezTo>
                    <a:pt x="1794" y="2"/>
                    <a:pt x="1750" y="0"/>
                    <a:pt x="1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96"/>
            <p:cNvSpPr/>
            <p:nvPr/>
          </p:nvSpPr>
          <p:spPr>
            <a:xfrm>
              <a:off x="290088" y="1182795"/>
              <a:ext cx="252674" cy="138268"/>
            </a:xfrm>
            <a:custGeom>
              <a:avLst/>
              <a:gdLst/>
              <a:ahLst/>
              <a:cxnLst/>
              <a:rect l="l" t="t" r="r" b="b"/>
              <a:pathLst>
                <a:path w="1546" h="846" extrusionOk="0">
                  <a:moveTo>
                    <a:pt x="840" y="0"/>
                  </a:moveTo>
                  <a:cubicBezTo>
                    <a:pt x="745" y="0"/>
                    <a:pt x="652" y="10"/>
                    <a:pt x="565" y="38"/>
                  </a:cubicBezTo>
                  <a:cubicBezTo>
                    <a:pt x="206" y="141"/>
                    <a:pt x="87" y="487"/>
                    <a:pt x="0" y="829"/>
                  </a:cubicBezTo>
                  <a:cubicBezTo>
                    <a:pt x="50" y="829"/>
                    <a:pt x="120" y="846"/>
                    <a:pt x="169" y="846"/>
                  </a:cubicBezTo>
                  <a:cubicBezTo>
                    <a:pt x="169" y="846"/>
                    <a:pt x="190" y="846"/>
                    <a:pt x="190" y="829"/>
                  </a:cubicBezTo>
                  <a:cubicBezTo>
                    <a:pt x="256" y="570"/>
                    <a:pt x="412" y="228"/>
                    <a:pt x="668" y="108"/>
                  </a:cubicBezTo>
                  <a:cubicBezTo>
                    <a:pt x="747" y="71"/>
                    <a:pt x="833" y="57"/>
                    <a:pt x="921" y="57"/>
                  </a:cubicBezTo>
                  <a:cubicBezTo>
                    <a:pt x="1120" y="57"/>
                    <a:pt x="1331" y="130"/>
                    <a:pt x="1508" y="178"/>
                  </a:cubicBezTo>
                  <a:cubicBezTo>
                    <a:pt x="1529" y="195"/>
                    <a:pt x="1529" y="211"/>
                    <a:pt x="1545" y="228"/>
                  </a:cubicBezTo>
                  <a:cubicBezTo>
                    <a:pt x="1545" y="211"/>
                    <a:pt x="1529" y="195"/>
                    <a:pt x="1529" y="195"/>
                  </a:cubicBezTo>
                  <a:cubicBezTo>
                    <a:pt x="1492" y="158"/>
                    <a:pt x="1459" y="125"/>
                    <a:pt x="1426" y="108"/>
                  </a:cubicBezTo>
                  <a:cubicBezTo>
                    <a:pt x="1356" y="92"/>
                    <a:pt x="1286" y="55"/>
                    <a:pt x="1220" y="38"/>
                  </a:cubicBezTo>
                  <a:cubicBezTo>
                    <a:pt x="1101" y="19"/>
                    <a:pt x="969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96"/>
            <p:cNvSpPr/>
            <p:nvPr/>
          </p:nvSpPr>
          <p:spPr>
            <a:xfrm>
              <a:off x="556653" y="1242122"/>
              <a:ext cx="182069" cy="292390"/>
            </a:xfrm>
            <a:custGeom>
              <a:avLst/>
              <a:gdLst/>
              <a:ahLst/>
              <a:cxnLst/>
              <a:rect l="l" t="t" r="r" b="b"/>
              <a:pathLst>
                <a:path w="1114" h="1789" extrusionOk="0">
                  <a:moveTo>
                    <a:pt x="1047" y="1"/>
                  </a:moveTo>
                  <a:cubicBezTo>
                    <a:pt x="771" y="227"/>
                    <a:pt x="429" y="363"/>
                    <a:pt x="207" y="656"/>
                  </a:cubicBezTo>
                  <a:cubicBezTo>
                    <a:pt x="67" y="825"/>
                    <a:pt x="1" y="1031"/>
                    <a:pt x="1" y="1257"/>
                  </a:cubicBezTo>
                  <a:cubicBezTo>
                    <a:pt x="1" y="1443"/>
                    <a:pt x="67" y="1616"/>
                    <a:pt x="120" y="1789"/>
                  </a:cubicBezTo>
                  <a:cubicBezTo>
                    <a:pt x="186" y="1752"/>
                    <a:pt x="273" y="1719"/>
                    <a:pt x="256" y="1702"/>
                  </a:cubicBezTo>
                  <a:cubicBezTo>
                    <a:pt x="223" y="1546"/>
                    <a:pt x="170" y="1290"/>
                    <a:pt x="170" y="1134"/>
                  </a:cubicBezTo>
                  <a:cubicBezTo>
                    <a:pt x="186" y="965"/>
                    <a:pt x="256" y="808"/>
                    <a:pt x="359" y="689"/>
                  </a:cubicBezTo>
                  <a:cubicBezTo>
                    <a:pt x="549" y="466"/>
                    <a:pt x="841" y="310"/>
                    <a:pt x="1097" y="141"/>
                  </a:cubicBezTo>
                  <a:cubicBezTo>
                    <a:pt x="1113" y="141"/>
                    <a:pt x="1113" y="124"/>
                    <a:pt x="1097" y="124"/>
                  </a:cubicBezTo>
                  <a:cubicBezTo>
                    <a:pt x="1097" y="71"/>
                    <a:pt x="1080" y="38"/>
                    <a:pt x="1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96"/>
            <p:cNvSpPr/>
            <p:nvPr/>
          </p:nvSpPr>
          <p:spPr>
            <a:xfrm>
              <a:off x="497489" y="1068389"/>
              <a:ext cx="241234" cy="216391"/>
            </a:xfrm>
            <a:custGeom>
              <a:avLst/>
              <a:gdLst/>
              <a:ahLst/>
              <a:cxnLst/>
              <a:rect l="l" t="t" r="r" b="b"/>
              <a:pathLst>
                <a:path w="1476" h="1324" extrusionOk="0">
                  <a:moveTo>
                    <a:pt x="0" y="1"/>
                  </a:moveTo>
                  <a:cubicBezTo>
                    <a:pt x="54" y="363"/>
                    <a:pt x="276" y="672"/>
                    <a:pt x="569" y="895"/>
                  </a:cubicBezTo>
                  <a:cubicBezTo>
                    <a:pt x="721" y="1031"/>
                    <a:pt x="894" y="1150"/>
                    <a:pt x="1063" y="1237"/>
                  </a:cubicBezTo>
                  <a:cubicBezTo>
                    <a:pt x="1133" y="1270"/>
                    <a:pt x="1203" y="1307"/>
                    <a:pt x="1269" y="1323"/>
                  </a:cubicBezTo>
                  <a:cubicBezTo>
                    <a:pt x="1339" y="1290"/>
                    <a:pt x="1393" y="1253"/>
                    <a:pt x="1459" y="1204"/>
                  </a:cubicBezTo>
                  <a:cubicBezTo>
                    <a:pt x="1475" y="1204"/>
                    <a:pt x="1475" y="1187"/>
                    <a:pt x="1459" y="1187"/>
                  </a:cubicBezTo>
                  <a:cubicBezTo>
                    <a:pt x="1475" y="1101"/>
                    <a:pt x="1372" y="1047"/>
                    <a:pt x="1306" y="998"/>
                  </a:cubicBezTo>
                  <a:cubicBezTo>
                    <a:pt x="1187" y="911"/>
                    <a:pt x="1063" y="808"/>
                    <a:pt x="944" y="722"/>
                  </a:cubicBezTo>
                  <a:cubicBezTo>
                    <a:pt x="688" y="516"/>
                    <a:pt x="429" y="310"/>
                    <a:pt x="276" y="17"/>
                  </a:cubicBezTo>
                  <a:cubicBezTo>
                    <a:pt x="293" y="17"/>
                    <a:pt x="293" y="1"/>
                    <a:pt x="276" y="1"/>
                  </a:cubicBezTo>
                  <a:close/>
                </a:path>
              </a:pathLst>
            </a:custGeom>
            <a:solidFill>
              <a:srgbClr val="999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96"/>
            <p:cNvSpPr/>
            <p:nvPr/>
          </p:nvSpPr>
          <p:spPr>
            <a:xfrm>
              <a:off x="511544" y="871939"/>
              <a:ext cx="384732" cy="408594"/>
            </a:xfrm>
            <a:custGeom>
              <a:avLst/>
              <a:gdLst/>
              <a:ahLst/>
              <a:cxnLst/>
              <a:rect l="l" t="t" r="r" b="b"/>
              <a:pathLst>
                <a:path w="2354" h="2500" extrusionOk="0">
                  <a:moveTo>
                    <a:pt x="1226" y="0"/>
                  </a:moveTo>
                  <a:cubicBezTo>
                    <a:pt x="1094" y="0"/>
                    <a:pt x="963" y="99"/>
                    <a:pt x="858" y="189"/>
                  </a:cubicBezTo>
                  <a:cubicBezTo>
                    <a:pt x="705" y="329"/>
                    <a:pt x="602" y="498"/>
                    <a:pt x="483" y="671"/>
                  </a:cubicBezTo>
                  <a:cubicBezTo>
                    <a:pt x="343" y="844"/>
                    <a:pt x="207" y="1013"/>
                    <a:pt x="17" y="1133"/>
                  </a:cubicBezTo>
                  <a:cubicBezTo>
                    <a:pt x="1" y="1153"/>
                    <a:pt x="1" y="1153"/>
                    <a:pt x="1" y="1170"/>
                  </a:cubicBezTo>
                  <a:cubicBezTo>
                    <a:pt x="1" y="1479"/>
                    <a:pt x="277" y="1751"/>
                    <a:pt x="483" y="1957"/>
                  </a:cubicBezTo>
                  <a:cubicBezTo>
                    <a:pt x="722" y="2200"/>
                    <a:pt x="1014" y="2369"/>
                    <a:pt x="1323" y="2492"/>
                  </a:cubicBezTo>
                  <a:cubicBezTo>
                    <a:pt x="1329" y="2498"/>
                    <a:pt x="1332" y="2499"/>
                    <a:pt x="1335" y="2499"/>
                  </a:cubicBezTo>
                  <a:cubicBezTo>
                    <a:pt x="1340" y="2499"/>
                    <a:pt x="1340" y="2492"/>
                    <a:pt x="1340" y="2492"/>
                  </a:cubicBezTo>
                  <a:lnTo>
                    <a:pt x="1356" y="2492"/>
                  </a:lnTo>
                  <a:cubicBezTo>
                    <a:pt x="1546" y="2389"/>
                    <a:pt x="1698" y="2200"/>
                    <a:pt x="1838" y="2027"/>
                  </a:cubicBezTo>
                  <a:cubicBezTo>
                    <a:pt x="1974" y="1854"/>
                    <a:pt x="2094" y="1668"/>
                    <a:pt x="2180" y="1462"/>
                  </a:cubicBezTo>
                  <a:cubicBezTo>
                    <a:pt x="2353" y="980"/>
                    <a:pt x="2283" y="655"/>
                    <a:pt x="1958" y="449"/>
                  </a:cubicBezTo>
                  <a:lnTo>
                    <a:pt x="1958" y="432"/>
                  </a:lnTo>
                  <a:cubicBezTo>
                    <a:pt x="1822" y="379"/>
                    <a:pt x="1698" y="346"/>
                    <a:pt x="1595" y="259"/>
                  </a:cubicBezTo>
                  <a:cubicBezTo>
                    <a:pt x="1513" y="189"/>
                    <a:pt x="1459" y="86"/>
                    <a:pt x="1356" y="37"/>
                  </a:cubicBezTo>
                  <a:cubicBezTo>
                    <a:pt x="1313" y="11"/>
                    <a:pt x="1269" y="0"/>
                    <a:pt x="12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96"/>
            <p:cNvSpPr/>
            <p:nvPr/>
          </p:nvSpPr>
          <p:spPr>
            <a:xfrm>
              <a:off x="480655" y="1584848"/>
              <a:ext cx="174878" cy="87112"/>
            </a:xfrm>
            <a:custGeom>
              <a:avLst/>
              <a:gdLst/>
              <a:ahLst/>
              <a:cxnLst/>
              <a:rect l="l" t="t" r="r" b="b"/>
              <a:pathLst>
                <a:path w="1070" h="533" extrusionOk="0">
                  <a:moveTo>
                    <a:pt x="981" y="1"/>
                  </a:moveTo>
                  <a:cubicBezTo>
                    <a:pt x="824" y="34"/>
                    <a:pt x="672" y="120"/>
                    <a:pt x="515" y="190"/>
                  </a:cubicBezTo>
                  <a:cubicBezTo>
                    <a:pt x="429" y="223"/>
                    <a:pt x="326" y="256"/>
                    <a:pt x="239" y="293"/>
                  </a:cubicBezTo>
                  <a:cubicBezTo>
                    <a:pt x="173" y="326"/>
                    <a:pt x="87" y="359"/>
                    <a:pt x="17" y="396"/>
                  </a:cubicBezTo>
                  <a:lnTo>
                    <a:pt x="17" y="413"/>
                  </a:lnTo>
                  <a:lnTo>
                    <a:pt x="0" y="429"/>
                  </a:lnTo>
                  <a:cubicBezTo>
                    <a:pt x="17" y="446"/>
                    <a:pt x="33" y="532"/>
                    <a:pt x="70" y="532"/>
                  </a:cubicBezTo>
                  <a:cubicBezTo>
                    <a:pt x="120" y="516"/>
                    <a:pt x="120" y="462"/>
                    <a:pt x="103" y="446"/>
                  </a:cubicBezTo>
                  <a:lnTo>
                    <a:pt x="103" y="446"/>
                  </a:lnTo>
                  <a:cubicBezTo>
                    <a:pt x="120" y="462"/>
                    <a:pt x="136" y="516"/>
                    <a:pt x="173" y="516"/>
                  </a:cubicBezTo>
                  <a:cubicBezTo>
                    <a:pt x="223" y="499"/>
                    <a:pt x="223" y="446"/>
                    <a:pt x="223" y="429"/>
                  </a:cubicBezTo>
                  <a:lnTo>
                    <a:pt x="239" y="446"/>
                  </a:lnTo>
                  <a:cubicBezTo>
                    <a:pt x="260" y="462"/>
                    <a:pt x="276" y="479"/>
                    <a:pt x="293" y="479"/>
                  </a:cubicBezTo>
                  <a:cubicBezTo>
                    <a:pt x="326" y="479"/>
                    <a:pt x="326" y="429"/>
                    <a:pt x="326" y="396"/>
                  </a:cubicBezTo>
                  <a:cubicBezTo>
                    <a:pt x="326" y="396"/>
                    <a:pt x="326" y="413"/>
                    <a:pt x="342" y="413"/>
                  </a:cubicBezTo>
                  <a:cubicBezTo>
                    <a:pt x="363" y="429"/>
                    <a:pt x="379" y="446"/>
                    <a:pt x="396" y="446"/>
                  </a:cubicBezTo>
                  <a:cubicBezTo>
                    <a:pt x="429" y="429"/>
                    <a:pt x="445" y="396"/>
                    <a:pt x="445" y="359"/>
                  </a:cubicBezTo>
                  <a:lnTo>
                    <a:pt x="466" y="376"/>
                  </a:lnTo>
                  <a:cubicBezTo>
                    <a:pt x="477" y="390"/>
                    <a:pt x="489" y="403"/>
                    <a:pt x="501" y="403"/>
                  </a:cubicBezTo>
                  <a:cubicBezTo>
                    <a:pt x="506" y="403"/>
                    <a:pt x="510" y="401"/>
                    <a:pt x="515" y="396"/>
                  </a:cubicBezTo>
                  <a:cubicBezTo>
                    <a:pt x="548" y="396"/>
                    <a:pt x="569" y="359"/>
                    <a:pt x="569" y="326"/>
                  </a:cubicBezTo>
                  <a:cubicBezTo>
                    <a:pt x="569" y="343"/>
                    <a:pt x="585" y="359"/>
                    <a:pt x="602" y="359"/>
                  </a:cubicBezTo>
                  <a:cubicBezTo>
                    <a:pt x="635" y="359"/>
                    <a:pt x="672" y="326"/>
                    <a:pt x="672" y="293"/>
                  </a:cubicBezTo>
                  <a:cubicBezTo>
                    <a:pt x="672" y="310"/>
                    <a:pt x="705" y="326"/>
                    <a:pt x="705" y="326"/>
                  </a:cubicBezTo>
                  <a:cubicBezTo>
                    <a:pt x="754" y="326"/>
                    <a:pt x="775" y="256"/>
                    <a:pt x="775" y="223"/>
                  </a:cubicBezTo>
                  <a:lnTo>
                    <a:pt x="775" y="240"/>
                  </a:lnTo>
                  <a:cubicBezTo>
                    <a:pt x="791" y="240"/>
                    <a:pt x="808" y="273"/>
                    <a:pt x="841" y="273"/>
                  </a:cubicBezTo>
                  <a:cubicBezTo>
                    <a:pt x="878" y="273"/>
                    <a:pt x="894" y="223"/>
                    <a:pt x="878" y="190"/>
                  </a:cubicBezTo>
                  <a:lnTo>
                    <a:pt x="878" y="170"/>
                  </a:lnTo>
                  <a:cubicBezTo>
                    <a:pt x="894" y="190"/>
                    <a:pt x="911" y="207"/>
                    <a:pt x="927" y="207"/>
                  </a:cubicBezTo>
                  <a:cubicBezTo>
                    <a:pt x="933" y="210"/>
                    <a:pt x="938" y="211"/>
                    <a:pt x="942" y="211"/>
                  </a:cubicBezTo>
                  <a:cubicBezTo>
                    <a:pt x="960" y="211"/>
                    <a:pt x="960" y="183"/>
                    <a:pt x="960" y="153"/>
                  </a:cubicBezTo>
                  <a:lnTo>
                    <a:pt x="960" y="120"/>
                  </a:lnTo>
                  <a:cubicBezTo>
                    <a:pt x="960" y="137"/>
                    <a:pt x="981" y="137"/>
                    <a:pt x="981" y="137"/>
                  </a:cubicBezTo>
                  <a:cubicBezTo>
                    <a:pt x="992" y="140"/>
                    <a:pt x="1001" y="142"/>
                    <a:pt x="1008" y="142"/>
                  </a:cubicBezTo>
                  <a:cubicBezTo>
                    <a:pt x="1069" y="142"/>
                    <a:pt x="1012" y="30"/>
                    <a:pt x="997" y="1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96"/>
            <p:cNvSpPr/>
            <p:nvPr/>
          </p:nvSpPr>
          <p:spPr>
            <a:xfrm>
              <a:off x="472483" y="1486623"/>
              <a:ext cx="173897" cy="171446"/>
            </a:xfrm>
            <a:custGeom>
              <a:avLst/>
              <a:gdLst/>
              <a:ahLst/>
              <a:cxnLst/>
              <a:rect l="l" t="t" r="r" b="b"/>
              <a:pathLst>
                <a:path w="1064" h="1049" extrusionOk="0">
                  <a:moveTo>
                    <a:pt x="755" y="0"/>
                  </a:moveTo>
                  <a:cubicBezTo>
                    <a:pt x="701" y="33"/>
                    <a:pt x="619" y="70"/>
                    <a:pt x="565" y="87"/>
                  </a:cubicBezTo>
                  <a:cubicBezTo>
                    <a:pt x="479" y="120"/>
                    <a:pt x="392" y="136"/>
                    <a:pt x="289" y="136"/>
                  </a:cubicBezTo>
                  <a:cubicBezTo>
                    <a:pt x="273" y="136"/>
                    <a:pt x="289" y="153"/>
                    <a:pt x="289" y="173"/>
                  </a:cubicBezTo>
                  <a:cubicBezTo>
                    <a:pt x="326" y="293"/>
                    <a:pt x="343" y="462"/>
                    <a:pt x="256" y="515"/>
                  </a:cubicBezTo>
                  <a:cubicBezTo>
                    <a:pt x="207" y="548"/>
                    <a:pt x="153" y="548"/>
                    <a:pt x="104" y="585"/>
                  </a:cubicBezTo>
                  <a:cubicBezTo>
                    <a:pt x="17" y="635"/>
                    <a:pt x="1" y="721"/>
                    <a:pt x="1" y="808"/>
                  </a:cubicBezTo>
                  <a:cubicBezTo>
                    <a:pt x="1" y="894"/>
                    <a:pt x="34" y="960"/>
                    <a:pt x="67" y="1047"/>
                  </a:cubicBezTo>
                  <a:cubicBezTo>
                    <a:pt x="75" y="1048"/>
                    <a:pt x="85" y="1049"/>
                    <a:pt x="96" y="1049"/>
                  </a:cubicBezTo>
                  <a:cubicBezTo>
                    <a:pt x="213" y="1049"/>
                    <a:pt x="442" y="972"/>
                    <a:pt x="582" y="927"/>
                  </a:cubicBezTo>
                  <a:cubicBezTo>
                    <a:pt x="722" y="874"/>
                    <a:pt x="891" y="808"/>
                    <a:pt x="994" y="721"/>
                  </a:cubicBezTo>
                  <a:cubicBezTo>
                    <a:pt x="1047" y="688"/>
                    <a:pt x="1064" y="635"/>
                    <a:pt x="1047" y="565"/>
                  </a:cubicBezTo>
                  <a:cubicBezTo>
                    <a:pt x="994" y="482"/>
                    <a:pt x="907" y="412"/>
                    <a:pt x="874" y="326"/>
                  </a:cubicBezTo>
                  <a:cubicBezTo>
                    <a:pt x="858" y="276"/>
                    <a:pt x="841" y="223"/>
                    <a:pt x="825" y="173"/>
                  </a:cubicBezTo>
                  <a:cubicBezTo>
                    <a:pt x="825" y="120"/>
                    <a:pt x="804" y="87"/>
                    <a:pt x="804" y="50"/>
                  </a:cubicBezTo>
                  <a:cubicBezTo>
                    <a:pt x="788" y="50"/>
                    <a:pt x="788" y="33"/>
                    <a:pt x="788" y="17"/>
                  </a:cubicBezTo>
                  <a:cubicBezTo>
                    <a:pt x="788" y="0"/>
                    <a:pt x="771" y="0"/>
                    <a:pt x="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96"/>
            <p:cNvSpPr/>
            <p:nvPr/>
          </p:nvSpPr>
          <p:spPr>
            <a:xfrm>
              <a:off x="516938" y="1498064"/>
              <a:ext cx="95774" cy="50666"/>
            </a:xfrm>
            <a:custGeom>
              <a:avLst/>
              <a:gdLst/>
              <a:ahLst/>
              <a:cxnLst/>
              <a:rect l="l" t="t" r="r" b="b"/>
              <a:pathLst>
                <a:path w="586" h="310" extrusionOk="0">
                  <a:moveTo>
                    <a:pt x="553" y="0"/>
                  </a:moveTo>
                  <a:cubicBezTo>
                    <a:pt x="380" y="83"/>
                    <a:pt x="190" y="136"/>
                    <a:pt x="1" y="169"/>
                  </a:cubicBezTo>
                  <a:cubicBezTo>
                    <a:pt x="1" y="169"/>
                    <a:pt x="17" y="272"/>
                    <a:pt x="17" y="309"/>
                  </a:cubicBezTo>
                  <a:cubicBezTo>
                    <a:pt x="244" y="272"/>
                    <a:pt x="396" y="206"/>
                    <a:pt x="586" y="136"/>
                  </a:cubicBezTo>
                  <a:cubicBezTo>
                    <a:pt x="569" y="83"/>
                    <a:pt x="569" y="50"/>
                    <a:pt x="553" y="0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96"/>
            <p:cNvSpPr/>
            <p:nvPr/>
          </p:nvSpPr>
          <p:spPr>
            <a:xfrm>
              <a:off x="738558" y="881418"/>
              <a:ext cx="107215" cy="75998"/>
            </a:xfrm>
            <a:custGeom>
              <a:avLst/>
              <a:gdLst/>
              <a:ahLst/>
              <a:cxnLst/>
              <a:rect l="l" t="t" r="r" b="b"/>
              <a:pathLst>
                <a:path w="656" h="465" extrusionOk="0">
                  <a:moveTo>
                    <a:pt x="90" y="1"/>
                  </a:moveTo>
                  <a:cubicBezTo>
                    <a:pt x="56" y="1"/>
                    <a:pt x="33" y="37"/>
                    <a:pt x="21" y="65"/>
                  </a:cubicBezTo>
                  <a:cubicBezTo>
                    <a:pt x="0" y="168"/>
                    <a:pt x="124" y="271"/>
                    <a:pt x="190" y="337"/>
                  </a:cubicBezTo>
                  <a:cubicBezTo>
                    <a:pt x="260" y="374"/>
                    <a:pt x="309" y="407"/>
                    <a:pt x="379" y="424"/>
                  </a:cubicBezTo>
                  <a:cubicBezTo>
                    <a:pt x="418" y="447"/>
                    <a:pt x="472" y="465"/>
                    <a:pt x="525" y="465"/>
                  </a:cubicBezTo>
                  <a:cubicBezTo>
                    <a:pt x="545" y="465"/>
                    <a:pt x="566" y="462"/>
                    <a:pt x="585" y="457"/>
                  </a:cubicBezTo>
                  <a:cubicBezTo>
                    <a:pt x="618" y="440"/>
                    <a:pt x="655" y="391"/>
                    <a:pt x="618" y="354"/>
                  </a:cubicBezTo>
                  <a:lnTo>
                    <a:pt x="602" y="337"/>
                  </a:lnTo>
                  <a:lnTo>
                    <a:pt x="585" y="337"/>
                  </a:lnTo>
                  <a:cubicBezTo>
                    <a:pt x="433" y="251"/>
                    <a:pt x="260" y="185"/>
                    <a:pt x="157" y="45"/>
                  </a:cubicBezTo>
                  <a:cubicBezTo>
                    <a:pt x="140" y="28"/>
                    <a:pt x="140" y="28"/>
                    <a:pt x="124" y="12"/>
                  </a:cubicBezTo>
                  <a:cubicBezTo>
                    <a:pt x="111" y="4"/>
                    <a:pt x="100" y="1"/>
                    <a:pt x="90" y="1"/>
                  </a:cubicBezTo>
                  <a:close/>
                </a:path>
              </a:pathLst>
            </a:custGeom>
            <a:solidFill>
              <a:srgbClr val="817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96"/>
            <p:cNvSpPr/>
            <p:nvPr/>
          </p:nvSpPr>
          <p:spPr>
            <a:xfrm>
              <a:off x="132372" y="1391013"/>
              <a:ext cx="180108" cy="51646"/>
            </a:xfrm>
            <a:custGeom>
              <a:avLst/>
              <a:gdLst/>
              <a:ahLst/>
              <a:cxnLst/>
              <a:rect l="l" t="t" r="r" b="b"/>
              <a:pathLst>
                <a:path w="1102" h="316" extrusionOk="0">
                  <a:moveTo>
                    <a:pt x="55" y="0"/>
                  </a:moveTo>
                  <a:cubicBezTo>
                    <a:pt x="38" y="0"/>
                    <a:pt x="38" y="17"/>
                    <a:pt x="38" y="17"/>
                  </a:cubicBezTo>
                  <a:cubicBezTo>
                    <a:pt x="22" y="54"/>
                    <a:pt x="1" y="140"/>
                    <a:pt x="38" y="157"/>
                  </a:cubicBezTo>
                  <a:cubicBezTo>
                    <a:pt x="71" y="157"/>
                    <a:pt x="104" y="103"/>
                    <a:pt x="104" y="87"/>
                  </a:cubicBezTo>
                  <a:cubicBezTo>
                    <a:pt x="104" y="120"/>
                    <a:pt x="104" y="173"/>
                    <a:pt x="141" y="190"/>
                  </a:cubicBezTo>
                  <a:cubicBezTo>
                    <a:pt x="174" y="190"/>
                    <a:pt x="207" y="157"/>
                    <a:pt x="228" y="140"/>
                  </a:cubicBezTo>
                  <a:lnTo>
                    <a:pt x="228" y="157"/>
                  </a:lnTo>
                  <a:cubicBezTo>
                    <a:pt x="228" y="173"/>
                    <a:pt x="228" y="206"/>
                    <a:pt x="244" y="223"/>
                  </a:cubicBezTo>
                  <a:cubicBezTo>
                    <a:pt x="277" y="223"/>
                    <a:pt x="310" y="190"/>
                    <a:pt x="331" y="157"/>
                  </a:cubicBezTo>
                  <a:lnTo>
                    <a:pt x="331" y="190"/>
                  </a:lnTo>
                  <a:cubicBezTo>
                    <a:pt x="331" y="206"/>
                    <a:pt x="347" y="223"/>
                    <a:pt x="364" y="243"/>
                  </a:cubicBezTo>
                  <a:cubicBezTo>
                    <a:pt x="369" y="246"/>
                    <a:pt x="375" y="247"/>
                    <a:pt x="381" y="247"/>
                  </a:cubicBezTo>
                  <a:cubicBezTo>
                    <a:pt x="408" y="247"/>
                    <a:pt x="436" y="217"/>
                    <a:pt x="450" y="190"/>
                  </a:cubicBezTo>
                  <a:lnTo>
                    <a:pt x="450" y="206"/>
                  </a:lnTo>
                  <a:cubicBezTo>
                    <a:pt x="450" y="223"/>
                    <a:pt x="467" y="260"/>
                    <a:pt x="483" y="260"/>
                  </a:cubicBezTo>
                  <a:cubicBezTo>
                    <a:pt x="489" y="263"/>
                    <a:pt x="496" y="264"/>
                    <a:pt x="502" y="264"/>
                  </a:cubicBezTo>
                  <a:cubicBezTo>
                    <a:pt x="529" y="264"/>
                    <a:pt x="553" y="239"/>
                    <a:pt x="553" y="223"/>
                  </a:cubicBezTo>
                  <a:cubicBezTo>
                    <a:pt x="570" y="243"/>
                    <a:pt x="570" y="260"/>
                    <a:pt x="586" y="276"/>
                  </a:cubicBezTo>
                  <a:cubicBezTo>
                    <a:pt x="590" y="281"/>
                    <a:pt x="598" y="283"/>
                    <a:pt x="606" y="283"/>
                  </a:cubicBezTo>
                  <a:cubicBezTo>
                    <a:pt x="629" y="283"/>
                    <a:pt x="661" y="267"/>
                    <a:pt x="673" y="243"/>
                  </a:cubicBezTo>
                  <a:cubicBezTo>
                    <a:pt x="673" y="260"/>
                    <a:pt x="673" y="293"/>
                    <a:pt x="689" y="293"/>
                  </a:cubicBezTo>
                  <a:cubicBezTo>
                    <a:pt x="695" y="299"/>
                    <a:pt x="703" y="302"/>
                    <a:pt x="710" y="302"/>
                  </a:cubicBezTo>
                  <a:cubicBezTo>
                    <a:pt x="742" y="302"/>
                    <a:pt x="779" y="256"/>
                    <a:pt x="792" y="243"/>
                  </a:cubicBezTo>
                  <a:lnTo>
                    <a:pt x="792" y="260"/>
                  </a:lnTo>
                  <a:cubicBezTo>
                    <a:pt x="809" y="276"/>
                    <a:pt x="809" y="293"/>
                    <a:pt x="825" y="309"/>
                  </a:cubicBezTo>
                  <a:cubicBezTo>
                    <a:pt x="832" y="312"/>
                    <a:pt x="838" y="314"/>
                    <a:pt x="845" y="314"/>
                  </a:cubicBezTo>
                  <a:cubicBezTo>
                    <a:pt x="874" y="314"/>
                    <a:pt x="898" y="287"/>
                    <a:pt x="912" y="260"/>
                  </a:cubicBezTo>
                  <a:cubicBezTo>
                    <a:pt x="912" y="276"/>
                    <a:pt x="912" y="293"/>
                    <a:pt x="928" y="309"/>
                  </a:cubicBezTo>
                  <a:cubicBezTo>
                    <a:pt x="938" y="314"/>
                    <a:pt x="946" y="316"/>
                    <a:pt x="954" y="316"/>
                  </a:cubicBezTo>
                  <a:cubicBezTo>
                    <a:pt x="974" y="316"/>
                    <a:pt x="986" y="300"/>
                    <a:pt x="998" y="276"/>
                  </a:cubicBezTo>
                  <a:cubicBezTo>
                    <a:pt x="998" y="276"/>
                    <a:pt x="998" y="260"/>
                    <a:pt x="1015" y="260"/>
                  </a:cubicBezTo>
                  <a:lnTo>
                    <a:pt x="1015" y="276"/>
                  </a:lnTo>
                  <a:cubicBezTo>
                    <a:pt x="1028" y="290"/>
                    <a:pt x="1040" y="295"/>
                    <a:pt x="1049" y="295"/>
                  </a:cubicBezTo>
                  <a:cubicBezTo>
                    <a:pt x="1090" y="295"/>
                    <a:pt x="1101" y="197"/>
                    <a:pt x="1101" y="157"/>
                  </a:cubicBezTo>
                  <a:lnTo>
                    <a:pt x="1085" y="157"/>
                  </a:lnTo>
                  <a:cubicBezTo>
                    <a:pt x="928" y="103"/>
                    <a:pt x="759" y="87"/>
                    <a:pt x="586" y="70"/>
                  </a:cubicBezTo>
                  <a:cubicBezTo>
                    <a:pt x="500" y="70"/>
                    <a:pt x="397" y="54"/>
                    <a:pt x="294" y="37"/>
                  </a:cubicBezTo>
                  <a:cubicBezTo>
                    <a:pt x="228" y="17"/>
                    <a:pt x="141" y="0"/>
                    <a:pt x="55" y="0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96"/>
            <p:cNvSpPr/>
            <p:nvPr/>
          </p:nvSpPr>
          <p:spPr>
            <a:xfrm>
              <a:off x="135804" y="1290009"/>
              <a:ext cx="190732" cy="141537"/>
            </a:xfrm>
            <a:custGeom>
              <a:avLst/>
              <a:gdLst/>
              <a:ahLst/>
              <a:cxnLst/>
              <a:rect l="l" t="t" r="r" b="b"/>
              <a:pathLst>
                <a:path w="1167" h="866" extrusionOk="0">
                  <a:moveTo>
                    <a:pt x="668" y="0"/>
                  </a:moveTo>
                  <a:cubicBezTo>
                    <a:pt x="652" y="0"/>
                    <a:pt x="652" y="0"/>
                    <a:pt x="635" y="17"/>
                  </a:cubicBezTo>
                  <a:cubicBezTo>
                    <a:pt x="598" y="157"/>
                    <a:pt x="549" y="309"/>
                    <a:pt x="446" y="309"/>
                  </a:cubicBezTo>
                  <a:cubicBezTo>
                    <a:pt x="429" y="309"/>
                    <a:pt x="392" y="293"/>
                    <a:pt x="359" y="293"/>
                  </a:cubicBezTo>
                  <a:cubicBezTo>
                    <a:pt x="337" y="293"/>
                    <a:pt x="313" y="285"/>
                    <a:pt x="290" y="285"/>
                  </a:cubicBezTo>
                  <a:cubicBezTo>
                    <a:pt x="278" y="285"/>
                    <a:pt x="267" y="287"/>
                    <a:pt x="256" y="293"/>
                  </a:cubicBezTo>
                  <a:cubicBezTo>
                    <a:pt x="170" y="293"/>
                    <a:pt x="104" y="346"/>
                    <a:pt x="67" y="429"/>
                  </a:cubicBezTo>
                  <a:cubicBezTo>
                    <a:pt x="17" y="499"/>
                    <a:pt x="17" y="585"/>
                    <a:pt x="1" y="655"/>
                  </a:cubicBezTo>
                  <a:cubicBezTo>
                    <a:pt x="104" y="721"/>
                    <a:pt x="359" y="791"/>
                    <a:pt x="516" y="824"/>
                  </a:cubicBezTo>
                  <a:cubicBezTo>
                    <a:pt x="641" y="838"/>
                    <a:pt x="781" y="865"/>
                    <a:pt x="903" y="865"/>
                  </a:cubicBezTo>
                  <a:cubicBezTo>
                    <a:pt x="928" y="865"/>
                    <a:pt x="953" y="864"/>
                    <a:pt x="977" y="861"/>
                  </a:cubicBezTo>
                  <a:cubicBezTo>
                    <a:pt x="1031" y="841"/>
                    <a:pt x="1080" y="808"/>
                    <a:pt x="1080" y="738"/>
                  </a:cubicBezTo>
                  <a:cubicBezTo>
                    <a:pt x="1097" y="655"/>
                    <a:pt x="1064" y="552"/>
                    <a:pt x="1080" y="449"/>
                  </a:cubicBezTo>
                  <a:cubicBezTo>
                    <a:pt x="1080" y="396"/>
                    <a:pt x="1097" y="346"/>
                    <a:pt x="1113" y="293"/>
                  </a:cubicBezTo>
                  <a:cubicBezTo>
                    <a:pt x="1134" y="260"/>
                    <a:pt x="1134" y="206"/>
                    <a:pt x="1150" y="173"/>
                  </a:cubicBezTo>
                  <a:lnTo>
                    <a:pt x="1150" y="140"/>
                  </a:lnTo>
                  <a:cubicBezTo>
                    <a:pt x="1167" y="120"/>
                    <a:pt x="1150" y="120"/>
                    <a:pt x="1134" y="120"/>
                  </a:cubicBezTo>
                  <a:cubicBezTo>
                    <a:pt x="1064" y="120"/>
                    <a:pt x="977" y="103"/>
                    <a:pt x="928" y="87"/>
                  </a:cubicBezTo>
                  <a:cubicBezTo>
                    <a:pt x="825" y="70"/>
                    <a:pt x="755" y="37"/>
                    <a:pt x="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96"/>
            <p:cNvSpPr/>
            <p:nvPr/>
          </p:nvSpPr>
          <p:spPr>
            <a:xfrm>
              <a:off x="225367" y="1301450"/>
              <a:ext cx="98553" cy="41840"/>
            </a:xfrm>
            <a:custGeom>
              <a:avLst/>
              <a:gdLst/>
              <a:ahLst/>
              <a:cxnLst/>
              <a:rect l="l" t="t" r="r" b="b"/>
              <a:pathLst>
                <a:path w="603" h="256" extrusionOk="0">
                  <a:moveTo>
                    <a:pt x="34" y="0"/>
                  </a:moveTo>
                  <a:cubicBezTo>
                    <a:pt x="34" y="0"/>
                    <a:pt x="1" y="103"/>
                    <a:pt x="1" y="136"/>
                  </a:cubicBezTo>
                  <a:cubicBezTo>
                    <a:pt x="207" y="206"/>
                    <a:pt x="359" y="239"/>
                    <a:pt x="565" y="256"/>
                  </a:cubicBezTo>
                  <a:cubicBezTo>
                    <a:pt x="586" y="223"/>
                    <a:pt x="602" y="190"/>
                    <a:pt x="602" y="136"/>
                  </a:cubicBezTo>
                  <a:cubicBezTo>
                    <a:pt x="413" y="120"/>
                    <a:pt x="223" y="70"/>
                    <a:pt x="34" y="0"/>
                  </a:cubicBezTo>
                  <a:close/>
                </a:path>
              </a:pathLst>
            </a:custGeom>
            <a:solidFill>
              <a:srgbClr val="D4D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96"/>
            <p:cNvSpPr/>
            <p:nvPr/>
          </p:nvSpPr>
          <p:spPr>
            <a:xfrm>
              <a:off x="668443" y="507475"/>
              <a:ext cx="485409" cy="449943"/>
            </a:xfrm>
            <a:custGeom>
              <a:avLst/>
              <a:gdLst/>
              <a:ahLst/>
              <a:cxnLst/>
              <a:rect l="l" t="t" r="r" b="b"/>
              <a:pathLst>
                <a:path w="2970" h="2753" extrusionOk="0">
                  <a:moveTo>
                    <a:pt x="1382" y="0"/>
                  </a:moveTo>
                  <a:cubicBezTo>
                    <a:pt x="1373" y="0"/>
                    <a:pt x="1365" y="0"/>
                    <a:pt x="1356" y="1"/>
                  </a:cubicBezTo>
                  <a:cubicBezTo>
                    <a:pt x="429" y="1"/>
                    <a:pt x="1" y="808"/>
                    <a:pt x="71" y="1476"/>
                  </a:cubicBezTo>
                  <a:cubicBezTo>
                    <a:pt x="120" y="1958"/>
                    <a:pt x="396" y="2333"/>
                    <a:pt x="775" y="2559"/>
                  </a:cubicBezTo>
                  <a:cubicBezTo>
                    <a:pt x="983" y="2683"/>
                    <a:pt x="1224" y="2753"/>
                    <a:pt x="1474" y="2753"/>
                  </a:cubicBezTo>
                  <a:cubicBezTo>
                    <a:pt x="1674" y="2753"/>
                    <a:pt x="1879" y="2708"/>
                    <a:pt x="2077" y="2609"/>
                  </a:cubicBezTo>
                  <a:cubicBezTo>
                    <a:pt x="2440" y="2419"/>
                    <a:pt x="2716" y="2094"/>
                    <a:pt x="2798" y="1698"/>
                  </a:cubicBezTo>
                  <a:cubicBezTo>
                    <a:pt x="2970" y="865"/>
                    <a:pt x="2296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96"/>
            <p:cNvSpPr/>
            <p:nvPr/>
          </p:nvSpPr>
          <p:spPr>
            <a:xfrm>
              <a:off x="710937" y="557977"/>
              <a:ext cx="330798" cy="305301"/>
            </a:xfrm>
            <a:custGeom>
              <a:avLst/>
              <a:gdLst/>
              <a:ahLst/>
              <a:cxnLst/>
              <a:rect l="l" t="t" r="r" b="b"/>
              <a:pathLst>
                <a:path w="2024" h="1868" extrusionOk="0">
                  <a:moveTo>
                    <a:pt x="927" y="1"/>
                  </a:moveTo>
                  <a:cubicBezTo>
                    <a:pt x="293" y="17"/>
                    <a:pt x="0" y="549"/>
                    <a:pt x="50" y="1014"/>
                  </a:cubicBezTo>
                  <a:cubicBezTo>
                    <a:pt x="87" y="1323"/>
                    <a:pt x="272" y="1595"/>
                    <a:pt x="532" y="1735"/>
                  </a:cubicBezTo>
                  <a:cubicBezTo>
                    <a:pt x="673" y="1819"/>
                    <a:pt x="837" y="1867"/>
                    <a:pt x="1004" y="1867"/>
                  </a:cubicBezTo>
                  <a:cubicBezTo>
                    <a:pt x="1139" y="1867"/>
                    <a:pt x="1276" y="1836"/>
                    <a:pt x="1405" y="1768"/>
                  </a:cubicBezTo>
                  <a:cubicBezTo>
                    <a:pt x="1665" y="1649"/>
                    <a:pt x="1854" y="1426"/>
                    <a:pt x="1904" y="1150"/>
                  </a:cubicBezTo>
                  <a:cubicBezTo>
                    <a:pt x="2023" y="581"/>
                    <a:pt x="1562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96"/>
            <p:cNvSpPr/>
            <p:nvPr/>
          </p:nvSpPr>
          <p:spPr>
            <a:xfrm>
              <a:off x="795107" y="588376"/>
              <a:ext cx="50666" cy="47887"/>
            </a:xfrm>
            <a:custGeom>
              <a:avLst/>
              <a:gdLst/>
              <a:ahLst/>
              <a:cxnLst/>
              <a:rect l="l" t="t" r="r" b="b"/>
              <a:pathLst>
                <a:path w="310" h="293" extrusionOk="0">
                  <a:moveTo>
                    <a:pt x="123" y="0"/>
                  </a:moveTo>
                  <a:cubicBezTo>
                    <a:pt x="51" y="0"/>
                    <a:pt x="0" y="64"/>
                    <a:pt x="0" y="140"/>
                  </a:cubicBezTo>
                  <a:cubicBezTo>
                    <a:pt x="0" y="227"/>
                    <a:pt x="66" y="292"/>
                    <a:pt x="153" y="292"/>
                  </a:cubicBezTo>
                  <a:cubicBezTo>
                    <a:pt x="223" y="292"/>
                    <a:pt x="293" y="227"/>
                    <a:pt x="309" y="157"/>
                  </a:cubicBezTo>
                  <a:cubicBezTo>
                    <a:pt x="309" y="70"/>
                    <a:pt x="239" y="4"/>
                    <a:pt x="153" y="4"/>
                  </a:cubicBezTo>
                  <a:cubicBezTo>
                    <a:pt x="142" y="2"/>
                    <a:pt x="132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96"/>
            <p:cNvSpPr/>
            <p:nvPr/>
          </p:nvSpPr>
          <p:spPr>
            <a:xfrm>
              <a:off x="814556" y="652934"/>
              <a:ext cx="22391" cy="23045"/>
            </a:xfrm>
            <a:custGeom>
              <a:avLst/>
              <a:gdLst/>
              <a:ahLst/>
              <a:cxnLst/>
              <a:rect l="l" t="t" r="r" b="b"/>
              <a:pathLst>
                <a:path w="137" h="141" extrusionOk="0">
                  <a:moveTo>
                    <a:pt x="71" y="0"/>
                  </a:moveTo>
                  <a:cubicBezTo>
                    <a:pt x="34" y="0"/>
                    <a:pt x="1" y="38"/>
                    <a:pt x="1" y="71"/>
                  </a:cubicBezTo>
                  <a:cubicBezTo>
                    <a:pt x="1" y="103"/>
                    <a:pt x="34" y="141"/>
                    <a:pt x="71" y="141"/>
                  </a:cubicBezTo>
                  <a:cubicBezTo>
                    <a:pt x="104" y="141"/>
                    <a:pt x="137" y="124"/>
                    <a:pt x="137" y="71"/>
                  </a:cubicBezTo>
                  <a:cubicBezTo>
                    <a:pt x="137" y="38"/>
                    <a:pt x="104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96"/>
            <p:cNvSpPr/>
            <p:nvPr/>
          </p:nvSpPr>
          <p:spPr>
            <a:xfrm>
              <a:off x="747220" y="628091"/>
              <a:ext cx="390125" cy="329327"/>
            </a:xfrm>
            <a:custGeom>
              <a:avLst/>
              <a:gdLst/>
              <a:ahLst/>
              <a:cxnLst/>
              <a:rect l="l" t="t" r="r" b="b"/>
              <a:pathLst>
                <a:path w="2387" h="2015" extrusionOk="0">
                  <a:moveTo>
                    <a:pt x="2164" y="0"/>
                  </a:moveTo>
                  <a:lnTo>
                    <a:pt x="2164" y="0"/>
                  </a:lnTo>
                  <a:cubicBezTo>
                    <a:pt x="2213" y="206"/>
                    <a:pt x="2234" y="429"/>
                    <a:pt x="2197" y="635"/>
                  </a:cubicBezTo>
                  <a:cubicBezTo>
                    <a:pt x="2110" y="997"/>
                    <a:pt x="1925" y="1372"/>
                    <a:pt x="1616" y="1562"/>
                  </a:cubicBezTo>
                  <a:cubicBezTo>
                    <a:pt x="1371" y="1712"/>
                    <a:pt x="1081" y="1785"/>
                    <a:pt x="797" y="1785"/>
                  </a:cubicBezTo>
                  <a:cubicBezTo>
                    <a:pt x="660" y="1785"/>
                    <a:pt x="525" y="1768"/>
                    <a:pt x="396" y="1735"/>
                  </a:cubicBezTo>
                  <a:cubicBezTo>
                    <a:pt x="256" y="1698"/>
                    <a:pt x="137" y="1665"/>
                    <a:pt x="1" y="1595"/>
                  </a:cubicBezTo>
                  <a:lnTo>
                    <a:pt x="1" y="1595"/>
                  </a:lnTo>
                  <a:cubicBezTo>
                    <a:pt x="87" y="1681"/>
                    <a:pt x="190" y="1751"/>
                    <a:pt x="293" y="1821"/>
                  </a:cubicBezTo>
                  <a:cubicBezTo>
                    <a:pt x="501" y="1945"/>
                    <a:pt x="742" y="2015"/>
                    <a:pt x="992" y="2015"/>
                  </a:cubicBezTo>
                  <a:cubicBezTo>
                    <a:pt x="1192" y="2015"/>
                    <a:pt x="1397" y="1970"/>
                    <a:pt x="1595" y="1871"/>
                  </a:cubicBezTo>
                  <a:cubicBezTo>
                    <a:pt x="1958" y="1681"/>
                    <a:pt x="2234" y="1356"/>
                    <a:pt x="2316" y="960"/>
                  </a:cubicBezTo>
                  <a:cubicBezTo>
                    <a:pt x="2386" y="635"/>
                    <a:pt x="2316" y="293"/>
                    <a:pt x="2164" y="0"/>
                  </a:cubicBezTo>
                  <a:close/>
                </a:path>
              </a:pathLst>
            </a:custGeom>
            <a:solidFill>
              <a:srgbClr val="DF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96"/>
            <p:cNvSpPr/>
            <p:nvPr/>
          </p:nvSpPr>
          <p:spPr>
            <a:xfrm>
              <a:off x="545212" y="1012494"/>
              <a:ext cx="252674" cy="233225"/>
            </a:xfrm>
            <a:custGeom>
              <a:avLst/>
              <a:gdLst/>
              <a:ahLst/>
              <a:cxnLst/>
              <a:rect l="l" t="t" r="r" b="b"/>
              <a:pathLst>
                <a:path w="1546" h="1427" extrusionOk="0">
                  <a:moveTo>
                    <a:pt x="120" y="1"/>
                  </a:moveTo>
                  <a:cubicBezTo>
                    <a:pt x="71" y="50"/>
                    <a:pt x="34" y="87"/>
                    <a:pt x="1" y="120"/>
                  </a:cubicBezTo>
                  <a:cubicBezTo>
                    <a:pt x="87" y="413"/>
                    <a:pt x="310" y="668"/>
                    <a:pt x="516" y="874"/>
                  </a:cubicBezTo>
                  <a:cubicBezTo>
                    <a:pt x="771" y="1134"/>
                    <a:pt x="1047" y="1356"/>
                    <a:pt x="1410" y="1426"/>
                  </a:cubicBezTo>
                  <a:cubicBezTo>
                    <a:pt x="1443" y="1373"/>
                    <a:pt x="1492" y="1340"/>
                    <a:pt x="1546" y="1286"/>
                  </a:cubicBezTo>
                  <a:cubicBezTo>
                    <a:pt x="1513" y="1270"/>
                    <a:pt x="1492" y="1270"/>
                    <a:pt x="1459" y="1253"/>
                  </a:cubicBezTo>
                  <a:cubicBezTo>
                    <a:pt x="1373" y="1220"/>
                    <a:pt x="1270" y="1183"/>
                    <a:pt x="1183" y="1134"/>
                  </a:cubicBezTo>
                  <a:cubicBezTo>
                    <a:pt x="1014" y="1031"/>
                    <a:pt x="841" y="911"/>
                    <a:pt x="689" y="771"/>
                  </a:cubicBezTo>
                  <a:cubicBezTo>
                    <a:pt x="462" y="565"/>
                    <a:pt x="223" y="293"/>
                    <a:pt x="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96"/>
            <p:cNvSpPr/>
            <p:nvPr/>
          </p:nvSpPr>
          <p:spPr>
            <a:xfrm>
              <a:off x="581659" y="967386"/>
              <a:ext cx="264115" cy="221785"/>
            </a:xfrm>
            <a:custGeom>
              <a:avLst/>
              <a:gdLst/>
              <a:ahLst/>
              <a:cxnLst/>
              <a:rect l="l" t="t" r="r" b="b"/>
              <a:pathLst>
                <a:path w="1616" h="1357" extrusionOk="0">
                  <a:moveTo>
                    <a:pt x="103" y="1"/>
                  </a:moveTo>
                  <a:cubicBezTo>
                    <a:pt x="87" y="17"/>
                    <a:pt x="70" y="54"/>
                    <a:pt x="54" y="87"/>
                  </a:cubicBezTo>
                  <a:cubicBezTo>
                    <a:pt x="33" y="104"/>
                    <a:pt x="17" y="120"/>
                    <a:pt x="0" y="157"/>
                  </a:cubicBezTo>
                  <a:cubicBezTo>
                    <a:pt x="190" y="446"/>
                    <a:pt x="429" y="722"/>
                    <a:pt x="721" y="928"/>
                  </a:cubicBezTo>
                  <a:cubicBezTo>
                    <a:pt x="857" y="1047"/>
                    <a:pt x="1014" y="1134"/>
                    <a:pt x="1187" y="1220"/>
                  </a:cubicBezTo>
                  <a:cubicBezTo>
                    <a:pt x="1290" y="1270"/>
                    <a:pt x="1393" y="1307"/>
                    <a:pt x="1475" y="1356"/>
                  </a:cubicBezTo>
                  <a:cubicBezTo>
                    <a:pt x="1529" y="1290"/>
                    <a:pt x="1562" y="1237"/>
                    <a:pt x="1615" y="1167"/>
                  </a:cubicBezTo>
                  <a:cubicBezTo>
                    <a:pt x="1496" y="1134"/>
                    <a:pt x="1372" y="1084"/>
                    <a:pt x="1290" y="1031"/>
                  </a:cubicBezTo>
                  <a:cubicBezTo>
                    <a:pt x="1133" y="944"/>
                    <a:pt x="981" y="858"/>
                    <a:pt x="824" y="755"/>
                  </a:cubicBezTo>
                  <a:cubicBezTo>
                    <a:pt x="548" y="549"/>
                    <a:pt x="293" y="293"/>
                    <a:pt x="1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96"/>
            <p:cNvSpPr/>
            <p:nvPr/>
          </p:nvSpPr>
          <p:spPr>
            <a:xfrm>
              <a:off x="576265" y="950552"/>
              <a:ext cx="207566" cy="214757"/>
            </a:xfrm>
            <a:custGeom>
              <a:avLst/>
              <a:gdLst/>
              <a:ahLst/>
              <a:cxnLst/>
              <a:rect l="l" t="t" r="r" b="b"/>
              <a:pathLst>
                <a:path w="1270" h="1314" extrusionOk="0">
                  <a:moveTo>
                    <a:pt x="618" y="1"/>
                  </a:moveTo>
                  <a:lnTo>
                    <a:pt x="602" y="17"/>
                  </a:lnTo>
                  <a:cubicBezTo>
                    <a:pt x="532" y="34"/>
                    <a:pt x="445" y="174"/>
                    <a:pt x="309" y="380"/>
                  </a:cubicBezTo>
                  <a:cubicBezTo>
                    <a:pt x="272" y="413"/>
                    <a:pt x="256" y="466"/>
                    <a:pt x="239" y="499"/>
                  </a:cubicBezTo>
                  <a:cubicBezTo>
                    <a:pt x="223" y="516"/>
                    <a:pt x="190" y="549"/>
                    <a:pt x="153" y="602"/>
                  </a:cubicBezTo>
                  <a:cubicBezTo>
                    <a:pt x="50" y="705"/>
                    <a:pt x="0" y="792"/>
                    <a:pt x="0" y="841"/>
                  </a:cubicBezTo>
                  <a:cubicBezTo>
                    <a:pt x="0" y="858"/>
                    <a:pt x="17" y="911"/>
                    <a:pt x="396" y="1270"/>
                  </a:cubicBezTo>
                  <a:cubicBezTo>
                    <a:pt x="420" y="1297"/>
                    <a:pt x="453" y="1313"/>
                    <a:pt x="484" y="1313"/>
                  </a:cubicBezTo>
                  <a:cubicBezTo>
                    <a:pt x="495" y="1313"/>
                    <a:pt x="505" y="1311"/>
                    <a:pt x="515" y="1307"/>
                  </a:cubicBezTo>
                  <a:cubicBezTo>
                    <a:pt x="548" y="1307"/>
                    <a:pt x="581" y="1290"/>
                    <a:pt x="618" y="1270"/>
                  </a:cubicBezTo>
                  <a:cubicBezTo>
                    <a:pt x="721" y="1150"/>
                    <a:pt x="874" y="998"/>
                    <a:pt x="977" y="858"/>
                  </a:cubicBezTo>
                  <a:cubicBezTo>
                    <a:pt x="1166" y="635"/>
                    <a:pt x="1269" y="499"/>
                    <a:pt x="1166" y="326"/>
                  </a:cubicBezTo>
                  <a:cubicBezTo>
                    <a:pt x="1080" y="190"/>
                    <a:pt x="738" y="1"/>
                    <a:pt x="618" y="1"/>
                  </a:cubicBezTo>
                  <a:close/>
                </a:path>
              </a:pathLst>
            </a:custGeom>
            <a:solidFill>
              <a:srgbClr val="8179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96"/>
            <p:cNvSpPr/>
            <p:nvPr/>
          </p:nvSpPr>
          <p:spPr>
            <a:xfrm>
              <a:off x="581659" y="958560"/>
              <a:ext cx="194000" cy="200701"/>
            </a:xfrm>
            <a:custGeom>
              <a:avLst/>
              <a:gdLst/>
              <a:ahLst/>
              <a:cxnLst/>
              <a:rect l="l" t="t" r="r" b="b"/>
              <a:pathLst>
                <a:path w="1187" h="1228" extrusionOk="0">
                  <a:moveTo>
                    <a:pt x="611" y="1"/>
                  </a:moveTo>
                  <a:cubicBezTo>
                    <a:pt x="601" y="1"/>
                    <a:pt x="592" y="2"/>
                    <a:pt x="585" y="5"/>
                  </a:cubicBezTo>
                  <a:cubicBezTo>
                    <a:pt x="499" y="22"/>
                    <a:pt x="309" y="347"/>
                    <a:pt x="223" y="467"/>
                  </a:cubicBezTo>
                  <a:cubicBezTo>
                    <a:pt x="173" y="553"/>
                    <a:pt x="0" y="726"/>
                    <a:pt x="0" y="792"/>
                  </a:cubicBezTo>
                  <a:cubicBezTo>
                    <a:pt x="17" y="829"/>
                    <a:pt x="260" y="1068"/>
                    <a:pt x="396" y="1188"/>
                  </a:cubicBezTo>
                  <a:cubicBezTo>
                    <a:pt x="412" y="1214"/>
                    <a:pt x="442" y="1228"/>
                    <a:pt x="472" y="1228"/>
                  </a:cubicBezTo>
                  <a:cubicBezTo>
                    <a:pt x="502" y="1228"/>
                    <a:pt x="532" y="1214"/>
                    <a:pt x="548" y="1188"/>
                  </a:cubicBezTo>
                  <a:cubicBezTo>
                    <a:pt x="651" y="1085"/>
                    <a:pt x="808" y="932"/>
                    <a:pt x="927" y="776"/>
                  </a:cubicBezTo>
                  <a:cubicBezTo>
                    <a:pt x="1100" y="553"/>
                    <a:pt x="1187" y="434"/>
                    <a:pt x="1100" y="294"/>
                  </a:cubicBezTo>
                  <a:cubicBezTo>
                    <a:pt x="1036" y="184"/>
                    <a:pt x="728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96"/>
            <p:cNvSpPr/>
            <p:nvPr/>
          </p:nvSpPr>
          <p:spPr>
            <a:xfrm>
              <a:off x="643601" y="1009879"/>
              <a:ext cx="31053" cy="30399"/>
            </a:xfrm>
            <a:custGeom>
              <a:avLst/>
              <a:gdLst/>
              <a:ahLst/>
              <a:cxnLst/>
              <a:rect l="l" t="t" r="r" b="b"/>
              <a:pathLst>
                <a:path w="190" h="186" extrusionOk="0">
                  <a:moveTo>
                    <a:pt x="87" y="0"/>
                  </a:moveTo>
                  <a:lnTo>
                    <a:pt x="0" y="103"/>
                  </a:lnTo>
                  <a:lnTo>
                    <a:pt x="103" y="186"/>
                  </a:lnTo>
                  <a:lnTo>
                    <a:pt x="190" y="8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96"/>
            <p:cNvSpPr/>
            <p:nvPr/>
          </p:nvSpPr>
          <p:spPr>
            <a:xfrm>
              <a:off x="688056" y="1046162"/>
              <a:ext cx="31053" cy="31217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87" y="1"/>
                  </a:moveTo>
                  <a:lnTo>
                    <a:pt x="0" y="104"/>
                  </a:lnTo>
                  <a:lnTo>
                    <a:pt x="124" y="190"/>
                  </a:lnTo>
                  <a:lnTo>
                    <a:pt x="190" y="104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96"/>
            <p:cNvSpPr/>
            <p:nvPr/>
          </p:nvSpPr>
          <p:spPr>
            <a:xfrm>
              <a:off x="665828" y="1029328"/>
              <a:ext cx="31053" cy="31217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87" y="1"/>
                  </a:moveTo>
                  <a:lnTo>
                    <a:pt x="0" y="104"/>
                  </a:lnTo>
                  <a:lnTo>
                    <a:pt x="103" y="190"/>
                  </a:lnTo>
                  <a:lnTo>
                    <a:pt x="190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96"/>
            <p:cNvSpPr/>
            <p:nvPr/>
          </p:nvSpPr>
          <p:spPr>
            <a:xfrm>
              <a:off x="708159" y="1015272"/>
              <a:ext cx="39225" cy="39225"/>
            </a:xfrm>
            <a:custGeom>
              <a:avLst/>
              <a:gdLst/>
              <a:ahLst/>
              <a:cxnLst/>
              <a:rect l="l" t="t" r="r" b="b"/>
              <a:pathLst>
                <a:path w="240" h="240" extrusionOk="0">
                  <a:moveTo>
                    <a:pt x="104" y="0"/>
                  </a:moveTo>
                  <a:lnTo>
                    <a:pt x="1" y="136"/>
                  </a:lnTo>
                  <a:lnTo>
                    <a:pt x="120" y="239"/>
                  </a:lnTo>
                  <a:lnTo>
                    <a:pt x="240" y="10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96"/>
            <p:cNvSpPr/>
            <p:nvPr/>
          </p:nvSpPr>
          <p:spPr>
            <a:xfrm>
              <a:off x="685277" y="998438"/>
              <a:ext cx="33832" cy="36447"/>
            </a:xfrm>
            <a:custGeom>
              <a:avLst/>
              <a:gdLst/>
              <a:ahLst/>
              <a:cxnLst/>
              <a:rect l="l" t="t" r="r" b="b"/>
              <a:pathLst>
                <a:path w="207" h="223" extrusionOk="0">
                  <a:moveTo>
                    <a:pt x="104" y="0"/>
                  </a:moveTo>
                  <a:lnTo>
                    <a:pt x="1" y="136"/>
                  </a:lnTo>
                  <a:lnTo>
                    <a:pt x="104" y="223"/>
                  </a:lnTo>
                  <a:lnTo>
                    <a:pt x="207" y="8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96"/>
            <p:cNvSpPr/>
            <p:nvPr/>
          </p:nvSpPr>
          <p:spPr>
            <a:xfrm>
              <a:off x="663050" y="981605"/>
              <a:ext cx="33832" cy="33832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87" y="0"/>
                  </a:moveTo>
                  <a:lnTo>
                    <a:pt x="1" y="120"/>
                  </a:lnTo>
                  <a:lnTo>
                    <a:pt x="104" y="206"/>
                  </a:lnTo>
                  <a:lnTo>
                    <a:pt x="207" y="8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96"/>
            <p:cNvSpPr/>
            <p:nvPr/>
          </p:nvSpPr>
          <p:spPr>
            <a:xfrm>
              <a:off x="623989" y="1034721"/>
              <a:ext cx="30563" cy="31217"/>
            </a:xfrm>
            <a:custGeom>
              <a:avLst/>
              <a:gdLst/>
              <a:ahLst/>
              <a:cxnLst/>
              <a:rect l="l" t="t" r="r" b="b"/>
              <a:pathLst>
                <a:path w="187" h="191" extrusionOk="0">
                  <a:moveTo>
                    <a:pt x="83" y="1"/>
                  </a:moveTo>
                  <a:lnTo>
                    <a:pt x="1" y="104"/>
                  </a:lnTo>
                  <a:lnTo>
                    <a:pt x="104" y="190"/>
                  </a:lnTo>
                  <a:lnTo>
                    <a:pt x="186" y="87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96"/>
            <p:cNvSpPr/>
            <p:nvPr/>
          </p:nvSpPr>
          <p:spPr>
            <a:xfrm>
              <a:off x="671222" y="1071168"/>
              <a:ext cx="28438" cy="31053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70" y="0"/>
                  </a:moveTo>
                  <a:lnTo>
                    <a:pt x="0" y="103"/>
                  </a:lnTo>
                  <a:lnTo>
                    <a:pt x="103" y="190"/>
                  </a:lnTo>
                  <a:lnTo>
                    <a:pt x="173" y="8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96"/>
            <p:cNvSpPr/>
            <p:nvPr/>
          </p:nvSpPr>
          <p:spPr>
            <a:xfrm>
              <a:off x="646216" y="1054334"/>
              <a:ext cx="31217" cy="28438"/>
            </a:xfrm>
            <a:custGeom>
              <a:avLst/>
              <a:gdLst/>
              <a:ahLst/>
              <a:cxnLst/>
              <a:rect l="l" t="t" r="r" b="b"/>
              <a:pathLst>
                <a:path w="191" h="174" extrusionOk="0">
                  <a:moveTo>
                    <a:pt x="87" y="0"/>
                  </a:moveTo>
                  <a:lnTo>
                    <a:pt x="1" y="103"/>
                  </a:lnTo>
                  <a:lnTo>
                    <a:pt x="104" y="173"/>
                  </a:lnTo>
                  <a:lnTo>
                    <a:pt x="190" y="8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96"/>
            <p:cNvSpPr/>
            <p:nvPr/>
          </p:nvSpPr>
          <p:spPr>
            <a:xfrm>
              <a:off x="607155" y="1060381"/>
              <a:ext cx="27784" cy="30399"/>
            </a:xfrm>
            <a:custGeom>
              <a:avLst/>
              <a:gdLst/>
              <a:ahLst/>
              <a:cxnLst/>
              <a:rect l="l" t="t" r="r" b="b"/>
              <a:pathLst>
                <a:path w="170" h="186" extrusionOk="0">
                  <a:moveTo>
                    <a:pt x="67" y="0"/>
                  </a:moveTo>
                  <a:lnTo>
                    <a:pt x="1" y="83"/>
                  </a:lnTo>
                  <a:lnTo>
                    <a:pt x="83" y="186"/>
                  </a:lnTo>
                  <a:lnTo>
                    <a:pt x="170" y="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96"/>
            <p:cNvSpPr/>
            <p:nvPr/>
          </p:nvSpPr>
          <p:spPr>
            <a:xfrm>
              <a:off x="648994" y="1096664"/>
              <a:ext cx="31053" cy="33832"/>
            </a:xfrm>
            <a:custGeom>
              <a:avLst/>
              <a:gdLst/>
              <a:ahLst/>
              <a:cxnLst/>
              <a:rect l="l" t="t" r="r" b="b"/>
              <a:pathLst>
                <a:path w="190" h="207" extrusionOk="0">
                  <a:moveTo>
                    <a:pt x="87" y="1"/>
                  </a:moveTo>
                  <a:lnTo>
                    <a:pt x="0" y="120"/>
                  </a:lnTo>
                  <a:lnTo>
                    <a:pt x="87" y="207"/>
                  </a:lnTo>
                  <a:lnTo>
                    <a:pt x="190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96"/>
            <p:cNvSpPr/>
            <p:nvPr/>
          </p:nvSpPr>
          <p:spPr>
            <a:xfrm>
              <a:off x="626767" y="1077215"/>
              <a:ext cx="31053" cy="33832"/>
            </a:xfrm>
            <a:custGeom>
              <a:avLst/>
              <a:gdLst/>
              <a:ahLst/>
              <a:cxnLst/>
              <a:rect l="l" t="t" r="r" b="b"/>
              <a:pathLst>
                <a:path w="190" h="207" extrusionOk="0">
                  <a:moveTo>
                    <a:pt x="87" y="0"/>
                  </a:moveTo>
                  <a:lnTo>
                    <a:pt x="0" y="120"/>
                  </a:lnTo>
                  <a:lnTo>
                    <a:pt x="103" y="206"/>
                  </a:lnTo>
                  <a:lnTo>
                    <a:pt x="190" y="8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96"/>
            <p:cNvSpPr/>
            <p:nvPr/>
          </p:nvSpPr>
          <p:spPr>
            <a:xfrm>
              <a:off x="643601" y="1006447"/>
              <a:ext cx="31053" cy="31217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87" y="1"/>
                  </a:moveTo>
                  <a:lnTo>
                    <a:pt x="0" y="104"/>
                  </a:lnTo>
                  <a:lnTo>
                    <a:pt x="103" y="190"/>
                  </a:lnTo>
                  <a:lnTo>
                    <a:pt x="190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96"/>
            <p:cNvSpPr/>
            <p:nvPr/>
          </p:nvSpPr>
          <p:spPr>
            <a:xfrm>
              <a:off x="688056" y="1043547"/>
              <a:ext cx="31053" cy="30399"/>
            </a:xfrm>
            <a:custGeom>
              <a:avLst/>
              <a:gdLst/>
              <a:ahLst/>
              <a:cxnLst/>
              <a:rect l="l" t="t" r="r" b="b"/>
              <a:pathLst>
                <a:path w="190" h="186" extrusionOk="0">
                  <a:moveTo>
                    <a:pt x="87" y="0"/>
                  </a:moveTo>
                  <a:lnTo>
                    <a:pt x="0" y="103"/>
                  </a:lnTo>
                  <a:lnTo>
                    <a:pt x="124" y="186"/>
                  </a:lnTo>
                  <a:lnTo>
                    <a:pt x="190" y="8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96"/>
            <p:cNvSpPr/>
            <p:nvPr/>
          </p:nvSpPr>
          <p:spPr>
            <a:xfrm>
              <a:off x="665828" y="1023281"/>
              <a:ext cx="31053" cy="31217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87" y="1"/>
                  </a:moveTo>
                  <a:lnTo>
                    <a:pt x="0" y="104"/>
                  </a:lnTo>
                  <a:lnTo>
                    <a:pt x="103" y="190"/>
                  </a:lnTo>
                  <a:lnTo>
                    <a:pt x="190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96"/>
            <p:cNvSpPr/>
            <p:nvPr/>
          </p:nvSpPr>
          <p:spPr>
            <a:xfrm>
              <a:off x="708159" y="1012494"/>
              <a:ext cx="39225" cy="39225"/>
            </a:xfrm>
            <a:custGeom>
              <a:avLst/>
              <a:gdLst/>
              <a:ahLst/>
              <a:cxnLst/>
              <a:rect l="l" t="t" r="r" b="b"/>
              <a:pathLst>
                <a:path w="240" h="240" extrusionOk="0">
                  <a:moveTo>
                    <a:pt x="104" y="1"/>
                  </a:moveTo>
                  <a:lnTo>
                    <a:pt x="1" y="137"/>
                  </a:lnTo>
                  <a:lnTo>
                    <a:pt x="120" y="240"/>
                  </a:lnTo>
                  <a:lnTo>
                    <a:pt x="240" y="87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96"/>
            <p:cNvSpPr/>
            <p:nvPr/>
          </p:nvSpPr>
          <p:spPr>
            <a:xfrm>
              <a:off x="685277" y="995660"/>
              <a:ext cx="33832" cy="36610"/>
            </a:xfrm>
            <a:custGeom>
              <a:avLst/>
              <a:gdLst/>
              <a:ahLst/>
              <a:cxnLst/>
              <a:rect l="l" t="t" r="r" b="b"/>
              <a:pathLst>
                <a:path w="207" h="224" extrusionOk="0">
                  <a:moveTo>
                    <a:pt x="104" y="1"/>
                  </a:moveTo>
                  <a:lnTo>
                    <a:pt x="1" y="120"/>
                  </a:lnTo>
                  <a:lnTo>
                    <a:pt x="104" y="223"/>
                  </a:lnTo>
                  <a:lnTo>
                    <a:pt x="207" y="87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96"/>
            <p:cNvSpPr/>
            <p:nvPr/>
          </p:nvSpPr>
          <p:spPr>
            <a:xfrm>
              <a:off x="663050" y="978826"/>
              <a:ext cx="33832" cy="33832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87" y="1"/>
                  </a:moveTo>
                  <a:lnTo>
                    <a:pt x="1" y="120"/>
                  </a:lnTo>
                  <a:lnTo>
                    <a:pt x="104" y="207"/>
                  </a:lnTo>
                  <a:lnTo>
                    <a:pt x="207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96"/>
            <p:cNvSpPr/>
            <p:nvPr/>
          </p:nvSpPr>
          <p:spPr>
            <a:xfrm>
              <a:off x="623989" y="1032106"/>
              <a:ext cx="30563" cy="28438"/>
            </a:xfrm>
            <a:custGeom>
              <a:avLst/>
              <a:gdLst/>
              <a:ahLst/>
              <a:cxnLst/>
              <a:rect l="l" t="t" r="r" b="b"/>
              <a:pathLst>
                <a:path w="187" h="174" extrusionOk="0">
                  <a:moveTo>
                    <a:pt x="83" y="0"/>
                  </a:moveTo>
                  <a:lnTo>
                    <a:pt x="1" y="103"/>
                  </a:lnTo>
                  <a:lnTo>
                    <a:pt x="104" y="173"/>
                  </a:lnTo>
                  <a:lnTo>
                    <a:pt x="186" y="8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96"/>
            <p:cNvSpPr/>
            <p:nvPr/>
          </p:nvSpPr>
          <p:spPr>
            <a:xfrm>
              <a:off x="668443" y="1068389"/>
              <a:ext cx="31217" cy="31217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87" y="1"/>
                  </a:moveTo>
                  <a:lnTo>
                    <a:pt x="1" y="104"/>
                  </a:lnTo>
                  <a:lnTo>
                    <a:pt x="120" y="190"/>
                  </a:lnTo>
                  <a:lnTo>
                    <a:pt x="190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96"/>
            <p:cNvSpPr/>
            <p:nvPr/>
          </p:nvSpPr>
          <p:spPr>
            <a:xfrm>
              <a:off x="646216" y="1048940"/>
              <a:ext cx="31217" cy="31053"/>
            </a:xfrm>
            <a:custGeom>
              <a:avLst/>
              <a:gdLst/>
              <a:ahLst/>
              <a:cxnLst/>
              <a:rect l="l" t="t" r="r" b="b"/>
              <a:pathLst>
                <a:path w="191" h="190" extrusionOk="0">
                  <a:moveTo>
                    <a:pt x="87" y="0"/>
                  </a:moveTo>
                  <a:lnTo>
                    <a:pt x="1" y="103"/>
                  </a:lnTo>
                  <a:lnTo>
                    <a:pt x="104" y="190"/>
                  </a:lnTo>
                  <a:lnTo>
                    <a:pt x="190" y="8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96"/>
            <p:cNvSpPr/>
            <p:nvPr/>
          </p:nvSpPr>
          <p:spPr>
            <a:xfrm>
              <a:off x="607155" y="1054334"/>
              <a:ext cx="27784" cy="31053"/>
            </a:xfrm>
            <a:custGeom>
              <a:avLst/>
              <a:gdLst/>
              <a:ahLst/>
              <a:cxnLst/>
              <a:rect l="l" t="t" r="r" b="b"/>
              <a:pathLst>
                <a:path w="170" h="190" extrusionOk="0">
                  <a:moveTo>
                    <a:pt x="67" y="0"/>
                  </a:moveTo>
                  <a:lnTo>
                    <a:pt x="1" y="103"/>
                  </a:lnTo>
                  <a:lnTo>
                    <a:pt x="83" y="190"/>
                  </a:lnTo>
                  <a:lnTo>
                    <a:pt x="170" y="8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96"/>
            <p:cNvSpPr/>
            <p:nvPr/>
          </p:nvSpPr>
          <p:spPr>
            <a:xfrm>
              <a:off x="648994" y="1094049"/>
              <a:ext cx="31053" cy="33832"/>
            </a:xfrm>
            <a:custGeom>
              <a:avLst/>
              <a:gdLst/>
              <a:ahLst/>
              <a:cxnLst/>
              <a:rect l="l" t="t" r="r" b="b"/>
              <a:pathLst>
                <a:path w="190" h="207" extrusionOk="0">
                  <a:moveTo>
                    <a:pt x="87" y="0"/>
                  </a:moveTo>
                  <a:lnTo>
                    <a:pt x="0" y="120"/>
                  </a:lnTo>
                  <a:lnTo>
                    <a:pt x="87" y="206"/>
                  </a:lnTo>
                  <a:lnTo>
                    <a:pt x="190" y="8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96"/>
            <p:cNvSpPr/>
            <p:nvPr/>
          </p:nvSpPr>
          <p:spPr>
            <a:xfrm>
              <a:off x="626767" y="1073783"/>
              <a:ext cx="31053" cy="33832"/>
            </a:xfrm>
            <a:custGeom>
              <a:avLst/>
              <a:gdLst/>
              <a:ahLst/>
              <a:cxnLst/>
              <a:rect l="l" t="t" r="r" b="b"/>
              <a:pathLst>
                <a:path w="190" h="207" extrusionOk="0">
                  <a:moveTo>
                    <a:pt x="87" y="1"/>
                  </a:moveTo>
                  <a:lnTo>
                    <a:pt x="0" y="104"/>
                  </a:lnTo>
                  <a:lnTo>
                    <a:pt x="103" y="207"/>
                  </a:lnTo>
                  <a:lnTo>
                    <a:pt x="190" y="8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96"/>
            <p:cNvSpPr/>
            <p:nvPr/>
          </p:nvSpPr>
          <p:spPr>
            <a:xfrm>
              <a:off x="708159" y="950552"/>
              <a:ext cx="188117" cy="329980"/>
            </a:xfrm>
            <a:custGeom>
              <a:avLst/>
              <a:gdLst/>
              <a:ahLst/>
              <a:cxnLst/>
              <a:rect l="l" t="t" r="r" b="b"/>
              <a:pathLst>
                <a:path w="1151" h="2019" extrusionOk="0">
                  <a:moveTo>
                    <a:pt x="788" y="1"/>
                  </a:moveTo>
                  <a:lnTo>
                    <a:pt x="788" y="1"/>
                  </a:lnTo>
                  <a:cubicBezTo>
                    <a:pt x="858" y="137"/>
                    <a:pt x="858" y="310"/>
                    <a:pt x="858" y="466"/>
                  </a:cubicBezTo>
                  <a:cubicBezTo>
                    <a:pt x="841" y="672"/>
                    <a:pt x="804" y="895"/>
                    <a:pt x="722" y="1101"/>
                  </a:cubicBezTo>
                  <a:cubicBezTo>
                    <a:pt x="565" y="1410"/>
                    <a:pt x="310" y="1735"/>
                    <a:pt x="1" y="1958"/>
                  </a:cubicBezTo>
                  <a:cubicBezTo>
                    <a:pt x="34" y="1991"/>
                    <a:pt x="83" y="2011"/>
                    <a:pt x="120" y="2011"/>
                  </a:cubicBezTo>
                  <a:cubicBezTo>
                    <a:pt x="126" y="2017"/>
                    <a:pt x="129" y="2018"/>
                    <a:pt x="132" y="2018"/>
                  </a:cubicBezTo>
                  <a:cubicBezTo>
                    <a:pt x="137" y="2018"/>
                    <a:pt x="137" y="2011"/>
                    <a:pt x="137" y="2011"/>
                  </a:cubicBezTo>
                  <a:lnTo>
                    <a:pt x="153" y="2011"/>
                  </a:lnTo>
                  <a:cubicBezTo>
                    <a:pt x="343" y="1908"/>
                    <a:pt x="495" y="1719"/>
                    <a:pt x="635" y="1546"/>
                  </a:cubicBezTo>
                  <a:cubicBezTo>
                    <a:pt x="771" y="1373"/>
                    <a:pt x="891" y="1187"/>
                    <a:pt x="977" y="981"/>
                  </a:cubicBezTo>
                  <a:cubicBezTo>
                    <a:pt x="1150" y="516"/>
                    <a:pt x="1097" y="190"/>
                    <a:pt x="7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96"/>
            <p:cNvSpPr/>
            <p:nvPr/>
          </p:nvSpPr>
          <p:spPr>
            <a:xfrm>
              <a:off x="783666" y="983402"/>
              <a:ext cx="328673" cy="246627"/>
            </a:xfrm>
            <a:custGeom>
              <a:avLst/>
              <a:gdLst/>
              <a:ahLst/>
              <a:cxnLst/>
              <a:rect l="l" t="t" r="r" b="b"/>
              <a:pathLst>
                <a:path w="2011" h="1509" extrusionOk="0">
                  <a:moveTo>
                    <a:pt x="500" y="0"/>
                  </a:moveTo>
                  <a:cubicBezTo>
                    <a:pt x="465" y="0"/>
                    <a:pt x="441" y="3"/>
                    <a:pt x="429" y="6"/>
                  </a:cubicBezTo>
                  <a:cubicBezTo>
                    <a:pt x="223" y="39"/>
                    <a:pt x="0" y="434"/>
                    <a:pt x="293" y="657"/>
                  </a:cubicBezTo>
                  <a:cubicBezTo>
                    <a:pt x="301" y="667"/>
                    <a:pt x="305" y="672"/>
                    <a:pt x="309" y="672"/>
                  </a:cubicBezTo>
                  <a:cubicBezTo>
                    <a:pt x="313" y="672"/>
                    <a:pt x="317" y="667"/>
                    <a:pt x="326" y="657"/>
                  </a:cubicBezTo>
                  <a:cubicBezTo>
                    <a:pt x="359" y="655"/>
                    <a:pt x="393" y="654"/>
                    <a:pt x="427" y="654"/>
                  </a:cubicBezTo>
                  <a:cubicBezTo>
                    <a:pt x="689" y="654"/>
                    <a:pt x="957" y="711"/>
                    <a:pt x="1187" y="846"/>
                  </a:cubicBezTo>
                  <a:cubicBezTo>
                    <a:pt x="1426" y="1003"/>
                    <a:pt x="1562" y="1209"/>
                    <a:pt x="1665" y="1481"/>
                  </a:cubicBezTo>
                  <a:lnTo>
                    <a:pt x="1681" y="1481"/>
                  </a:lnTo>
                  <a:cubicBezTo>
                    <a:pt x="1724" y="1499"/>
                    <a:pt x="1776" y="1508"/>
                    <a:pt x="1827" y="1508"/>
                  </a:cubicBezTo>
                  <a:cubicBezTo>
                    <a:pt x="1879" y="1508"/>
                    <a:pt x="1930" y="1499"/>
                    <a:pt x="1974" y="1481"/>
                  </a:cubicBezTo>
                  <a:cubicBezTo>
                    <a:pt x="1974" y="1491"/>
                    <a:pt x="1978" y="1496"/>
                    <a:pt x="1982" y="1496"/>
                  </a:cubicBezTo>
                  <a:cubicBezTo>
                    <a:pt x="1986" y="1496"/>
                    <a:pt x="1990" y="1491"/>
                    <a:pt x="1990" y="1481"/>
                  </a:cubicBezTo>
                  <a:cubicBezTo>
                    <a:pt x="2011" y="1275"/>
                    <a:pt x="1941" y="1052"/>
                    <a:pt x="1871" y="863"/>
                  </a:cubicBezTo>
                  <a:cubicBezTo>
                    <a:pt x="1805" y="694"/>
                    <a:pt x="1578" y="434"/>
                    <a:pt x="1426" y="331"/>
                  </a:cubicBezTo>
                  <a:cubicBezTo>
                    <a:pt x="1017" y="51"/>
                    <a:pt x="655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96"/>
            <p:cNvSpPr/>
            <p:nvPr/>
          </p:nvSpPr>
          <p:spPr>
            <a:xfrm>
              <a:off x="817334" y="1062832"/>
              <a:ext cx="255289" cy="166052"/>
            </a:xfrm>
            <a:custGeom>
              <a:avLst/>
              <a:gdLst/>
              <a:ahLst/>
              <a:cxnLst/>
              <a:rect l="l" t="t" r="r" b="b"/>
              <a:pathLst>
                <a:path w="1562" h="1016" extrusionOk="0">
                  <a:moveTo>
                    <a:pt x="383" y="1"/>
                  </a:moveTo>
                  <a:cubicBezTo>
                    <a:pt x="255" y="1"/>
                    <a:pt x="126" y="23"/>
                    <a:pt x="0" y="68"/>
                  </a:cubicBezTo>
                  <a:cubicBezTo>
                    <a:pt x="17" y="105"/>
                    <a:pt x="54" y="138"/>
                    <a:pt x="87" y="171"/>
                  </a:cubicBezTo>
                  <a:cubicBezTo>
                    <a:pt x="95" y="181"/>
                    <a:pt x="99" y="186"/>
                    <a:pt x="103" y="186"/>
                  </a:cubicBezTo>
                  <a:cubicBezTo>
                    <a:pt x="107" y="186"/>
                    <a:pt x="111" y="181"/>
                    <a:pt x="120" y="171"/>
                  </a:cubicBezTo>
                  <a:cubicBezTo>
                    <a:pt x="153" y="169"/>
                    <a:pt x="187" y="168"/>
                    <a:pt x="221" y="168"/>
                  </a:cubicBezTo>
                  <a:cubicBezTo>
                    <a:pt x="483" y="168"/>
                    <a:pt x="751" y="225"/>
                    <a:pt x="981" y="360"/>
                  </a:cubicBezTo>
                  <a:cubicBezTo>
                    <a:pt x="1220" y="517"/>
                    <a:pt x="1356" y="723"/>
                    <a:pt x="1459" y="995"/>
                  </a:cubicBezTo>
                  <a:lnTo>
                    <a:pt x="1475" y="995"/>
                  </a:lnTo>
                  <a:cubicBezTo>
                    <a:pt x="1512" y="1015"/>
                    <a:pt x="1545" y="1015"/>
                    <a:pt x="1562" y="1015"/>
                  </a:cubicBezTo>
                  <a:cubicBezTo>
                    <a:pt x="1512" y="875"/>
                    <a:pt x="1459" y="739"/>
                    <a:pt x="1372" y="603"/>
                  </a:cubicBezTo>
                  <a:cubicBezTo>
                    <a:pt x="1269" y="447"/>
                    <a:pt x="1150" y="311"/>
                    <a:pt x="997" y="208"/>
                  </a:cubicBezTo>
                  <a:cubicBezTo>
                    <a:pt x="813" y="67"/>
                    <a:pt x="600" y="1"/>
                    <a:pt x="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96"/>
            <p:cNvSpPr/>
            <p:nvPr/>
          </p:nvSpPr>
          <p:spPr>
            <a:xfrm>
              <a:off x="1028004" y="1224144"/>
              <a:ext cx="120780" cy="122905"/>
            </a:xfrm>
            <a:custGeom>
              <a:avLst/>
              <a:gdLst/>
              <a:ahLst/>
              <a:cxnLst/>
              <a:rect l="l" t="t" r="r" b="b"/>
              <a:pathLst>
                <a:path w="739" h="752" extrusionOk="0">
                  <a:moveTo>
                    <a:pt x="369" y="1"/>
                  </a:moveTo>
                  <a:cubicBezTo>
                    <a:pt x="319" y="1"/>
                    <a:pt x="270" y="13"/>
                    <a:pt x="223" y="28"/>
                  </a:cubicBezTo>
                  <a:cubicBezTo>
                    <a:pt x="207" y="28"/>
                    <a:pt x="207" y="28"/>
                    <a:pt x="207" y="45"/>
                  </a:cubicBezTo>
                  <a:cubicBezTo>
                    <a:pt x="186" y="45"/>
                    <a:pt x="186" y="61"/>
                    <a:pt x="207" y="61"/>
                  </a:cubicBezTo>
                  <a:cubicBezTo>
                    <a:pt x="207" y="94"/>
                    <a:pt x="186" y="131"/>
                    <a:pt x="170" y="164"/>
                  </a:cubicBezTo>
                  <a:cubicBezTo>
                    <a:pt x="153" y="234"/>
                    <a:pt x="120" y="284"/>
                    <a:pt x="67" y="337"/>
                  </a:cubicBezTo>
                  <a:cubicBezTo>
                    <a:pt x="50" y="354"/>
                    <a:pt x="1" y="387"/>
                    <a:pt x="17" y="440"/>
                  </a:cubicBezTo>
                  <a:cubicBezTo>
                    <a:pt x="24" y="454"/>
                    <a:pt x="36" y="460"/>
                    <a:pt x="50" y="460"/>
                  </a:cubicBezTo>
                  <a:cubicBezTo>
                    <a:pt x="103" y="460"/>
                    <a:pt x="194" y="380"/>
                    <a:pt x="223" y="354"/>
                  </a:cubicBezTo>
                  <a:lnTo>
                    <a:pt x="256" y="387"/>
                  </a:lnTo>
                  <a:cubicBezTo>
                    <a:pt x="273" y="403"/>
                    <a:pt x="289" y="420"/>
                    <a:pt x="289" y="457"/>
                  </a:cubicBezTo>
                  <a:cubicBezTo>
                    <a:pt x="310" y="523"/>
                    <a:pt x="310" y="593"/>
                    <a:pt x="326" y="663"/>
                  </a:cubicBezTo>
                  <a:cubicBezTo>
                    <a:pt x="326" y="678"/>
                    <a:pt x="368" y="751"/>
                    <a:pt x="387" y="751"/>
                  </a:cubicBezTo>
                  <a:cubicBezTo>
                    <a:pt x="389" y="751"/>
                    <a:pt x="391" y="751"/>
                    <a:pt x="392" y="749"/>
                  </a:cubicBezTo>
                  <a:cubicBezTo>
                    <a:pt x="413" y="712"/>
                    <a:pt x="413" y="576"/>
                    <a:pt x="392" y="490"/>
                  </a:cubicBezTo>
                  <a:lnTo>
                    <a:pt x="392" y="490"/>
                  </a:lnTo>
                  <a:cubicBezTo>
                    <a:pt x="413" y="506"/>
                    <a:pt x="446" y="576"/>
                    <a:pt x="446" y="609"/>
                  </a:cubicBezTo>
                  <a:cubicBezTo>
                    <a:pt x="461" y="625"/>
                    <a:pt x="510" y="751"/>
                    <a:pt x="529" y="751"/>
                  </a:cubicBezTo>
                  <a:cubicBezTo>
                    <a:pt x="530" y="751"/>
                    <a:pt x="531" y="750"/>
                    <a:pt x="532" y="749"/>
                  </a:cubicBezTo>
                  <a:cubicBezTo>
                    <a:pt x="549" y="729"/>
                    <a:pt x="532" y="576"/>
                    <a:pt x="516" y="490"/>
                  </a:cubicBezTo>
                  <a:lnTo>
                    <a:pt x="516" y="490"/>
                  </a:lnTo>
                  <a:cubicBezTo>
                    <a:pt x="532" y="523"/>
                    <a:pt x="565" y="560"/>
                    <a:pt x="582" y="609"/>
                  </a:cubicBezTo>
                  <a:cubicBezTo>
                    <a:pt x="595" y="623"/>
                    <a:pt x="611" y="671"/>
                    <a:pt x="635" y="671"/>
                  </a:cubicBezTo>
                  <a:cubicBezTo>
                    <a:pt x="640" y="671"/>
                    <a:pt x="646" y="669"/>
                    <a:pt x="652" y="663"/>
                  </a:cubicBezTo>
                  <a:cubicBezTo>
                    <a:pt x="652" y="663"/>
                    <a:pt x="635" y="609"/>
                    <a:pt x="635" y="576"/>
                  </a:cubicBezTo>
                  <a:cubicBezTo>
                    <a:pt x="619" y="543"/>
                    <a:pt x="598" y="490"/>
                    <a:pt x="598" y="457"/>
                  </a:cubicBezTo>
                  <a:lnTo>
                    <a:pt x="582" y="440"/>
                  </a:lnTo>
                  <a:lnTo>
                    <a:pt x="582" y="440"/>
                  </a:lnTo>
                  <a:cubicBezTo>
                    <a:pt x="619" y="473"/>
                    <a:pt x="652" y="506"/>
                    <a:pt x="668" y="523"/>
                  </a:cubicBezTo>
                  <a:cubicBezTo>
                    <a:pt x="680" y="537"/>
                    <a:pt x="692" y="550"/>
                    <a:pt x="705" y="550"/>
                  </a:cubicBezTo>
                  <a:cubicBezTo>
                    <a:pt x="710" y="550"/>
                    <a:pt x="716" y="548"/>
                    <a:pt x="722" y="543"/>
                  </a:cubicBezTo>
                  <a:cubicBezTo>
                    <a:pt x="738" y="523"/>
                    <a:pt x="565" y="164"/>
                    <a:pt x="532" y="94"/>
                  </a:cubicBezTo>
                  <a:cubicBezTo>
                    <a:pt x="516" y="45"/>
                    <a:pt x="495" y="8"/>
                    <a:pt x="429" y="8"/>
                  </a:cubicBezTo>
                  <a:cubicBezTo>
                    <a:pt x="409" y="3"/>
                    <a:pt x="389" y="1"/>
                    <a:pt x="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96"/>
            <p:cNvSpPr/>
            <p:nvPr/>
          </p:nvSpPr>
          <p:spPr>
            <a:xfrm>
              <a:off x="1041569" y="1216626"/>
              <a:ext cx="84334" cy="22064"/>
            </a:xfrm>
            <a:custGeom>
              <a:avLst/>
              <a:gdLst/>
              <a:ahLst/>
              <a:cxnLst/>
              <a:rect l="l" t="t" r="r" b="b"/>
              <a:pathLst>
                <a:path w="516" h="135" extrusionOk="0">
                  <a:moveTo>
                    <a:pt x="200" y="0"/>
                  </a:moveTo>
                  <a:cubicBezTo>
                    <a:pt x="148" y="0"/>
                    <a:pt x="97" y="4"/>
                    <a:pt x="54" y="21"/>
                  </a:cubicBezTo>
                  <a:cubicBezTo>
                    <a:pt x="37" y="37"/>
                    <a:pt x="37" y="37"/>
                    <a:pt x="21" y="37"/>
                  </a:cubicBezTo>
                  <a:cubicBezTo>
                    <a:pt x="0" y="74"/>
                    <a:pt x="0" y="107"/>
                    <a:pt x="37" y="124"/>
                  </a:cubicBezTo>
                  <a:lnTo>
                    <a:pt x="70" y="124"/>
                  </a:lnTo>
                  <a:cubicBezTo>
                    <a:pt x="126" y="130"/>
                    <a:pt x="181" y="134"/>
                    <a:pt x="233" y="134"/>
                  </a:cubicBezTo>
                  <a:cubicBezTo>
                    <a:pt x="308" y="134"/>
                    <a:pt x="379" y="126"/>
                    <a:pt x="449" y="107"/>
                  </a:cubicBezTo>
                  <a:cubicBezTo>
                    <a:pt x="482" y="107"/>
                    <a:pt x="499" y="91"/>
                    <a:pt x="499" y="74"/>
                  </a:cubicBezTo>
                  <a:cubicBezTo>
                    <a:pt x="515" y="54"/>
                    <a:pt x="499" y="37"/>
                    <a:pt x="499" y="37"/>
                  </a:cubicBezTo>
                  <a:cubicBezTo>
                    <a:pt x="469" y="7"/>
                    <a:pt x="438" y="1"/>
                    <a:pt x="407" y="1"/>
                  </a:cubicBezTo>
                  <a:cubicBezTo>
                    <a:pt x="386" y="1"/>
                    <a:pt x="366" y="4"/>
                    <a:pt x="346" y="4"/>
                  </a:cubicBezTo>
                  <a:cubicBezTo>
                    <a:pt x="303" y="4"/>
                    <a:pt x="251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96"/>
            <p:cNvSpPr/>
            <p:nvPr/>
          </p:nvSpPr>
          <p:spPr>
            <a:xfrm>
              <a:off x="567440" y="1494632"/>
              <a:ext cx="11604" cy="3596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71" y="1"/>
                  </a:moveTo>
                  <a:cubicBezTo>
                    <a:pt x="54" y="21"/>
                    <a:pt x="17" y="21"/>
                    <a:pt x="1" y="21"/>
                  </a:cubicBezTo>
                  <a:lnTo>
                    <a:pt x="1" y="21"/>
                  </a:lnTo>
                  <a:cubicBezTo>
                    <a:pt x="17" y="21"/>
                    <a:pt x="54" y="21"/>
                    <a:pt x="71" y="1"/>
                  </a:cubicBezTo>
                  <a:close/>
                </a:path>
              </a:pathLst>
            </a:custGeom>
            <a:solidFill>
              <a:srgbClr val="A99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96"/>
            <p:cNvSpPr/>
            <p:nvPr/>
          </p:nvSpPr>
          <p:spPr>
            <a:xfrm>
              <a:off x="603886" y="1498064"/>
              <a:ext cx="3432" cy="2778"/>
            </a:xfrm>
            <a:custGeom>
              <a:avLst/>
              <a:gdLst/>
              <a:ahLst/>
              <a:cxnLst/>
              <a:rect l="l" t="t" r="r" b="b"/>
              <a:pathLst>
                <a:path w="21" h="17" extrusionOk="0">
                  <a:moveTo>
                    <a:pt x="21" y="0"/>
                  </a:moveTo>
                  <a:cubicBezTo>
                    <a:pt x="21" y="0"/>
                    <a:pt x="0" y="0"/>
                    <a:pt x="0" y="17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DF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96"/>
            <p:cNvSpPr/>
            <p:nvPr/>
          </p:nvSpPr>
          <p:spPr>
            <a:xfrm>
              <a:off x="620720" y="1587627"/>
              <a:ext cx="28438" cy="36447"/>
            </a:xfrm>
            <a:custGeom>
              <a:avLst/>
              <a:gdLst/>
              <a:ahLst/>
              <a:cxnLst/>
              <a:rect l="l" t="t" r="r" b="b"/>
              <a:pathLst>
                <a:path w="174" h="223" extrusionOk="0">
                  <a:moveTo>
                    <a:pt x="140" y="0"/>
                  </a:moveTo>
                  <a:cubicBezTo>
                    <a:pt x="140" y="33"/>
                    <a:pt x="124" y="70"/>
                    <a:pt x="87" y="103"/>
                  </a:cubicBezTo>
                  <a:cubicBezTo>
                    <a:pt x="54" y="120"/>
                    <a:pt x="37" y="136"/>
                    <a:pt x="0" y="153"/>
                  </a:cubicBezTo>
                  <a:cubicBezTo>
                    <a:pt x="21" y="190"/>
                    <a:pt x="21" y="206"/>
                    <a:pt x="21" y="223"/>
                  </a:cubicBezTo>
                  <a:cubicBezTo>
                    <a:pt x="21" y="206"/>
                    <a:pt x="37" y="190"/>
                    <a:pt x="21" y="173"/>
                  </a:cubicBezTo>
                  <a:lnTo>
                    <a:pt x="21" y="153"/>
                  </a:lnTo>
                  <a:cubicBezTo>
                    <a:pt x="37" y="173"/>
                    <a:pt x="54" y="190"/>
                    <a:pt x="70" y="190"/>
                  </a:cubicBezTo>
                  <a:cubicBezTo>
                    <a:pt x="103" y="190"/>
                    <a:pt x="103" y="173"/>
                    <a:pt x="103" y="136"/>
                  </a:cubicBezTo>
                  <a:lnTo>
                    <a:pt x="103" y="103"/>
                  </a:lnTo>
                  <a:cubicBezTo>
                    <a:pt x="103" y="120"/>
                    <a:pt x="124" y="120"/>
                    <a:pt x="124" y="120"/>
                  </a:cubicBezTo>
                  <a:cubicBezTo>
                    <a:pt x="140" y="136"/>
                    <a:pt x="140" y="136"/>
                    <a:pt x="157" y="136"/>
                  </a:cubicBezTo>
                  <a:cubicBezTo>
                    <a:pt x="173" y="136"/>
                    <a:pt x="173" y="120"/>
                    <a:pt x="173" y="103"/>
                  </a:cubicBezTo>
                  <a:lnTo>
                    <a:pt x="173" y="87"/>
                  </a:lnTo>
                  <a:cubicBezTo>
                    <a:pt x="173" y="70"/>
                    <a:pt x="157" y="17"/>
                    <a:pt x="140" y="0"/>
                  </a:cubicBezTo>
                  <a:close/>
                </a:path>
              </a:pathLst>
            </a:custGeom>
            <a:solidFill>
              <a:srgbClr val="B9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96"/>
            <p:cNvSpPr/>
            <p:nvPr/>
          </p:nvSpPr>
          <p:spPr>
            <a:xfrm>
              <a:off x="567440" y="1486623"/>
              <a:ext cx="76325" cy="126010"/>
            </a:xfrm>
            <a:custGeom>
              <a:avLst/>
              <a:gdLst/>
              <a:ahLst/>
              <a:cxnLst/>
              <a:rect l="l" t="t" r="r" b="b"/>
              <a:pathLst>
                <a:path w="467" h="771" extrusionOk="0">
                  <a:moveTo>
                    <a:pt x="174" y="0"/>
                  </a:moveTo>
                  <a:cubicBezTo>
                    <a:pt x="157" y="17"/>
                    <a:pt x="104" y="33"/>
                    <a:pt x="71" y="50"/>
                  </a:cubicBezTo>
                  <a:cubicBezTo>
                    <a:pt x="54" y="70"/>
                    <a:pt x="17" y="70"/>
                    <a:pt x="1" y="70"/>
                  </a:cubicBezTo>
                  <a:cubicBezTo>
                    <a:pt x="17" y="103"/>
                    <a:pt x="17" y="120"/>
                    <a:pt x="38" y="153"/>
                  </a:cubicBezTo>
                  <a:cubicBezTo>
                    <a:pt x="104" y="120"/>
                    <a:pt x="157" y="103"/>
                    <a:pt x="223" y="87"/>
                  </a:cubicBezTo>
                  <a:lnTo>
                    <a:pt x="223" y="50"/>
                  </a:lnTo>
                  <a:cubicBezTo>
                    <a:pt x="207" y="50"/>
                    <a:pt x="207" y="33"/>
                    <a:pt x="207" y="17"/>
                  </a:cubicBezTo>
                  <a:cubicBezTo>
                    <a:pt x="207" y="0"/>
                    <a:pt x="190" y="0"/>
                    <a:pt x="190" y="0"/>
                  </a:cubicBezTo>
                  <a:close/>
                  <a:moveTo>
                    <a:pt x="260" y="206"/>
                  </a:moveTo>
                  <a:cubicBezTo>
                    <a:pt x="207" y="223"/>
                    <a:pt x="157" y="256"/>
                    <a:pt x="104" y="276"/>
                  </a:cubicBezTo>
                  <a:cubicBezTo>
                    <a:pt x="157" y="379"/>
                    <a:pt x="207" y="462"/>
                    <a:pt x="260" y="565"/>
                  </a:cubicBezTo>
                  <a:cubicBezTo>
                    <a:pt x="293" y="635"/>
                    <a:pt x="326" y="705"/>
                    <a:pt x="326" y="771"/>
                  </a:cubicBezTo>
                  <a:cubicBezTo>
                    <a:pt x="363" y="754"/>
                    <a:pt x="380" y="738"/>
                    <a:pt x="413" y="721"/>
                  </a:cubicBezTo>
                  <a:cubicBezTo>
                    <a:pt x="450" y="688"/>
                    <a:pt x="466" y="651"/>
                    <a:pt x="466" y="618"/>
                  </a:cubicBezTo>
                  <a:lnTo>
                    <a:pt x="466" y="565"/>
                  </a:lnTo>
                  <a:cubicBezTo>
                    <a:pt x="413" y="482"/>
                    <a:pt x="326" y="412"/>
                    <a:pt x="293" y="326"/>
                  </a:cubicBezTo>
                  <a:cubicBezTo>
                    <a:pt x="277" y="293"/>
                    <a:pt x="277" y="239"/>
                    <a:pt x="260" y="206"/>
                  </a:cubicBezTo>
                  <a:close/>
                </a:path>
              </a:pathLst>
            </a:custGeom>
            <a:solidFill>
              <a:srgbClr val="654A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96"/>
            <p:cNvSpPr/>
            <p:nvPr/>
          </p:nvSpPr>
          <p:spPr>
            <a:xfrm>
              <a:off x="573487" y="1498064"/>
              <a:ext cx="39225" cy="33832"/>
            </a:xfrm>
            <a:custGeom>
              <a:avLst/>
              <a:gdLst/>
              <a:ahLst/>
              <a:cxnLst/>
              <a:rect l="l" t="t" r="r" b="b"/>
              <a:pathLst>
                <a:path w="240" h="207" extrusionOk="0">
                  <a:moveTo>
                    <a:pt x="207" y="0"/>
                  </a:moveTo>
                  <a:cubicBezTo>
                    <a:pt x="207" y="0"/>
                    <a:pt x="186" y="0"/>
                    <a:pt x="186" y="17"/>
                  </a:cubicBezTo>
                  <a:cubicBezTo>
                    <a:pt x="120" y="33"/>
                    <a:pt x="67" y="50"/>
                    <a:pt x="1" y="83"/>
                  </a:cubicBezTo>
                  <a:cubicBezTo>
                    <a:pt x="17" y="120"/>
                    <a:pt x="34" y="153"/>
                    <a:pt x="67" y="206"/>
                  </a:cubicBezTo>
                  <a:cubicBezTo>
                    <a:pt x="120" y="186"/>
                    <a:pt x="170" y="153"/>
                    <a:pt x="223" y="136"/>
                  </a:cubicBezTo>
                  <a:lnTo>
                    <a:pt x="240" y="136"/>
                  </a:lnTo>
                  <a:cubicBezTo>
                    <a:pt x="223" y="83"/>
                    <a:pt x="223" y="50"/>
                    <a:pt x="207" y="0"/>
                  </a:cubicBezTo>
                  <a:close/>
                </a:path>
              </a:pathLst>
            </a:custGeom>
            <a:solidFill>
              <a:srgbClr val="B9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96"/>
            <p:cNvSpPr/>
            <p:nvPr/>
          </p:nvSpPr>
          <p:spPr>
            <a:xfrm>
              <a:off x="295481" y="1306843"/>
              <a:ext cx="25660" cy="2778"/>
            </a:xfrm>
            <a:custGeom>
              <a:avLst/>
              <a:gdLst/>
              <a:ahLst/>
              <a:cxnLst/>
              <a:rect l="l" t="t" r="r" b="b"/>
              <a:pathLst>
                <a:path w="157" h="17" extrusionOk="0">
                  <a:moveTo>
                    <a:pt x="157" y="0"/>
                  </a:moveTo>
                  <a:lnTo>
                    <a:pt x="157" y="17"/>
                  </a:lnTo>
                  <a:lnTo>
                    <a:pt x="157" y="0"/>
                  </a:lnTo>
                  <a:close/>
                  <a:moveTo>
                    <a:pt x="136" y="0"/>
                  </a:moveTo>
                  <a:lnTo>
                    <a:pt x="136" y="0"/>
                  </a:lnTo>
                  <a:lnTo>
                    <a:pt x="136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A997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96"/>
            <p:cNvSpPr/>
            <p:nvPr/>
          </p:nvSpPr>
          <p:spPr>
            <a:xfrm>
              <a:off x="298096" y="1312890"/>
              <a:ext cx="25823" cy="126010"/>
            </a:xfrm>
            <a:custGeom>
              <a:avLst/>
              <a:gdLst/>
              <a:ahLst/>
              <a:cxnLst/>
              <a:rect l="l" t="t" r="r" b="b"/>
              <a:pathLst>
                <a:path w="158" h="771" extrusionOk="0">
                  <a:moveTo>
                    <a:pt x="1" y="754"/>
                  </a:moveTo>
                  <a:lnTo>
                    <a:pt x="1" y="754"/>
                  </a:lnTo>
                  <a:lnTo>
                    <a:pt x="1" y="754"/>
                  </a:lnTo>
                  <a:close/>
                  <a:moveTo>
                    <a:pt x="71" y="701"/>
                  </a:moveTo>
                  <a:cubicBezTo>
                    <a:pt x="71" y="738"/>
                    <a:pt x="54" y="771"/>
                    <a:pt x="38" y="771"/>
                  </a:cubicBezTo>
                  <a:cubicBezTo>
                    <a:pt x="38" y="771"/>
                    <a:pt x="17" y="771"/>
                    <a:pt x="1" y="754"/>
                  </a:cubicBezTo>
                  <a:cubicBezTo>
                    <a:pt x="17" y="771"/>
                    <a:pt x="38" y="771"/>
                    <a:pt x="38" y="771"/>
                  </a:cubicBezTo>
                  <a:cubicBezTo>
                    <a:pt x="54" y="771"/>
                    <a:pt x="71" y="738"/>
                    <a:pt x="71" y="701"/>
                  </a:cubicBezTo>
                  <a:close/>
                  <a:moveTo>
                    <a:pt x="71" y="701"/>
                  </a:moveTo>
                  <a:lnTo>
                    <a:pt x="71" y="701"/>
                  </a:lnTo>
                  <a:lnTo>
                    <a:pt x="71" y="701"/>
                  </a:lnTo>
                  <a:close/>
                  <a:moveTo>
                    <a:pt x="87" y="618"/>
                  </a:moveTo>
                  <a:lnTo>
                    <a:pt x="87" y="618"/>
                  </a:lnTo>
                  <a:lnTo>
                    <a:pt x="87" y="618"/>
                  </a:lnTo>
                  <a:close/>
                  <a:moveTo>
                    <a:pt x="87" y="618"/>
                  </a:moveTo>
                  <a:lnTo>
                    <a:pt x="87" y="618"/>
                  </a:lnTo>
                  <a:lnTo>
                    <a:pt x="87" y="618"/>
                  </a:lnTo>
                  <a:close/>
                  <a:moveTo>
                    <a:pt x="104" y="186"/>
                  </a:moveTo>
                  <a:cubicBezTo>
                    <a:pt x="104" y="223"/>
                    <a:pt x="87" y="256"/>
                    <a:pt x="87" y="309"/>
                  </a:cubicBezTo>
                  <a:cubicBezTo>
                    <a:pt x="87" y="256"/>
                    <a:pt x="104" y="223"/>
                    <a:pt x="104" y="186"/>
                  </a:cubicBezTo>
                  <a:lnTo>
                    <a:pt x="120" y="186"/>
                  </a:lnTo>
                  <a:lnTo>
                    <a:pt x="104" y="186"/>
                  </a:lnTo>
                  <a:close/>
                  <a:moveTo>
                    <a:pt x="141" y="66"/>
                  </a:moveTo>
                  <a:lnTo>
                    <a:pt x="141" y="66"/>
                  </a:lnTo>
                  <a:lnTo>
                    <a:pt x="157" y="66"/>
                  </a:lnTo>
                  <a:lnTo>
                    <a:pt x="141" y="66"/>
                  </a:lnTo>
                  <a:close/>
                  <a:moveTo>
                    <a:pt x="157" y="0"/>
                  </a:moveTo>
                  <a:lnTo>
                    <a:pt x="157" y="33"/>
                  </a:lnTo>
                  <a:lnTo>
                    <a:pt x="157" y="50"/>
                  </a:lnTo>
                  <a:lnTo>
                    <a:pt x="157" y="33"/>
                  </a:lnTo>
                  <a:close/>
                </a:path>
              </a:pathLst>
            </a:custGeom>
            <a:solidFill>
              <a:srgbClr val="DF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96"/>
            <p:cNvSpPr/>
            <p:nvPr/>
          </p:nvSpPr>
          <p:spPr>
            <a:xfrm>
              <a:off x="275869" y="1419287"/>
              <a:ext cx="36610" cy="22391"/>
            </a:xfrm>
            <a:custGeom>
              <a:avLst/>
              <a:gdLst/>
              <a:ahLst/>
              <a:cxnLst/>
              <a:rect l="l" t="t" r="r" b="b"/>
              <a:pathLst>
                <a:path w="224" h="137" extrusionOk="0">
                  <a:moveTo>
                    <a:pt x="223" y="0"/>
                  </a:moveTo>
                  <a:lnTo>
                    <a:pt x="223" y="0"/>
                  </a:lnTo>
                  <a:cubicBezTo>
                    <a:pt x="190" y="33"/>
                    <a:pt x="153" y="50"/>
                    <a:pt x="120" y="70"/>
                  </a:cubicBezTo>
                  <a:lnTo>
                    <a:pt x="17" y="70"/>
                  </a:lnTo>
                  <a:cubicBezTo>
                    <a:pt x="17" y="87"/>
                    <a:pt x="17" y="103"/>
                    <a:pt x="1" y="120"/>
                  </a:cubicBezTo>
                  <a:cubicBezTo>
                    <a:pt x="17" y="120"/>
                    <a:pt x="17" y="103"/>
                    <a:pt x="34" y="87"/>
                  </a:cubicBezTo>
                  <a:cubicBezTo>
                    <a:pt x="34" y="103"/>
                    <a:pt x="34" y="120"/>
                    <a:pt x="50" y="136"/>
                  </a:cubicBezTo>
                  <a:lnTo>
                    <a:pt x="87" y="136"/>
                  </a:lnTo>
                  <a:cubicBezTo>
                    <a:pt x="104" y="136"/>
                    <a:pt x="104" y="120"/>
                    <a:pt x="120" y="103"/>
                  </a:cubicBezTo>
                  <a:cubicBezTo>
                    <a:pt x="120" y="103"/>
                    <a:pt x="120" y="87"/>
                    <a:pt x="137" y="87"/>
                  </a:cubicBezTo>
                  <a:lnTo>
                    <a:pt x="137" y="103"/>
                  </a:lnTo>
                  <a:cubicBezTo>
                    <a:pt x="153" y="120"/>
                    <a:pt x="174" y="120"/>
                    <a:pt x="174" y="120"/>
                  </a:cubicBezTo>
                  <a:cubicBezTo>
                    <a:pt x="190" y="120"/>
                    <a:pt x="207" y="87"/>
                    <a:pt x="207" y="50"/>
                  </a:cubicBezTo>
                  <a:cubicBezTo>
                    <a:pt x="223" y="33"/>
                    <a:pt x="223" y="17"/>
                    <a:pt x="223" y="0"/>
                  </a:cubicBezTo>
                  <a:close/>
                </a:path>
              </a:pathLst>
            </a:custGeom>
            <a:solidFill>
              <a:srgbClr val="B9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96"/>
            <p:cNvSpPr/>
            <p:nvPr/>
          </p:nvSpPr>
          <p:spPr>
            <a:xfrm>
              <a:off x="278647" y="1306843"/>
              <a:ext cx="45272" cy="124049"/>
            </a:xfrm>
            <a:custGeom>
              <a:avLst/>
              <a:gdLst/>
              <a:ahLst/>
              <a:cxnLst/>
              <a:rect l="l" t="t" r="r" b="b"/>
              <a:pathLst>
                <a:path w="277" h="759" extrusionOk="0">
                  <a:moveTo>
                    <a:pt x="103" y="0"/>
                  </a:moveTo>
                  <a:lnTo>
                    <a:pt x="103" y="70"/>
                  </a:lnTo>
                  <a:cubicBezTo>
                    <a:pt x="157" y="87"/>
                    <a:pt x="206" y="87"/>
                    <a:pt x="260" y="103"/>
                  </a:cubicBezTo>
                  <a:cubicBezTo>
                    <a:pt x="260" y="87"/>
                    <a:pt x="260" y="87"/>
                    <a:pt x="276" y="87"/>
                  </a:cubicBezTo>
                  <a:lnTo>
                    <a:pt x="276" y="70"/>
                  </a:lnTo>
                  <a:lnTo>
                    <a:pt x="276" y="37"/>
                  </a:lnTo>
                  <a:lnTo>
                    <a:pt x="276" y="17"/>
                  </a:lnTo>
                  <a:lnTo>
                    <a:pt x="260" y="17"/>
                  </a:lnTo>
                  <a:lnTo>
                    <a:pt x="260" y="0"/>
                  </a:lnTo>
                  <a:close/>
                  <a:moveTo>
                    <a:pt x="87" y="206"/>
                  </a:moveTo>
                  <a:cubicBezTo>
                    <a:pt x="87" y="363"/>
                    <a:pt x="70" y="499"/>
                    <a:pt x="33" y="655"/>
                  </a:cubicBezTo>
                  <a:cubicBezTo>
                    <a:pt x="33" y="688"/>
                    <a:pt x="17" y="721"/>
                    <a:pt x="0" y="758"/>
                  </a:cubicBezTo>
                  <a:lnTo>
                    <a:pt x="103" y="758"/>
                  </a:lnTo>
                  <a:cubicBezTo>
                    <a:pt x="136" y="738"/>
                    <a:pt x="173" y="721"/>
                    <a:pt x="206" y="688"/>
                  </a:cubicBezTo>
                  <a:lnTo>
                    <a:pt x="206" y="655"/>
                  </a:lnTo>
                  <a:lnTo>
                    <a:pt x="206" y="635"/>
                  </a:lnTo>
                  <a:cubicBezTo>
                    <a:pt x="223" y="635"/>
                    <a:pt x="223" y="618"/>
                    <a:pt x="223" y="602"/>
                  </a:cubicBezTo>
                  <a:cubicBezTo>
                    <a:pt x="223" y="532"/>
                    <a:pt x="190" y="466"/>
                    <a:pt x="190" y="379"/>
                  </a:cubicBezTo>
                  <a:cubicBezTo>
                    <a:pt x="190" y="379"/>
                    <a:pt x="190" y="363"/>
                    <a:pt x="206" y="346"/>
                  </a:cubicBezTo>
                  <a:cubicBezTo>
                    <a:pt x="206" y="293"/>
                    <a:pt x="223" y="260"/>
                    <a:pt x="223" y="223"/>
                  </a:cubicBezTo>
                  <a:cubicBezTo>
                    <a:pt x="190" y="223"/>
                    <a:pt x="136" y="206"/>
                    <a:pt x="87" y="206"/>
                  </a:cubicBezTo>
                  <a:close/>
                </a:path>
              </a:pathLst>
            </a:custGeom>
            <a:solidFill>
              <a:srgbClr val="654A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96"/>
            <p:cNvSpPr/>
            <p:nvPr/>
          </p:nvSpPr>
          <p:spPr>
            <a:xfrm>
              <a:off x="292703" y="1318284"/>
              <a:ext cx="31217" cy="25006"/>
            </a:xfrm>
            <a:custGeom>
              <a:avLst/>
              <a:gdLst/>
              <a:ahLst/>
              <a:cxnLst/>
              <a:rect l="l" t="t" r="r" b="b"/>
              <a:pathLst>
                <a:path w="191" h="153" extrusionOk="0">
                  <a:moveTo>
                    <a:pt x="17" y="0"/>
                  </a:moveTo>
                  <a:cubicBezTo>
                    <a:pt x="17" y="50"/>
                    <a:pt x="17" y="87"/>
                    <a:pt x="1" y="136"/>
                  </a:cubicBezTo>
                  <a:cubicBezTo>
                    <a:pt x="50" y="136"/>
                    <a:pt x="104" y="153"/>
                    <a:pt x="137" y="153"/>
                  </a:cubicBezTo>
                  <a:lnTo>
                    <a:pt x="153" y="153"/>
                  </a:lnTo>
                  <a:cubicBezTo>
                    <a:pt x="174" y="120"/>
                    <a:pt x="190" y="87"/>
                    <a:pt x="190" y="33"/>
                  </a:cubicBezTo>
                  <a:lnTo>
                    <a:pt x="174" y="33"/>
                  </a:lnTo>
                  <a:cubicBezTo>
                    <a:pt x="120" y="17"/>
                    <a:pt x="71" y="17"/>
                    <a:pt x="17" y="0"/>
                  </a:cubicBezTo>
                  <a:close/>
                </a:path>
              </a:pathLst>
            </a:custGeom>
            <a:solidFill>
              <a:srgbClr val="B9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96"/>
            <p:cNvSpPr/>
            <p:nvPr/>
          </p:nvSpPr>
          <p:spPr>
            <a:xfrm>
              <a:off x="-262818" y="1060381"/>
              <a:ext cx="1142265" cy="1166127"/>
            </a:xfrm>
            <a:custGeom>
              <a:avLst/>
              <a:gdLst/>
              <a:ahLst/>
              <a:cxnLst/>
              <a:rect l="l" t="t" r="r" b="b"/>
              <a:pathLst>
                <a:path w="6989" h="7135" extrusionOk="0">
                  <a:moveTo>
                    <a:pt x="5390" y="0"/>
                  </a:moveTo>
                  <a:cubicBezTo>
                    <a:pt x="5118" y="33"/>
                    <a:pt x="4994" y="289"/>
                    <a:pt x="5048" y="532"/>
                  </a:cubicBezTo>
                  <a:cubicBezTo>
                    <a:pt x="5097" y="824"/>
                    <a:pt x="5340" y="1096"/>
                    <a:pt x="5530" y="1319"/>
                  </a:cubicBezTo>
                  <a:cubicBezTo>
                    <a:pt x="5921" y="1784"/>
                    <a:pt x="6420" y="2213"/>
                    <a:pt x="6609" y="2814"/>
                  </a:cubicBezTo>
                  <a:cubicBezTo>
                    <a:pt x="6745" y="3276"/>
                    <a:pt x="6663" y="3791"/>
                    <a:pt x="6251" y="4100"/>
                  </a:cubicBezTo>
                  <a:cubicBezTo>
                    <a:pt x="5992" y="4317"/>
                    <a:pt x="5635" y="4401"/>
                    <a:pt x="5294" y="4401"/>
                  </a:cubicBezTo>
                  <a:cubicBezTo>
                    <a:pt x="5227" y="4401"/>
                    <a:pt x="5161" y="4398"/>
                    <a:pt x="5097" y="4392"/>
                  </a:cubicBezTo>
                  <a:cubicBezTo>
                    <a:pt x="4137" y="4289"/>
                    <a:pt x="3573" y="3379"/>
                    <a:pt x="2798" y="2917"/>
                  </a:cubicBezTo>
                  <a:cubicBezTo>
                    <a:pt x="2525" y="2741"/>
                    <a:pt x="2223" y="2635"/>
                    <a:pt x="1915" y="2635"/>
                  </a:cubicBezTo>
                  <a:cubicBezTo>
                    <a:pt x="1740" y="2635"/>
                    <a:pt x="1564" y="2670"/>
                    <a:pt x="1389" y="2744"/>
                  </a:cubicBezTo>
                  <a:cubicBezTo>
                    <a:pt x="895" y="2950"/>
                    <a:pt x="565" y="3379"/>
                    <a:pt x="359" y="3861"/>
                  </a:cubicBezTo>
                  <a:cubicBezTo>
                    <a:pt x="174" y="4326"/>
                    <a:pt x="50" y="4841"/>
                    <a:pt x="33" y="5356"/>
                  </a:cubicBezTo>
                  <a:cubicBezTo>
                    <a:pt x="0" y="5851"/>
                    <a:pt x="50" y="6366"/>
                    <a:pt x="256" y="6815"/>
                  </a:cubicBezTo>
                  <a:cubicBezTo>
                    <a:pt x="309" y="6934"/>
                    <a:pt x="380" y="7021"/>
                    <a:pt x="462" y="7107"/>
                  </a:cubicBezTo>
                  <a:cubicBezTo>
                    <a:pt x="477" y="7126"/>
                    <a:pt x="499" y="7134"/>
                    <a:pt x="522" y="7134"/>
                  </a:cubicBezTo>
                  <a:cubicBezTo>
                    <a:pt x="579" y="7134"/>
                    <a:pt x="642" y="7083"/>
                    <a:pt x="619" y="7021"/>
                  </a:cubicBezTo>
                  <a:cubicBezTo>
                    <a:pt x="532" y="6815"/>
                    <a:pt x="429" y="6609"/>
                    <a:pt x="359" y="6386"/>
                  </a:cubicBezTo>
                  <a:cubicBezTo>
                    <a:pt x="309" y="6143"/>
                    <a:pt x="277" y="5904"/>
                    <a:pt x="277" y="5665"/>
                  </a:cubicBezTo>
                  <a:cubicBezTo>
                    <a:pt x="256" y="5167"/>
                    <a:pt x="342" y="4652"/>
                    <a:pt x="499" y="4186"/>
                  </a:cubicBezTo>
                  <a:cubicBezTo>
                    <a:pt x="651" y="3725"/>
                    <a:pt x="911" y="3276"/>
                    <a:pt x="1340" y="3020"/>
                  </a:cubicBezTo>
                  <a:cubicBezTo>
                    <a:pt x="1526" y="2911"/>
                    <a:pt x="1719" y="2863"/>
                    <a:pt x="1912" y="2863"/>
                  </a:cubicBezTo>
                  <a:cubicBezTo>
                    <a:pt x="2179" y="2863"/>
                    <a:pt x="2446" y="2956"/>
                    <a:pt x="2695" y="3107"/>
                  </a:cubicBezTo>
                  <a:cubicBezTo>
                    <a:pt x="3470" y="3585"/>
                    <a:pt x="4001" y="4429"/>
                    <a:pt x="4961" y="4582"/>
                  </a:cubicBezTo>
                  <a:cubicBezTo>
                    <a:pt x="5063" y="4597"/>
                    <a:pt x="5167" y="4605"/>
                    <a:pt x="5272" y="4605"/>
                  </a:cubicBezTo>
                  <a:cubicBezTo>
                    <a:pt x="5982" y="4605"/>
                    <a:pt x="6718" y="4249"/>
                    <a:pt x="6869" y="3502"/>
                  </a:cubicBezTo>
                  <a:cubicBezTo>
                    <a:pt x="6988" y="2901"/>
                    <a:pt x="6712" y="2332"/>
                    <a:pt x="6354" y="1887"/>
                  </a:cubicBezTo>
                  <a:cubicBezTo>
                    <a:pt x="6164" y="1648"/>
                    <a:pt x="5942" y="1442"/>
                    <a:pt x="5736" y="1216"/>
                  </a:cubicBezTo>
                  <a:cubicBezTo>
                    <a:pt x="5633" y="1096"/>
                    <a:pt x="5530" y="977"/>
                    <a:pt x="5443" y="857"/>
                  </a:cubicBezTo>
                  <a:cubicBezTo>
                    <a:pt x="5340" y="738"/>
                    <a:pt x="5254" y="598"/>
                    <a:pt x="5237" y="445"/>
                  </a:cubicBezTo>
                  <a:cubicBezTo>
                    <a:pt x="5221" y="326"/>
                    <a:pt x="5287" y="186"/>
                    <a:pt x="5406" y="153"/>
                  </a:cubicBezTo>
                  <a:cubicBezTo>
                    <a:pt x="5493" y="136"/>
                    <a:pt x="5476" y="0"/>
                    <a:pt x="5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BAD6B90-203C-458C-B6AD-FBCEA755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529" y="2097671"/>
            <a:ext cx="3989735" cy="2525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1"/>
          <p:cNvSpPr txBox="1">
            <a:spLocks noGrp="1"/>
          </p:cNvSpPr>
          <p:nvPr>
            <p:ph type="title" idx="3"/>
          </p:nvPr>
        </p:nvSpPr>
        <p:spPr>
          <a:xfrm>
            <a:off x="595373" y="83815"/>
            <a:ext cx="7704000" cy="875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Objectives</a:t>
            </a:r>
            <a:endParaRPr sz="4400" dirty="0"/>
          </a:p>
        </p:txBody>
      </p:sp>
      <p:sp>
        <p:nvSpPr>
          <p:cNvPr id="618" name="Google Shape;618;p51"/>
          <p:cNvSpPr txBox="1">
            <a:spLocks noGrp="1"/>
          </p:cNvSpPr>
          <p:nvPr>
            <p:ph type="subTitle" idx="4"/>
          </p:nvPr>
        </p:nvSpPr>
        <p:spPr>
          <a:xfrm>
            <a:off x="3610350" y="2916975"/>
            <a:ext cx="1923300" cy="2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List</a:t>
            </a:r>
            <a:endParaRPr dirty="0"/>
          </a:p>
        </p:txBody>
      </p:sp>
      <p:sp>
        <p:nvSpPr>
          <p:cNvPr id="619" name="Google Shape;619;p51"/>
          <p:cNvSpPr txBox="1">
            <a:spLocks noGrp="1"/>
          </p:cNvSpPr>
          <p:nvPr>
            <p:ph type="subTitle" idx="2"/>
          </p:nvPr>
        </p:nvSpPr>
        <p:spPr>
          <a:xfrm>
            <a:off x="1423950" y="2754875"/>
            <a:ext cx="19275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F</a:t>
            </a:r>
            <a:r>
              <a:rPr lang="en" sz="1800" dirty="0"/>
              <a:t>or specific information</a:t>
            </a:r>
            <a:endParaRPr sz="1800" dirty="0"/>
          </a:p>
        </p:txBody>
      </p:sp>
      <p:sp>
        <p:nvSpPr>
          <p:cNvPr id="620" name="Google Shape;620;p51"/>
          <p:cNvSpPr txBox="1">
            <a:spLocks noGrp="1"/>
          </p:cNvSpPr>
          <p:nvPr>
            <p:ph type="subTitle" idx="1"/>
          </p:nvPr>
        </p:nvSpPr>
        <p:spPr>
          <a:xfrm>
            <a:off x="1426050" y="2413325"/>
            <a:ext cx="1923300" cy="2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Read</a:t>
            </a:r>
            <a:endParaRPr dirty="0"/>
          </a:p>
        </p:txBody>
      </p:sp>
      <p:sp>
        <p:nvSpPr>
          <p:cNvPr id="621" name="Google Shape;621;p51"/>
          <p:cNvSpPr txBox="1">
            <a:spLocks noGrp="1"/>
          </p:cNvSpPr>
          <p:nvPr>
            <p:ph type="subTitle" idx="5"/>
          </p:nvPr>
        </p:nvSpPr>
        <p:spPr>
          <a:xfrm>
            <a:off x="3610350" y="3258525"/>
            <a:ext cx="19233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</a:pPr>
            <a:r>
              <a:rPr lang="en-US" sz="1800" dirty="0"/>
              <a:t>some future plan for space tourism. </a:t>
            </a:r>
          </a:p>
        </p:txBody>
      </p:sp>
      <p:sp>
        <p:nvSpPr>
          <p:cNvPr id="622" name="Google Shape;622;p51"/>
          <p:cNvSpPr txBox="1">
            <a:spLocks noGrp="1"/>
          </p:cNvSpPr>
          <p:nvPr>
            <p:ph type="title" idx="6"/>
          </p:nvPr>
        </p:nvSpPr>
        <p:spPr>
          <a:xfrm>
            <a:off x="3608250" y="2562224"/>
            <a:ext cx="1927500" cy="4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23" name="Google Shape;623;p51"/>
          <p:cNvSpPr txBox="1">
            <a:spLocks noGrp="1"/>
          </p:cNvSpPr>
          <p:nvPr>
            <p:ph type="subTitle" idx="7"/>
          </p:nvPr>
        </p:nvSpPr>
        <p:spPr>
          <a:xfrm>
            <a:off x="5794650" y="2413325"/>
            <a:ext cx="1923300" cy="2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Give</a:t>
            </a:r>
            <a:endParaRPr sz="2000" dirty="0"/>
          </a:p>
        </p:txBody>
      </p:sp>
      <p:sp>
        <p:nvSpPr>
          <p:cNvPr id="624" name="Google Shape;624;p51"/>
          <p:cNvSpPr txBox="1">
            <a:spLocks noGrp="1"/>
          </p:cNvSpPr>
          <p:nvPr>
            <p:ph type="subTitle" idx="8"/>
          </p:nvPr>
        </p:nvSpPr>
        <p:spPr>
          <a:xfrm>
            <a:off x="5792550" y="2754875"/>
            <a:ext cx="19275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 predictions based on information.</a:t>
            </a:r>
          </a:p>
        </p:txBody>
      </p:sp>
      <p:sp>
        <p:nvSpPr>
          <p:cNvPr id="625" name="Google Shape;625;p51"/>
          <p:cNvSpPr txBox="1">
            <a:spLocks noGrp="1"/>
          </p:cNvSpPr>
          <p:nvPr>
            <p:ph type="title" idx="9"/>
          </p:nvPr>
        </p:nvSpPr>
        <p:spPr>
          <a:xfrm>
            <a:off x="5792550" y="2058574"/>
            <a:ext cx="1927500" cy="4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26" name="Google Shape;626;p51"/>
          <p:cNvSpPr txBox="1">
            <a:spLocks noGrp="1"/>
          </p:cNvSpPr>
          <p:nvPr>
            <p:ph type="title"/>
          </p:nvPr>
        </p:nvSpPr>
        <p:spPr>
          <a:xfrm>
            <a:off x="1423950" y="2058574"/>
            <a:ext cx="1927500" cy="4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27" name="Google Shape;627;p51"/>
          <p:cNvGrpSpPr/>
          <p:nvPr/>
        </p:nvGrpSpPr>
        <p:grpSpPr>
          <a:xfrm rot="6303458">
            <a:off x="757158" y="3807435"/>
            <a:ext cx="878408" cy="1122291"/>
            <a:chOff x="7431127" y="3438137"/>
            <a:chExt cx="878376" cy="1122250"/>
          </a:xfrm>
        </p:grpSpPr>
        <p:sp>
          <p:nvSpPr>
            <p:cNvPr id="628" name="Google Shape;628;p51"/>
            <p:cNvSpPr/>
            <p:nvPr/>
          </p:nvSpPr>
          <p:spPr>
            <a:xfrm rot="1950675">
              <a:off x="7627876" y="4322097"/>
              <a:ext cx="723954" cy="4848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1"/>
            <p:cNvSpPr/>
            <p:nvPr/>
          </p:nvSpPr>
          <p:spPr>
            <a:xfrm rot="1950675">
              <a:off x="7388800" y="3627947"/>
              <a:ext cx="723954" cy="4848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51"/>
          <p:cNvGrpSpPr/>
          <p:nvPr/>
        </p:nvGrpSpPr>
        <p:grpSpPr>
          <a:xfrm rot="963970">
            <a:off x="483508" y="629045"/>
            <a:ext cx="1318565" cy="1381650"/>
            <a:chOff x="-556799" y="1896676"/>
            <a:chExt cx="436077" cy="470531"/>
          </a:xfrm>
        </p:grpSpPr>
        <p:sp>
          <p:nvSpPr>
            <p:cNvPr id="631" name="Google Shape;631;p51"/>
            <p:cNvSpPr/>
            <p:nvPr/>
          </p:nvSpPr>
          <p:spPr>
            <a:xfrm>
              <a:off x="-501890" y="2002391"/>
              <a:ext cx="304596" cy="299467"/>
            </a:xfrm>
            <a:custGeom>
              <a:avLst/>
              <a:gdLst/>
              <a:ahLst/>
              <a:cxnLst/>
              <a:rect l="l" t="t" r="r" b="b"/>
              <a:pathLst>
                <a:path w="5048" h="4963" extrusionOk="0">
                  <a:moveTo>
                    <a:pt x="2523" y="0"/>
                  </a:moveTo>
                  <a:cubicBezTo>
                    <a:pt x="1182" y="0"/>
                    <a:pt x="66" y="1055"/>
                    <a:pt x="34" y="2403"/>
                  </a:cubicBezTo>
                  <a:cubicBezTo>
                    <a:pt x="1" y="3775"/>
                    <a:pt x="1080" y="4929"/>
                    <a:pt x="2456" y="4962"/>
                  </a:cubicBezTo>
                  <a:cubicBezTo>
                    <a:pt x="2477" y="4962"/>
                    <a:pt x="2497" y="4963"/>
                    <a:pt x="2518" y="4963"/>
                  </a:cubicBezTo>
                  <a:cubicBezTo>
                    <a:pt x="3862" y="4963"/>
                    <a:pt x="4962" y="3895"/>
                    <a:pt x="5011" y="2560"/>
                  </a:cubicBezTo>
                  <a:cubicBezTo>
                    <a:pt x="5048" y="1184"/>
                    <a:pt x="3964" y="34"/>
                    <a:pt x="2592" y="1"/>
                  </a:cubicBezTo>
                  <a:cubicBezTo>
                    <a:pt x="2569" y="1"/>
                    <a:pt x="2546" y="0"/>
                    <a:pt x="2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1"/>
            <p:cNvSpPr/>
            <p:nvPr/>
          </p:nvSpPr>
          <p:spPr>
            <a:xfrm>
              <a:off x="-556799" y="1896676"/>
              <a:ext cx="436077" cy="470531"/>
            </a:xfrm>
            <a:custGeom>
              <a:avLst/>
              <a:gdLst/>
              <a:ahLst/>
              <a:cxnLst/>
              <a:rect l="l" t="t" r="r" b="b"/>
              <a:pathLst>
                <a:path w="7227" h="7798" extrusionOk="0">
                  <a:moveTo>
                    <a:pt x="6232" y="1"/>
                  </a:moveTo>
                  <a:cubicBezTo>
                    <a:pt x="5618" y="1"/>
                    <a:pt x="4598" y="764"/>
                    <a:pt x="3589" y="1786"/>
                  </a:cubicBezTo>
                  <a:cubicBezTo>
                    <a:pt x="3625" y="1782"/>
                    <a:pt x="3661" y="1780"/>
                    <a:pt x="3695" y="1780"/>
                  </a:cubicBezTo>
                  <a:cubicBezTo>
                    <a:pt x="3789" y="1780"/>
                    <a:pt x="3876" y="1795"/>
                    <a:pt x="3964" y="1819"/>
                  </a:cubicBezTo>
                  <a:cubicBezTo>
                    <a:pt x="5001" y="800"/>
                    <a:pt x="5845" y="289"/>
                    <a:pt x="6225" y="289"/>
                  </a:cubicBezTo>
                  <a:cubicBezTo>
                    <a:pt x="6285" y="289"/>
                    <a:pt x="6334" y="302"/>
                    <a:pt x="6370" y="328"/>
                  </a:cubicBezTo>
                  <a:cubicBezTo>
                    <a:pt x="6695" y="604"/>
                    <a:pt x="6077" y="2334"/>
                    <a:pt x="4293" y="4551"/>
                  </a:cubicBezTo>
                  <a:cubicBezTo>
                    <a:pt x="2707" y="6517"/>
                    <a:pt x="1290" y="7509"/>
                    <a:pt x="777" y="7509"/>
                  </a:cubicBezTo>
                  <a:cubicBezTo>
                    <a:pt x="716" y="7509"/>
                    <a:pt x="669" y="7495"/>
                    <a:pt x="635" y="7468"/>
                  </a:cubicBezTo>
                  <a:cubicBezTo>
                    <a:pt x="412" y="7299"/>
                    <a:pt x="602" y="6508"/>
                    <a:pt x="1236" y="5375"/>
                  </a:cubicBezTo>
                  <a:cubicBezTo>
                    <a:pt x="1220" y="5358"/>
                    <a:pt x="1220" y="5358"/>
                    <a:pt x="1220" y="5342"/>
                  </a:cubicBezTo>
                  <a:cubicBezTo>
                    <a:pt x="1166" y="5239"/>
                    <a:pt x="1117" y="5136"/>
                    <a:pt x="1080" y="5033"/>
                  </a:cubicBezTo>
                  <a:cubicBezTo>
                    <a:pt x="359" y="6248"/>
                    <a:pt x="0" y="7348"/>
                    <a:pt x="429" y="7690"/>
                  </a:cubicBezTo>
                  <a:cubicBezTo>
                    <a:pt x="520" y="7764"/>
                    <a:pt x="633" y="7798"/>
                    <a:pt x="765" y="7798"/>
                  </a:cubicBezTo>
                  <a:cubicBezTo>
                    <a:pt x="1623" y="7798"/>
                    <a:pt x="3253" y="6334"/>
                    <a:pt x="4532" y="4740"/>
                  </a:cubicBezTo>
                  <a:cubicBezTo>
                    <a:pt x="6024" y="2886"/>
                    <a:pt x="7227" y="637"/>
                    <a:pt x="6559" y="105"/>
                  </a:cubicBezTo>
                  <a:cubicBezTo>
                    <a:pt x="6470" y="34"/>
                    <a:pt x="6360" y="1"/>
                    <a:pt x="6232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1"/>
            <p:cNvSpPr/>
            <p:nvPr/>
          </p:nvSpPr>
          <p:spPr>
            <a:xfrm>
              <a:off x="-489460" y="2055791"/>
              <a:ext cx="49781" cy="139627"/>
            </a:xfrm>
            <a:custGeom>
              <a:avLst/>
              <a:gdLst/>
              <a:ahLst/>
              <a:cxnLst/>
              <a:rect l="l" t="t" r="r" b="b"/>
              <a:pathLst>
                <a:path w="825" h="2314" extrusionOk="0">
                  <a:moveTo>
                    <a:pt x="678" y="1"/>
                  </a:moveTo>
                  <a:cubicBezTo>
                    <a:pt x="645" y="1"/>
                    <a:pt x="611" y="14"/>
                    <a:pt x="582" y="43"/>
                  </a:cubicBezTo>
                  <a:cubicBezTo>
                    <a:pt x="153" y="608"/>
                    <a:pt x="1" y="1448"/>
                    <a:pt x="207" y="2223"/>
                  </a:cubicBezTo>
                  <a:cubicBezTo>
                    <a:pt x="220" y="2281"/>
                    <a:pt x="271" y="2314"/>
                    <a:pt x="316" y="2314"/>
                  </a:cubicBezTo>
                  <a:cubicBezTo>
                    <a:pt x="325" y="2314"/>
                    <a:pt x="334" y="2312"/>
                    <a:pt x="343" y="2309"/>
                  </a:cubicBezTo>
                  <a:cubicBezTo>
                    <a:pt x="413" y="2293"/>
                    <a:pt x="446" y="2223"/>
                    <a:pt x="429" y="2153"/>
                  </a:cubicBezTo>
                  <a:cubicBezTo>
                    <a:pt x="240" y="1469"/>
                    <a:pt x="376" y="694"/>
                    <a:pt x="788" y="196"/>
                  </a:cubicBezTo>
                  <a:cubicBezTo>
                    <a:pt x="825" y="146"/>
                    <a:pt x="808" y="60"/>
                    <a:pt x="755" y="27"/>
                  </a:cubicBezTo>
                  <a:cubicBezTo>
                    <a:pt x="732" y="10"/>
                    <a:pt x="706" y="1"/>
                    <a:pt x="678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1"/>
            <p:cNvSpPr/>
            <p:nvPr/>
          </p:nvSpPr>
          <p:spPr>
            <a:xfrm>
              <a:off x="-425319" y="2022846"/>
              <a:ext cx="40609" cy="22386"/>
            </a:xfrm>
            <a:custGeom>
              <a:avLst/>
              <a:gdLst/>
              <a:ahLst/>
              <a:cxnLst/>
              <a:rect l="l" t="t" r="r" b="b"/>
              <a:pathLst>
                <a:path w="673" h="371" extrusionOk="0">
                  <a:moveTo>
                    <a:pt x="551" y="0"/>
                  </a:moveTo>
                  <a:cubicBezTo>
                    <a:pt x="540" y="0"/>
                    <a:pt x="528" y="1"/>
                    <a:pt x="516" y="4"/>
                  </a:cubicBezTo>
                  <a:cubicBezTo>
                    <a:pt x="380" y="21"/>
                    <a:pt x="223" y="74"/>
                    <a:pt x="87" y="140"/>
                  </a:cubicBezTo>
                  <a:cubicBezTo>
                    <a:pt x="34" y="161"/>
                    <a:pt x="1" y="227"/>
                    <a:pt x="34" y="297"/>
                  </a:cubicBezTo>
                  <a:cubicBezTo>
                    <a:pt x="65" y="338"/>
                    <a:pt x="104" y="371"/>
                    <a:pt x="148" y="371"/>
                  </a:cubicBezTo>
                  <a:cubicBezTo>
                    <a:pt x="156" y="371"/>
                    <a:pt x="165" y="370"/>
                    <a:pt x="174" y="367"/>
                  </a:cubicBezTo>
                  <a:cubicBezTo>
                    <a:pt x="190" y="367"/>
                    <a:pt x="190" y="346"/>
                    <a:pt x="207" y="346"/>
                  </a:cubicBezTo>
                  <a:cubicBezTo>
                    <a:pt x="310" y="297"/>
                    <a:pt x="429" y="264"/>
                    <a:pt x="569" y="227"/>
                  </a:cubicBezTo>
                  <a:cubicBezTo>
                    <a:pt x="635" y="227"/>
                    <a:pt x="672" y="161"/>
                    <a:pt x="672" y="91"/>
                  </a:cubicBezTo>
                  <a:cubicBezTo>
                    <a:pt x="655" y="33"/>
                    <a:pt x="607" y="0"/>
                    <a:pt x="551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1"/>
            <p:cNvSpPr/>
            <p:nvPr/>
          </p:nvSpPr>
          <p:spPr>
            <a:xfrm>
              <a:off x="-288589" y="2223958"/>
              <a:ext cx="40609" cy="37350"/>
            </a:xfrm>
            <a:custGeom>
              <a:avLst/>
              <a:gdLst/>
              <a:ahLst/>
              <a:cxnLst/>
              <a:rect l="l" t="t" r="r" b="b"/>
              <a:pathLst>
                <a:path w="673" h="619" extrusionOk="0">
                  <a:moveTo>
                    <a:pt x="540" y="1"/>
                  </a:moveTo>
                  <a:cubicBezTo>
                    <a:pt x="502" y="1"/>
                    <a:pt x="463" y="20"/>
                    <a:pt x="429" y="54"/>
                  </a:cubicBezTo>
                  <a:cubicBezTo>
                    <a:pt x="343" y="173"/>
                    <a:pt x="207" y="293"/>
                    <a:pt x="71" y="396"/>
                  </a:cubicBezTo>
                  <a:cubicBezTo>
                    <a:pt x="17" y="433"/>
                    <a:pt x="1" y="515"/>
                    <a:pt x="54" y="569"/>
                  </a:cubicBezTo>
                  <a:cubicBezTo>
                    <a:pt x="71" y="602"/>
                    <a:pt x="137" y="618"/>
                    <a:pt x="174" y="618"/>
                  </a:cubicBezTo>
                  <a:cubicBezTo>
                    <a:pt x="190" y="602"/>
                    <a:pt x="207" y="602"/>
                    <a:pt x="207" y="602"/>
                  </a:cubicBezTo>
                  <a:cubicBezTo>
                    <a:pt x="380" y="482"/>
                    <a:pt x="516" y="346"/>
                    <a:pt x="635" y="190"/>
                  </a:cubicBezTo>
                  <a:cubicBezTo>
                    <a:pt x="672" y="140"/>
                    <a:pt x="652" y="70"/>
                    <a:pt x="602" y="21"/>
                  </a:cubicBezTo>
                  <a:cubicBezTo>
                    <a:pt x="583" y="7"/>
                    <a:pt x="561" y="1"/>
                    <a:pt x="540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1"/>
            <p:cNvSpPr/>
            <p:nvPr/>
          </p:nvSpPr>
          <p:spPr>
            <a:xfrm>
              <a:off x="-246050" y="2123312"/>
              <a:ext cx="21662" cy="79045"/>
            </a:xfrm>
            <a:custGeom>
              <a:avLst/>
              <a:gdLst/>
              <a:ahLst/>
              <a:cxnLst/>
              <a:rect l="l" t="t" r="r" b="b"/>
              <a:pathLst>
                <a:path w="359" h="1310" extrusionOk="0">
                  <a:moveTo>
                    <a:pt x="179" y="1"/>
                  </a:moveTo>
                  <a:cubicBezTo>
                    <a:pt x="170" y="1"/>
                    <a:pt x="162" y="2"/>
                    <a:pt x="153" y="4"/>
                  </a:cubicBezTo>
                  <a:cubicBezTo>
                    <a:pt x="87" y="20"/>
                    <a:pt x="50" y="74"/>
                    <a:pt x="50" y="144"/>
                  </a:cubicBezTo>
                  <a:cubicBezTo>
                    <a:pt x="120" y="486"/>
                    <a:pt x="103" y="828"/>
                    <a:pt x="17" y="1153"/>
                  </a:cubicBezTo>
                  <a:cubicBezTo>
                    <a:pt x="0" y="1223"/>
                    <a:pt x="33" y="1277"/>
                    <a:pt x="103" y="1310"/>
                  </a:cubicBezTo>
                  <a:lnTo>
                    <a:pt x="153" y="1310"/>
                  </a:lnTo>
                  <a:cubicBezTo>
                    <a:pt x="206" y="1293"/>
                    <a:pt x="239" y="1256"/>
                    <a:pt x="239" y="1223"/>
                  </a:cubicBezTo>
                  <a:cubicBezTo>
                    <a:pt x="359" y="865"/>
                    <a:pt x="359" y="486"/>
                    <a:pt x="293" y="90"/>
                  </a:cubicBezTo>
                  <a:cubicBezTo>
                    <a:pt x="293" y="47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1"/>
            <p:cNvSpPr/>
            <p:nvPr/>
          </p:nvSpPr>
          <p:spPr>
            <a:xfrm>
              <a:off x="-306208" y="2036724"/>
              <a:ext cx="58228" cy="49539"/>
            </a:xfrm>
            <a:custGeom>
              <a:avLst/>
              <a:gdLst/>
              <a:ahLst/>
              <a:cxnLst/>
              <a:rect l="l" t="t" r="r" b="b"/>
              <a:pathLst>
                <a:path w="965" h="821" extrusionOk="0">
                  <a:moveTo>
                    <a:pt x="136" y="0"/>
                  </a:moveTo>
                  <a:cubicBezTo>
                    <a:pt x="88" y="0"/>
                    <a:pt x="49" y="32"/>
                    <a:pt x="37" y="83"/>
                  </a:cubicBezTo>
                  <a:cubicBezTo>
                    <a:pt x="0" y="137"/>
                    <a:pt x="37" y="203"/>
                    <a:pt x="103" y="240"/>
                  </a:cubicBezTo>
                  <a:cubicBezTo>
                    <a:pt x="396" y="343"/>
                    <a:pt x="602" y="582"/>
                    <a:pt x="721" y="771"/>
                  </a:cubicBezTo>
                  <a:cubicBezTo>
                    <a:pt x="758" y="804"/>
                    <a:pt x="808" y="821"/>
                    <a:pt x="861" y="821"/>
                  </a:cubicBezTo>
                  <a:cubicBezTo>
                    <a:pt x="878" y="804"/>
                    <a:pt x="894" y="804"/>
                    <a:pt x="894" y="804"/>
                  </a:cubicBezTo>
                  <a:cubicBezTo>
                    <a:pt x="944" y="755"/>
                    <a:pt x="964" y="685"/>
                    <a:pt x="927" y="631"/>
                  </a:cubicBezTo>
                  <a:cubicBezTo>
                    <a:pt x="721" y="322"/>
                    <a:pt x="466" y="116"/>
                    <a:pt x="190" y="13"/>
                  </a:cubicBezTo>
                  <a:cubicBezTo>
                    <a:pt x="171" y="5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51"/>
          <p:cNvGrpSpPr/>
          <p:nvPr/>
        </p:nvGrpSpPr>
        <p:grpSpPr>
          <a:xfrm>
            <a:off x="7728738" y="3864967"/>
            <a:ext cx="571840" cy="568765"/>
            <a:chOff x="-2249325" y="2975067"/>
            <a:chExt cx="571840" cy="568765"/>
          </a:xfrm>
        </p:grpSpPr>
        <p:sp>
          <p:nvSpPr>
            <p:cNvPr id="639" name="Google Shape;639;p51"/>
            <p:cNvSpPr/>
            <p:nvPr/>
          </p:nvSpPr>
          <p:spPr>
            <a:xfrm>
              <a:off x="-2249325" y="2975067"/>
              <a:ext cx="570635" cy="568765"/>
            </a:xfrm>
            <a:custGeom>
              <a:avLst/>
              <a:gdLst/>
              <a:ahLst/>
              <a:cxnLst/>
              <a:rect l="l" t="t" r="r" b="b"/>
              <a:pathLst>
                <a:path w="9457" h="9426" extrusionOk="0">
                  <a:moveTo>
                    <a:pt x="4770" y="1"/>
                  </a:moveTo>
                  <a:cubicBezTo>
                    <a:pt x="4579" y="1"/>
                    <a:pt x="4389" y="13"/>
                    <a:pt x="4203" y="36"/>
                  </a:cubicBezTo>
                  <a:cubicBezTo>
                    <a:pt x="3812" y="69"/>
                    <a:pt x="3449" y="156"/>
                    <a:pt x="3091" y="292"/>
                  </a:cubicBezTo>
                  <a:cubicBezTo>
                    <a:pt x="2110" y="654"/>
                    <a:pt x="1253" y="1338"/>
                    <a:pt x="668" y="2302"/>
                  </a:cubicBezTo>
                  <a:cubicBezTo>
                    <a:pt x="239" y="3023"/>
                    <a:pt x="33" y="3794"/>
                    <a:pt x="17" y="4568"/>
                  </a:cubicBezTo>
                  <a:cubicBezTo>
                    <a:pt x="1" y="4791"/>
                    <a:pt x="17" y="4997"/>
                    <a:pt x="33" y="5203"/>
                  </a:cubicBezTo>
                  <a:cubicBezTo>
                    <a:pt x="83" y="5648"/>
                    <a:pt x="186" y="6076"/>
                    <a:pt x="359" y="6488"/>
                  </a:cubicBezTo>
                  <a:cubicBezTo>
                    <a:pt x="516" y="6900"/>
                    <a:pt x="738" y="7279"/>
                    <a:pt x="1031" y="7638"/>
                  </a:cubicBezTo>
                  <a:cubicBezTo>
                    <a:pt x="1237" y="7897"/>
                    <a:pt x="1476" y="8136"/>
                    <a:pt x="1731" y="8359"/>
                  </a:cubicBezTo>
                  <a:cubicBezTo>
                    <a:pt x="1920" y="8515"/>
                    <a:pt x="2110" y="8651"/>
                    <a:pt x="2316" y="8771"/>
                  </a:cubicBezTo>
                  <a:lnTo>
                    <a:pt x="2370" y="8808"/>
                  </a:lnTo>
                  <a:cubicBezTo>
                    <a:pt x="2386" y="8808"/>
                    <a:pt x="2403" y="8824"/>
                    <a:pt x="2419" y="8824"/>
                  </a:cubicBezTo>
                  <a:cubicBezTo>
                    <a:pt x="2761" y="9014"/>
                    <a:pt x="3107" y="9150"/>
                    <a:pt x="3449" y="9253"/>
                  </a:cubicBezTo>
                  <a:cubicBezTo>
                    <a:pt x="3655" y="9306"/>
                    <a:pt x="3861" y="9356"/>
                    <a:pt x="4051" y="9389"/>
                  </a:cubicBezTo>
                  <a:cubicBezTo>
                    <a:pt x="4224" y="9409"/>
                    <a:pt x="4393" y="9426"/>
                    <a:pt x="4566" y="9426"/>
                  </a:cubicBezTo>
                  <a:lnTo>
                    <a:pt x="4978" y="9426"/>
                  </a:lnTo>
                  <a:cubicBezTo>
                    <a:pt x="5233" y="9409"/>
                    <a:pt x="5476" y="9372"/>
                    <a:pt x="5715" y="9323"/>
                  </a:cubicBezTo>
                  <a:cubicBezTo>
                    <a:pt x="6144" y="9236"/>
                    <a:pt x="6539" y="9100"/>
                    <a:pt x="6935" y="8894"/>
                  </a:cubicBezTo>
                  <a:cubicBezTo>
                    <a:pt x="7672" y="8499"/>
                    <a:pt x="8323" y="7897"/>
                    <a:pt x="8789" y="7123"/>
                  </a:cubicBezTo>
                  <a:cubicBezTo>
                    <a:pt x="8875" y="7003"/>
                    <a:pt x="8941" y="6867"/>
                    <a:pt x="8995" y="6748"/>
                  </a:cubicBezTo>
                  <a:cubicBezTo>
                    <a:pt x="9201" y="6336"/>
                    <a:pt x="9320" y="5907"/>
                    <a:pt x="9390" y="5475"/>
                  </a:cubicBezTo>
                  <a:cubicBezTo>
                    <a:pt x="9440" y="5203"/>
                    <a:pt x="9456" y="4927"/>
                    <a:pt x="9456" y="4634"/>
                  </a:cubicBezTo>
                  <a:cubicBezTo>
                    <a:pt x="9456" y="4206"/>
                    <a:pt x="9390" y="3777"/>
                    <a:pt x="9271" y="3382"/>
                  </a:cubicBezTo>
                  <a:cubicBezTo>
                    <a:pt x="9234" y="3262"/>
                    <a:pt x="9201" y="3159"/>
                    <a:pt x="9168" y="3056"/>
                  </a:cubicBezTo>
                  <a:cubicBezTo>
                    <a:pt x="9114" y="2937"/>
                    <a:pt x="9065" y="2797"/>
                    <a:pt x="8995" y="2677"/>
                  </a:cubicBezTo>
                  <a:cubicBezTo>
                    <a:pt x="8962" y="2591"/>
                    <a:pt x="8908" y="2488"/>
                    <a:pt x="8859" y="2405"/>
                  </a:cubicBezTo>
                  <a:cubicBezTo>
                    <a:pt x="8838" y="2385"/>
                    <a:pt x="8822" y="2352"/>
                    <a:pt x="8805" y="2319"/>
                  </a:cubicBezTo>
                  <a:cubicBezTo>
                    <a:pt x="8735" y="2216"/>
                    <a:pt x="8669" y="2096"/>
                    <a:pt x="8599" y="1993"/>
                  </a:cubicBezTo>
                  <a:cubicBezTo>
                    <a:pt x="8447" y="1787"/>
                    <a:pt x="8290" y="1598"/>
                    <a:pt x="8117" y="1425"/>
                  </a:cubicBezTo>
                  <a:cubicBezTo>
                    <a:pt x="7829" y="1132"/>
                    <a:pt x="7520" y="877"/>
                    <a:pt x="7141" y="654"/>
                  </a:cubicBezTo>
                  <a:cubicBezTo>
                    <a:pt x="7054" y="617"/>
                    <a:pt x="6968" y="568"/>
                    <a:pt x="6881" y="514"/>
                  </a:cubicBezTo>
                  <a:cubicBezTo>
                    <a:pt x="6572" y="362"/>
                    <a:pt x="6230" y="222"/>
                    <a:pt x="5888" y="139"/>
                  </a:cubicBezTo>
                  <a:cubicBezTo>
                    <a:pt x="5523" y="46"/>
                    <a:pt x="5144" y="1"/>
                    <a:pt x="4770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1"/>
            <p:cNvSpPr/>
            <p:nvPr/>
          </p:nvSpPr>
          <p:spPr>
            <a:xfrm>
              <a:off x="-2249325" y="2975067"/>
              <a:ext cx="570635" cy="568765"/>
            </a:xfrm>
            <a:custGeom>
              <a:avLst/>
              <a:gdLst/>
              <a:ahLst/>
              <a:cxnLst/>
              <a:rect l="l" t="t" r="r" b="b"/>
              <a:pathLst>
                <a:path w="9457" h="9426" extrusionOk="0">
                  <a:moveTo>
                    <a:pt x="4770" y="1"/>
                  </a:moveTo>
                  <a:cubicBezTo>
                    <a:pt x="4579" y="1"/>
                    <a:pt x="4389" y="13"/>
                    <a:pt x="4203" y="36"/>
                  </a:cubicBezTo>
                  <a:cubicBezTo>
                    <a:pt x="3812" y="69"/>
                    <a:pt x="3449" y="156"/>
                    <a:pt x="3091" y="292"/>
                  </a:cubicBezTo>
                  <a:cubicBezTo>
                    <a:pt x="2110" y="654"/>
                    <a:pt x="1253" y="1338"/>
                    <a:pt x="668" y="2302"/>
                  </a:cubicBezTo>
                  <a:cubicBezTo>
                    <a:pt x="239" y="3023"/>
                    <a:pt x="33" y="3794"/>
                    <a:pt x="17" y="4568"/>
                  </a:cubicBezTo>
                  <a:cubicBezTo>
                    <a:pt x="1" y="4791"/>
                    <a:pt x="17" y="4997"/>
                    <a:pt x="33" y="5203"/>
                  </a:cubicBezTo>
                  <a:cubicBezTo>
                    <a:pt x="83" y="5648"/>
                    <a:pt x="186" y="6076"/>
                    <a:pt x="359" y="6488"/>
                  </a:cubicBezTo>
                  <a:cubicBezTo>
                    <a:pt x="516" y="6900"/>
                    <a:pt x="738" y="7279"/>
                    <a:pt x="1031" y="7638"/>
                  </a:cubicBezTo>
                  <a:cubicBezTo>
                    <a:pt x="1237" y="7897"/>
                    <a:pt x="1476" y="8136"/>
                    <a:pt x="1731" y="8359"/>
                  </a:cubicBezTo>
                  <a:cubicBezTo>
                    <a:pt x="1920" y="8515"/>
                    <a:pt x="2110" y="8651"/>
                    <a:pt x="2316" y="8771"/>
                  </a:cubicBezTo>
                  <a:lnTo>
                    <a:pt x="2370" y="8808"/>
                  </a:lnTo>
                  <a:cubicBezTo>
                    <a:pt x="2386" y="8808"/>
                    <a:pt x="2403" y="8824"/>
                    <a:pt x="2419" y="8824"/>
                  </a:cubicBezTo>
                  <a:cubicBezTo>
                    <a:pt x="2761" y="9014"/>
                    <a:pt x="3107" y="9150"/>
                    <a:pt x="3449" y="9253"/>
                  </a:cubicBezTo>
                  <a:cubicBezTo>
                    <a:pt x="3655" y="9306"/>
                    <a:pt x="3861" y="9356"/>
                    <a:pt x="4051" y="9389"/>
                  </a:cubicBezTo>
                  <a:cubicBezTo>
                    <a:pt x="4224" y="9409"/>
                    <a:pt x="4393" y="9426"/>
                    <a:pt x="4566" y="9426"/>
                  </a:cubicBezTo>
                  <a:lnTo>
                    <a:pt x="4978" y="9426"/>
                  </a:lnTo>
                  <a:cubicBezTo>
                    <a:pt x="5233" y="9409"/>
                    <a:pt x="5476" y="9372"/>
                    <a:pt x="5715" y="9323"/>
                  </a:cubicBezTo>
                  <a:cubicBezTo>
                    <a:pt x="6144" y="9236"/>
                    <a:pt x="6539" y="9100"/>
                    <a:pt x="6935" y="8894"/>
                  </a:cubicBezTo>
                  <a:cubicBezTo>
                    <a:pt x="7672" y="8499"/>
                    <a:pt x="8323" y="7897"/>
                    <a:pt x="8789" y="7123"/>
                  </a:cubicBezTo>
                  <a:cubicBezTo>
                    <a:pt x="8875" y="7003"/>
                    <a:pt x="8941" y="6867"/>
                    <a:pt x="8995" y="6748"/>
                  </a:cubicBezTo>
                  <a:cubicBezTo>
                    <a:pt x="9201" y="6336"/>
                    <a:pt x="9320" y="5907"/>
                    <a:pt x="9390" y="5475"/>
                  </a:cubicBezTo>
                  <a:cubicBezTo>
                    <a:pt x="9440" y="5203"/>
                    <a:pt x="9456" y="4927"/>
                    <a:pt x="9456" y="4634"/>
                  </a:cubicBezTo>
                  <a:cubicBezTo>
                    <a:pt x="9456" y="4206"/>
                    <a:pt x="9390" y="3777"/>
                    <a:pt x="9271" y="3382"/>
                  </a:cubicBezTo>
                  <a:cubicBezTo>
                    <a:pt x="9234" y="3262"/>
                    <a:pt x="9201" y="3159"/>
                    <a:pt x="9168" y="3056"/>
                  </a:cubicBezTo>
                  <a:cubicBezTo>
                    <a:pt x="9114" y="2937"/>
                    <a:pt x="9065" y="2797"/>
                    <a:pt x="8995" y="2677"/>
                  </a:cubicBezTo>
                  <a:cubicBezTo>
                    <a:pt x="8962" y="2591"/>
                    <a:pt x="8908" y="2488"/>
                    <a:pt x="8859" y="2405"/>
                  </a:cubicBezTo>
                  <a:cubicBezTo>
                    <a:pt x="8838" y="2385"/>
                    <a:pt x="8822" y="2352"/>
                    <a:pt x="8805" y="2319"/>
                  </a:cubicBezTo>
                  <a:cubicBezTo>
                    <a:pt x="8735" y="2216"/>
                    <a:pt x="8669" y="2096"/>
                    <a:pt x="8599" y="1993"/>
                  </a:cubicBezTo>
                  <a:cubicBezTo>
                    <a:pt x="8447" y="1787"/>
                    <a:pt x="8290" y="1598"/>
                    <a:pt x="8117" y="1425"/>
                  </a:cubicBezTo>
                  <a:cubicBezTo>
                    <a:pt x="7829" y="1132"/>
                    <a:pt x="7520" y="877"/>
                    <a:pt x="7141" y="654"/>
                  </a:cubicBezTo>
                  <a:cubicBezTo>
                    <a:pt x="7054" y="617"/>
                    <a:pt x="6968" y="568"/>
                    <a:pt x="6881" y="514"/>
                  </a:cubicBezTo>
                  <a:cubicBezTo>
                    <a:pt x="6572" y="362"/>
                    <a:pt x="6230" y="222"/>
                    <a:pt x="5888" y="139"/>
                  </a:cubicBezTo>
                  <a:cubicBezTo>
                    <a:pt x="5523" y="46"/>
                    <a:pt x="5144" y="1"/>
                    <a:pt x="4770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1"/>
            <p:cNvSpPr/>
            <p:nvPr/>
          </p:nvSpPr>
          <p:spPr>
            <a:xfrm>
              <a:off x="-2197614" y="3004090"/>
              <a:ext cx="468178" cy="467152"/>
            </a:xfrm>
            <a:custGeom>
              <a:avLst/>
              <a:gdLst/>
              <a:ahLst/>
              <a:cxnLst/>
              <a:rect l="l" t="t" r="r" b="b"/>
              <a:pathLst>
                <a:path w="7759" h="7742" extrusionOk="0">
                  <a:moveTo>
                    <a:pt x="3882" y="0"/>
                  </a:moveTo>
                  <a:cubicBezTo>
                    <a:pt x="1735" y="0"/>
                    <a:pt x="1" y="1735"/>
                    <a:pt x="1" y="3861"/>
                  </a:cubicBezTo>
                  <a:cubicBezTo>
                    <a:pt x="1" y="6007"/>
                    <a:pt x="1735" y="7742"/>
                    <a:pt x="3882" y="7742"/>
                  </a:cubicBezTo>
                  <a:cubicBezTo>
                    <a:pt x="6024" y="7742"/>
                    <a:pt x="7759" y="6007"/>
                    <a:pt x="7759" y="3861"/>
                  </a:cubicBezTo>
                  <a:cubicBezTo>
                    <a:pt x="7759" y="1735"/>
                    <a:pt x="6024" y="0"/>
                    <a:pt x="3882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1"/>
            <p:cNvSpPr/>
            <p:nvPr/>
          </p:nvSpPr>
          <p:spPr>
            <a:xfrm>
              <a:off x="-1998735" y="2992625"/>
              <a:ext cx="252885" cy="202923"/>
            </a:xfrm>
            <a:custGeom>
              <a:avLst/>
              <a:gdLst/>
              <a:ahLst/>
              <a:cxnLst/>
              <a:rect l="l" t="t" r="r" b="b"/>
              <a:pathLst>
                <a:path w="4191" h="3363" extrusionOk="0">
                  <a:moveTo>
                    <a:pt x="2164" y="1"/>
                  </a:moveTo>
                  <a:lnTo>
                    <a:pt x="343" y="1393"/>
                  </a:lnTo>
                  <a:cubicBezTo>
                    <a:pt x="50" y="1599"/>
                    <a:pt x="1" y="2011"/>
                    <a:pt x="223" y="2300"/>
                  </a:cubicBezTo>
                  <a:lnTo>
                    <a:pt x="825" y="3107"/>
                  </a:lnTo>
                  <a:cubicBezTo>
                    <a:pt x="956" y="3271"/>
                    <a:pt x="1155" y="3362"/>
                    <a:pt x="1356" y="3362"/>
                  </a:cubicBezTo>
                  <a:cubicBezTo>
                    <a:pt x="1494" y="3362"/>
                    <a:pt x="1632" y="3319"/>
                    <a:pt x="1752" y="3227"/>
                  </a:cubicBezTo>
                  <a:lnTo>
                    <a:pt x="4191" y="1373"/>
                  </a:lnTo>
                  <a:cubicBezTo>
                    <a:pt x="4170" y="1340"/>
                    <a:pt x="4154" y="1323"/>
                    <a:pt x="4121" y="1290"/>
                  </a:cubicBezTo>
                  <a:cubicBezTo>
                    <a:pt x="4034" y="1204"/>
                    <a:pt x="3948" y="1101"/>
                    <a:pt x="3861" y="1014"/>
                  </a:cubicBezTo>
                  <a:cubicBezTo>
                    <a:pt x="3676" y="841"/>
                    <a:pt x="3486" y="689"/>
                    <a:pt x="3280" y="549"/>
                  </a:cubicBezTo>
                  <a:cubicBezTo>
                    <a:pt x="2934" y="326"/>
                    <a:pt x="2576" y="137"/>
                    <a:pt x="2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1"/>
            <p:cNvSpPr/>
            <p:nvPr/>
          </p:nvSpPr>
          <p:spPr>
            <a:xfrm>
              <a:off x="-1901286" y="3110710"/>
              <a:ext cx="223801" cy="237619"/>
            </a:xfrm>
            <a:custGeom>
              <a:avLst/>
              <a:gdLst/>
              <a:ahLst/>
              <a:cxnLst/>
              <a:rect l="l" t="t" r="r" b="b"/>
              <a:pathLst>
                <a:path w="3709" h="3938" extrusionOk="0">
                  <a:moveTo>
                    <a:pt x="3004" y="1"/>
                  </a:moveTo>
                  <a:lnTo>
                    <a:pt x="343" y="1974"/>
                  </a:lnTo>
                  <a:cubicBezTo>
                    <a:pt x="67" y="2197"/>
                    <a:pt x="1" y="2609"/>
                    <a:pt x="223" y="2901"/>
                  </a:cubicBezTo>
                  <a:lnTo>
                    <a:pt x="804" y="3676"/>
                  </a:lnTo>
                  <a:cubicBezTo>
                    <a:pt x="926" y="3849"/>
                    <a:pt x="1121" y="3937"/>
                    <a:pt x="1320" y="3937"/>
                  </a:cubicBezTo>
                  <a:cubicBezTo>
                    <a:pt x="1457" y="3937"/>
                    <a:pt x="1596" y="3896"/>
                    <a:pt x="1715" y="3812"/>
                  </a:cubicBezTo>
                  <a:lnTo>
                    <a:pt x="3709" y="2320"/>
                  </a:lnTo>
                  <a:cubicBezTo>
                    <a:pt x="3688" y="2044"/>
                    <a:pt x="3655" y="1768"/>
                    <a:pt x="3606" y="1496"/>
                  </a:cubicBezTo>
                  <a:cubicBezTo>
                    <a:pt x="3519" y="1064"/>
                    <a:pt x="3363" y="672"/>
                    <a:pt x="3157" y="277"/>
                  </a:cubicBezTo>
                  <a:cubicBezTo>
                    <a:pt x="3124" y="190"/>
                    <a:pt x="3054" y="87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1"/>
            <p:cNvSpPr/>
            <p:nvPr/>
          </p:nvSpPr>
          <p:spPr>
            <a:xfrm>
              <a:off x="-2178004" y="3327209"/>
              <a:ext cx="252945" cy="203225"/>
            </a:xfrm>
            <a:custGeom>
              <a:avLst/>
              <a:gdLst/>
              <a:ahLst/>
              <a:cxnLst/>
              <a:rect l="l" t="t" r="r" b="b"/>
              <a:pathLst>
                <a:path w="4192" h="3368" extrusionOk="0">
                  <a:moveTo>
                    <a:pt x="2855" y="0"/>
                  </a:moveTo>
                  <a:cubicBezTo>
                    <a:pt x="2718" y="0"/>
                    <a:pt x="2578" y="45"/>
                    <a:pt x="2457" y="137"/>
                  </a:cubicBezTo>
                  <a:lnTo>
                    <a:pt x="1" y="1991"/>
                  </a:lnTo>
                  <a:cubicBezTo>
                    <a:pt x="17" y="2008"/>
                    <a:pt x="55" y="2045"/>
                    <a:pt x="71" y="2061"/>
                  </a:cubicBezTo>
                  <a:cubicBezTo>
                    <a:pt x="158" y="2164"/>
                    <a:pt x="240" y="2251"/>
                    <a:pt x="343" y="2337"/>
                  </a:cubicBezTo>
                  <a:cubicBezTo>
                    <a:pt x="516" y="2506"/>
                    <a:pt x="722" y="2663"/>
                    <a:pt x="928" y="2799"/>
                  </a:cubicBezTo>
                  <a:cubicBezTo>
                    <a:pt x="1254" y="3038"/>
                    <a:pt x="1633" y="3227"/>
                    <a:pt x="2028" y="3367"/>
                  </a:cubicBezTo>
                  <a:lnTo>
                    <a:pt x="3866" y="1975"/>
                  </a:lnTo>
                  <a:cubicBezTo>
                    <a:pt x="4138" y="1752"/>
                    <a:pt x="4191" y="1340"/>
                    <a:pt x="3985" y="1064"/>
                  </a:cubicBezTo>
                  <a:lnTo>
                    <a:pt x="3367" y="257"/>
                  </a:lnTo>
                  <a:cubicBezTo>
                    <a:pt x="3237" y="88"/>
                    <a:pt x="3048" y="0"/>
                    <a:pt x="2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1"/>
            <p:cNvSpPr/>
            <p:nvPr/>
          </p:nvSpPr>
          <p:spPr>
            <a:xfrm>
              <a:off x="-2248299" y="3174369"/>
              <a:ext cx="222775" cy="239972"/>
            </a:xfrm>
            <a:custGeom>
              <a:avLst/>
              <a:gdLst/>
              <a:ahLst/>
              <a:cxnLst/>
              <a:rect l="l" t="t" r="r" b="b"/>
              <a:pathLst>
                <a:path w="3692" h="3977" extrusionOk="0">
                  <a:moveTo>
                    <a:pt x="2353" y="1"/>
                  </a:moveTo>
                  <a:cubicBezTo>
                    <a:pt x="2212" y="1"/>
                    <a:pt x="2072" y="45"/>
                    <a:pt x="1957" y="132"/>
                  </a:cubicBezTo>
                  <a:lnTo>
                    <a:pt x="0" y="1677"/>
                  </a:lnTo>
                  <a:cubicBezTo>
                    <a:pt x="16" y="1949"/>
                    <a:pt x="49" y="2225"/>
                    <a:pt x="119" y="2501"/>
                  </a:cubicBezTo>
                  <a:cubicBezTo>
                    <a:pt x="222" y="2913"/>
                    <a:pt x="375" y="3325"/>
                    <a:pt x="581" y="3700"/>
                  </a:cubicBezTo>
                  <a:cubicBezTo>
                    <a:pt x="635" y="3787"/>
                    <a:pt x="684" y="3890"/>
                    <a:pt x="738" y="3976"/>
                  </a:cubicBezTo>
                  <a:lnTo>
                    <a:pt x="3362" y="1933"/>
                  </a:lnTo>
                  <a:cubicBezTo>
                    <a:pt x="3638" y="1710"/>
                    <a:pt x="3692" y="1298"/>
                    <a:pt x="3465" y="1022"/>
                  </a:cubicBezTo>
                  <a:lnTo>
                    <a:pt x="2868" y="252"/>
                  </a:lnTo>
                  <a:cubicBezTo>
                    <a:pt x="2737" y="83"/>
                    <a:pt x="2545" y="1"/>
                    <a:pt x="2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1"/>
            <p:cNvSpPr/>
            <p:nvPr/>
          </p:nvSpPr>
          <p:spPr>
            <a:xfrm>
              <a:off x="-1863996" y="3269645"/>
              <a:ext cx="154229" cy="127378"/>
            </a:xfrm>
            <a:custGeom>
              <a:avLst/>
              <a:gdLst/>
              <a:ahLst/>
              <a:cxnLst/>
              <a:rect l="l" t="t" r="r" b="b"/>
              <a:pathLst>
                <a:path w="2556" h="2111" extrusionOk="0">
                  <a:moveTo>
                    <a:pt x="1881" y="0"/>
                  </a:moveTo>
                  <a:cubicBezTo>
                    <a:pt x="1756" y="0"/>
                    <a:pt x="1631" y="38"/>
                    <a:pt x="1525" y="115"/>
                  </a:cubicBezTo>
                  <a:lnTo>
                    <a:pt x="310" y="1025"/>
                  </a:lnTo>
                  <a:cubicBezTo>
                    <a:pt x="50" y="1231"/>
                    <a:pt x="1" y="1606"/>
                    <a:pt x="186" y="1866"/>
                  </a:cubicBezTo>
                  <a:cubicBezTo>
                    <a:pt x="308" y="2026"/>
                    <a:pt x="489" y="2111"/>
                    <a:pt x="671" y="2111"/>
                  </a:cubicBezTo>
                  <a:cubicBezTo>
                    <a:pt x="798" y="2111"/>
                    <a:pt x="924" y="2070"/>
                    <a:pt x="1031" y="1985"/>
                  </a:cubicBezTo>
                  <a:lnTo>
                    <a:pt x="2246" y="1075"/>
                  </a:lnTo>
                  <a:cubicBezTo>
                    <a:pt x="2506" y="869"/>
                    <a:pt x="2555" y="490"/>
                    <a:pt x="2370" y="234"/>
                  </a:cubicBezTo>
                  <a:cubicBezTo>
                    <a:pt x="2247" y="80"/>
                    <a:pt x="2064" y="0"/>
                    <a:pt x="1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1"/>
            <p:cNvSpPr/>
            <p:nvPr/>
          </p:nvSpPr>
          <p:spPr>
            <a:xfrm>
              <a:off x="-2187175" y="3208460"/>
              <a:ext cx="101492" cy="79045"/>
            </a:xfrm>
            <a:custGeom>
              <a:avLst/>
              <a:gdLst/>
              <a:ahLst/>
              <a:cxnLst/>
              <a:rect l="l" t="t" r="r" b="b"/>
              <a:pathLst>
                <a:path w="1682" h="1310" extrusionOk="0">
                  <a:moveTo>
                    <a:pt x="1495" y="0"/>
                  </a:moveTo>
                  <a:cubicBezTo>
                    <a:pt x="1460" y="0"/>
                    <a:pt x="1423" y="9"/>
                    <a:pt x="1389" y="29"/>
                  </a:cubicBezTo>
                  <a:lnTo>
                    <a:pt x="83" y="1009"/>
                  </a:lnTo>
                  <a:cubicBezTo>
                    <a:pt x="17" y="1059"/>
                    <a:pt x="1" y="1162"/>
                    <a:pt x="50" y="1248"/>
                  </a:cubicBezTo>
                  <a:cubicBezTo>
                    <a:pt x="89" y="1287"/>
                    <a:pt x="138" y="1310"/>
                    <a:pt x="186" y="1310"/>
                  </a:cubicBezTo>
                  <a:cubicBezTo>
                    <a:pt x="223" y="1310"/>
                    <a:pt x="260" y="1296"/>
                    <a:pt x="289" y="1265"/>
                  </a:cubicBezTo>
                  <a:lnTo>
                    <a:pt x="1595" y="288"/>
                  </a:lnTo>
                  <a:cubicBezTo>
                    <a:pt x="1665" y="235"/>
                    <a:pt x="1682" y="132"/>
                    <a:pt x="1628" y="62"/>
                  </a:cubicBezTo>
                  <a:cubicBezTo>
                    <a:pt x="1598" y="22"/>
                    <a:pt x="1548" y="0"/>
                    <a:pt x="1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1"/>
            <p:cNvSpPr/>
            <p:nvPr/>
          </p:nvSpPr>
          <p:spPr>
            <a:xfrm>
              <a:off x="-2030775" y="3321296"/>
              <a:ext cx="101492" cy="79287"/>
            </a:xfrm>
            <a:custGeom>
              <a:avLst/>
              <a:gdLst/>
              <a:ahLst/>
              <a:cxnLst/>
              <a:rect l="l" t="t" r="r" b="b"/>
              <a:pathLst>
                <a:path w="1682" h="1314" extrusionOk="0">
                  <a:moveTo>
                    <a:pt x="1481" y="1"/>
                  </a:moveTo>
                  <a:cubicBezTo>
                    <a:pt x="1448" y="1"/>
                    <a:pt x="1416" y="10"/>
                    <a:pt x="1389" y="29"/>
                  </a:cubicBezTo>
                  <a:lnTo>
                    <a:pt x="87" y="1026"/>
                  </a:lnTo>
                  <a:cubicBezTo>
                    <a:pt x="17" y="1076"/>
                    <a:pt x="0" y="1179"/>
                    <a:pt x="50" y="1249"/>
                  </a:cubicBezTo>
                  <a:cubicBezTo>
                    <a:pt x="91" y="1291"/>
                    <a:pt x="145" y="1314"/>
                    <a:pt x="197" y="1314"/>
                  </a:cubicBezTo>
                  <a:cubicBezTo>
                    <a:pt x="231" y="1314"/>
                    <a:pt x="265" y="1303"/>
                    <a:pt x="293" y="1282"/>
                  </a:cubicBezTo>
                  <a:lnTo>
                    <a:pt x="1595" y="305"/>
                  </a:lnTo>
                  <a:cubicBezTo>
                    <a:pt x="1665" y="235"/>
                    <a:pt x="1681" y="132"/>
                    <a:pt x="1632" y="66"/>
                  </a:cubicBezTo>
                  <a:cubicBezTo>
                    <a:pt x="1589" y="24"/>
                    <a:pt x="1534" y="1"/>
                    <a:pt x="1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1"/>
            <p:cNvSpPr/>
            <p:nvPr/>
          </p:nvSpPr>
          <p:spPr>
            <a:xfrm>
              <a:off x="-1819466" y="3171171"/>
              <a:ext cx="100466" cy="79226"/>
            </a:xfrm>
            <a:custGeom>
              <a:avLst/>
              <a:gdLst/>
              <a:ahLst/>
              <a:cxnLst/>
              <a:rect l="l" t="t" r="r" b="b"/>
              <a:pathLst>
                <a:path w="1665" h="1313" extrusionOk="0">
                  <a:moveTo>
                    <a:pt x="1482" y="0"/>
                  </a:moveTo>
                  <a:cubicBezTo>
                    <a:pt x="1449" y="0"/>
                    <a:pt x="1416" y="9"/>
                    <a:pt x="1389" y="29"/>
                  </a:cubicBezTo>
                  <a:lnTo>
                    <a:pt x="87" y="1026"/>
                  </a:lnTo>
                  <a:cubicBezTo>
                    <a:pt x="17" y="1075"/>
                    <a:pt x="0" y="1178"/>
                    <a:pt x="50" y="1248"/>
                  </a:cubicBezTo>
                  <a:cubicBezTo>
                    <a:pt x="82" y="1290"/>
                    <a:pt x="131" y="1313"/>
                    <a:pt x="180" y="1313"/>
                  </a:cubicBezTo>
                  <a:cubicBezTo>
                    <a:pt x="213" y="1313"/>
                    <a:pt x="246" y="1303"/>
                    <a:pt x="272" y="1281"/>
                  </a:cubicBezTo>
                  <a:lnTo>
                    <a:pt x="1578" y="305"/>
                  </a:lnTo>
                  <a:cubicBezTo>
                    <a:pt x="1665" y="235"/>
                    <a:pt x="1665" y="132"/>
                    <a:pt x="1611" y="62"/>
                  </a:cubicBezTo>
                  <a:cubicBezTo>
                    <a:pt x="1581" y="22"/>
                    <a:pt x="1532" y="0"/>
                    <a:pt x="1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1"/>
            <p:cNvSpPr/>
            <p:nvPr/>
          </p:nvSpPr>
          <p:spPr>
            <a:xfrm>
              <a:off x="-2044231" y="3111012"/>
              <a:ext cx="101492" cy="78563"/>
            </a:xfrm>
            <a:custGeom>
              <a:avLst/>
              <a:gdLst/>
              <a:ahLst/>
              <a:cxnLst/>
              <a:rect l="l" t="t" r="r" b="b"/>
              <a:pathLst>
                <a:path w="1682" h="1302" extrusionOk="0">
                  <a:moveTo>
                    <a:pt x="1482" y="0"/>
                  </a:moveTo>
                  <a:cubicBezTo>
                    <a:pt x="1449" y="0"/>
                    <a:pt x="1416" y="9"/>
                    <a:pt x="1389" y="29"/>
                  </a:cubicBezTo>
                  <a:lnTo>
                    <a:pt x="83" y="1009"/>
                  </a:lnTo>
                  <a:cubicBezTo>
                    <a:pt x="17" y="1059"/>
                    <a:pt x="1" y="1162"/>
                    <a:pt x="50" y="1232"/>
                  </a:cubicBezTo>
                  <a:cubicBezTo>
                    <a:pt x="89" y="1280"/>
                    <a:pt x="139" y="1302"/>
                    <a:pt x="186" y="1302"/>
                  </a:cubicBezTo>
                  <a:cubicBezTo>
                    <a:pt x="224" y="1302"/>
                    <a:pt x="260" y="1288"/>
                    <a:pt x="289" y="1265"/>
                  </a:cubicBezTo>
                  <a:lnTo>
                    <a:pt x="1595" y="288"/>
                  </a:lnTo>
                  <a:cubicBezTo>
                    <a:pt x="1665" y="235"/>
                    <a:pt x="1682" y="132"/>
                    <a:pt x="1628" y="66"/>
                  </a:cubicBezTo>
                  <a:cubicBezTo>
                    <a:pt x="1588" y="23"/>
                    <a:pt x="1534" y="0"/>
                    <a:pt x="1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1"/>
            <p:cNvSpPr/>
            <p:nvPr/>
          </p:nvSpPr>
          <p:spPr>
            <a:xfrm>
              <a:off x="-2053644" y="2998840"/>
              <a:ext cx="101492" cy="78864"/>
            </a:xfrm>
            <a:custGeom>
              <a:avLst/>
              <a:gdLst/>
              <a:ahLst/>
              <a:cxnLst/>
              <a:rect l="l" t="t" r="r" b="b"/>
              <a:pathLst>
                <a:path w="1682" h="1307" extrusionOk="0">
                  <a:moveTo>
                    <a:pt x="1505" y="0"/>
                  </a:moveTo>
                  <a:cubicBezTo>
                    <a:pt x="1467" y="0"/>
                    <a:pt x="1428" y="12"/>
                    <a:pt x="1393" y="34"/>
                  </a:cubicBezTo>
                  <a:lnTo>
                    <a:pt x="87" y="1014"/>
                  </a:lnTo>
                  <a:cubicBezTo>
                    <a:pt x="17" y="1064"/>
                    <a:pt x="0" y="1167"/>
                    <a:pt x="54" y="1237"/>
                  </a:cubicBezTo>
                  <a:cubicBezTo>
                    <a:pt x="91" y="1285"/>
                    <a:pt x="139" y="1306"/>
                    <a:pt x="187" y="1306"/>
                  </a:cubicBezTo>
                  <a:cubicBezTo>
                    <a:pt x="225" y="1306"/>
                    <a:pt x="262" y="1293"/>
                    <a:pt x="293" y="1270"/>
                  </a:cubicBezTo>
                  <a:lnTo>
                    <a:pt x="1599" y="293"/>
                  </a:lnTo>
                  <a:cubicBezTo>
                    <a:pt x="1665" y="240"/>
                    <a:pt x="1681" y="137"/>
                    <a:pt x="1632" y="71"/>
                  </a:cubicBezTo>
                  <a:cubicBezTo>
                    <a:pt x="1601" y="21"/>
                    <a:pt x="1555" y="0"/>
                    <a:pt x="15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1"/>
            <p:cNvSpPr/>
            <p:nvPr/>
          </p:nvSpPr>
          <p:spPr>
            <a:xfrm>
              <a:off x="-1970858" y="3427675"/>
              <a:ext cx="101733" cy="78563"/>
            </a:xfrm>
            <a:custGeom>
              <a:avLst/>
              <a:gdLst/>
              <a:ahLst/>
              <a:cxnLst/>
              <a:rect l="l" t="t" r="r" b="b"/>
              <a:pathLst>
                <a:path w="1686" h="1302" extrusionOk="0">
                  <a:moveTo>
                    <a:pt x="1495" y="0"/>
                  </a:moveTo>
                  <a:cubicBezTo>
                    <a:pt x="1459" y="0"/>
                    <a:pt x="1423" y="13"/>
                    <a:pt x="1393" y="34"/>
                  </a:cubicBezTo>
                  <a:lnTo>
                    <a:pt x="87" y="1014"/>
                  </a:lnTo>
                  <a:cubicBezTo>
                    <a:pt x="21" y="1064"/>
                    <a:pt x="0" y="1167"/>
                    <a:pt x="54" y="1237"/>
                  </a:cubicBezTo>
                  <a:cubicBezTo>
                    <a:pt x="83" y="1279"/>
                    <a:pt x="132" y="1302"/>
                    <a:pt x="185" y="1302"/>
                  </a:cubicBezTo>
                  <a:cubicBezTo>
                    <a:pt x="220" y="1302"/>
                    <a:pt x="258" y="1291"/>
                    <a:pt x="293" y="1270"/>
                  </a:cubicBezTo>
                  <a:lnTo>
                    <a:pt x="1599" y="293"/>
                  </a:lnTo>
                  <a:cubicBezTo>
                    <a:pt x="1669" y="240"/>
                    <a:pt x="1685" y="137"/>
                    <a:pt x="1615" y="71"/>
                  </a:cubicBezTo>
                  <a:cubicBezTo>
                    <a:pt x="1587" y="22"/>
                    <a:pt x="1541" y="0"/>
                    <a:pt x="1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38"/>
          <p:cNvGrpSpPr/>
          <p:nvPr/>
        </p:nvGrpSpPr>
        <p:grpSpPr>
          <a:xfrm>
            <a:off x="-814378" y="-441581"/>
            <a:ext cx="9543563" cy="5286976"/>
            <a:chOff x="-814378" y="-441581"/>
            <a:chExt cx="9543563" cy="5286976"/>
          </a:xfrm>
        </p:grpSpPr>
        <p:sp>
          <p:nvSpPr>
            <p:cNvPr id="387" name="Google Shape;387;p38"/>
            <p:cNvSpPr/>
            <p:nvPr/>
          </p:nvSpPr>
          <p:spPr>
            <a:xfrm rot="2068772">
              <a:off x="-988452" y="4076614"/>
              <a:ext cx="2167946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 rot="2069230">
              <a:off x="6379991" y="4264328"/>
              <a:ext cx="1866053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 rot="2068741">
              <a:off x="3989859" y="4361930"/>
              <a:ext cx="839951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 rot="2069005">
              <a:off x="3343882" y="392002"/>
              <a:ext cx="2962549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 rot="2068741">
              <a:off x="7946659" y="59430"/>
              <a:ext cx="839951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 rot="2068741">
              <a:off x="1810384" y="992905"/>
              <a:ext cx="839951" cy="5783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38"/>
          <p:cNvSpPr txBox="1">
            <a:spLocks noGrp="1"/>
          </p:cNvSpPr>
          <p:nvPr>
            <p:ph type="title"/>
          </p:nvPr>
        </p:nvSpPr>
        <p:spPr>
          <a:xfrm>
            <a:off x="1646248" y="33130"/>
            <a:ext cx="3352118" cy="82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Warm Up</a:t>
            </a:r>
            <a:endParaRPr sz="4800" dirty="0"/>
          </a:p>
        </p:txBody>
      </p:sp>
      <p:grpSp>
        <p:nvGrpSpPr>
          <p:cNvPr id="394" name="Google Shape;394;p38"/>
          <p:cNvGrpSpPr/>
          <p:nvPr/>
        </p:nvGrpSpPr>
        <p:grpSpPr>
          <a:xfrm>
            <a:off x="7472095" y="760234"/>
            <a:ext cx="1101561" cy="1100988"/>
            <a:chOff x="7223720" y="666650"/>
            <a:chExt cx="1101561" cy="1100988"/>
          </a:xfrm>
        </p:grpSpPr>
        <p:sp>
          <p:nvSpPr>
            <p:cNvPr id="395" name="Google Shape;395;p38"/>
            <p:cNvSpPr/>
            <p:nvPr/>
          </p:nvSpPr>
          <p:spPr>
            <a:xfrm>
              <a:off x="7223720" y="666650"/>
              <a:ext cx="1101561" cy="1100988"/>
            </a:xfrm>
            <a:custGeom>
              <a:avLst/>
              <a:gdLst/>
              <a:ahLst/>
              <a:cxnLst/>
              <a:rect l="l" t="t" r="r" b="b"/>
              <a:pathLst>
                <a:path w="7693" h="7689" extrusionOk="0">
                  <a:moveTo>
                    <a:pt x="3844" y="0"/>
                  </a:moveTo>
                  <a:cubicBezTo>
                    <a:pt x="1735" y="0"/>
                    <a:pt x="0" y="1714"/>
                    <a:pt x="0" y="3844"/>
                  </a:cubicBezTo>
                  <a:cubicBezTo>
                    <a:pt x="0" y="5974"/>
                    <a:pt x="1735" y="7688"/>
                    <a:pt x="3844" y="7688"/>
                  </a:cubicBezTo>
                  <a:cubicBezTo>
                    <a:pt x="5975" y="7688"/>
                    <a:pt x="7693" y="5974"/>
                    <a:pt x="7693" y="3844"/>
                  </a:cubicBezTo>
                  <a:cubicBezTo>
                    <a:pt x="7693" y="1714"/>
                    <a:pt x="5975" y="0"/>
                    <a:pt x="3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7329252" y="772182"/>
              <a:ext cx="892790" cy="889783"/>
            </a:xfrm>
            <a:custGeom>
              <a:avLst/>
              <a:gdLst/>
              <a:ahLst/>
              <a:cxnLst/>
              <a:rect l="l" t="t" r="r" b="b"/>
              <a:pathLst>
                <a:path w="6235" h="6214" extrusionOk="0">
                  <a:moveTo>
                    <a:pt x="3107" y="1"/>
                  </a:moveTo>
                  <a:cubicBezTo>
                    <a:pt x="1394" y="1"/>
                    <a:pt x="1" y="1389"/>
                    <a:pt x="1" y="3107"/>
                  </a:cubicBezTo>
                  <a:cubicBezTo>
                    <a:pt x="1" y="4825"/>
                    <a:pt x="1394" y="6214"/>
                    <a:pt x="3107" y="6214"/>
                  </a:cubicBezTo>
                  <a:cubicBezTo>
                    <a:pt x="4826" y="6214"/>
                    <a:pt x="6235" y="4825"/>
                    <a:pt x="6235" y="3107"/>
                  </a:cubicBezTo>
                  <a:cubicBezTo>
                    <a:pt x="6235" y="1389"/>
                    <a:pt x="4826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7329252" y="843634"/>
              <a:ext cx="889926" cy="580349"/>
            </a:xfrm>
            <a:custGeom>
              <a:avLst/>
              <a:gdLst/>
              <a:ahLst/>
              <a:cxnLst/>
              <a:rect l="l" t="t" r="r" b="b"/>
              <a:pathLst>
                <a:path w="6215" h="4053" extrusionOk="0">
                  <a:moveTo>
                    <a:pt x="1426" y="0"/>
                  </a:moveTo>
                  <a:cubicBezTo>
                    <a:pt x="569" y="548"/>
                    <a:pt x="1" y="1508"/>
                    <a:pt x="1" y="2608"/>
                  </a:cubicBezTo>
                  <a:cubicBezTo>
                    <a:pt x="1" y="2765"/>
                    <a:pt x="17" y="2917"/>
                    <a:pt x="34" y="3074"/>
                  </a:cubicBezTo>
                  <a:cubicBezTo>
                    <a:pt x="54" y="3053"/>
                    <a:pt x="71" y="3053"/>
                    <a:pt x="87" y="3053"/>
                  </a:cubicBezTo>
                  <a:cubicBezTo>
                    <a:pt x="154" y="3044"/>
                    <a:pt x="221" y="3040"/>
                    <a:pt x="287" y="3040"/>
                  </a:cubicBezTo>
                  <a:cubicBezTo>
                    <a:pt x="966" y="3040"/>
                    <a:pt x="1608" y="3491"/>
                    <a:pt x="2250" y="3758"/>
                  </a:cubicBezTo>
                  <a:cubicBezTo>
                    <a:pt x="2710" y="3963"/>
                    <a:pt x="3211" y="4052"/>
                    <a:pt x="3702" y="4052"/>
                  </a:cubicBezTo>
                  <a:cubicBezTo>
                    <a:pt x="3744" y="4052"/>
                    <a:pt x="3787" y="4052"/>
                    <a:pt x="3828" y="4050"/>
                  </a:cubicBezTo>
                  <a:cubicBezTo>
                    <a:pt x="4072" y="4050"/>
                    <a:pt x="4311" y="4017"/>
                    <a:pt x="4500" y="3861"/>
                  </a:cubicBezTo>
                  <a:cubicBezTo>
                    <a:pt x="4566" y="3811"/>
                    <a:pt x="4620" y="3741"/>
                    <a:pt x="4653" y="3655"/>
                  </a:cubicBezTo>
                  <a:cubicBezTo>
                    <a:pt x="4772" y="3346"/>
                    <a:pt x="4533" y="3107"/>
                    <a:pt x="4257" y="3037"/>
                  </a:cubicBezTo>
                  <a:cubicBezTo>
                    <a:pt x="4164" y="3004"/>
                    <a:pt x="4066" y="2996"/>
                    <a:pt x="3966" y="2996"/>
                  </a:cubicBezTo>
                  <a:cubicBezTo>
                    <a:pt x="3866" y="2996"/>
                    <a:pt x="3763" y="3004"/>
                    <a:pt x="3660" y="3004"/>
                  </a:cubicBezTo>
                  <a:cubicBezTo>
                    <a:pt x="3599" y="3008"/>
                    <a:pt x="3539" y="3010"/>
                    <a:pt x="3479" y="3010"/>
                  </a:cubicBezTo>
                  <a:cubicBezTo>
                    <a:pt x="3282" y="3010"/>
                    <a:pt x="3088" y="2987"/>
                    <a:pt x="2901" y="2934"/>
                  </a:cubicBezTo>
                  <a:cubicBezTo>
                    <a:pt x="2457" y="2814"/>
                    <a:pt x="2506" y="2180"/>
                    <a:pt x="2955" y="2110"/>
                  </a:cubicBezTo>
                  <a:cubicBezTo>
                    <a:pt x="3107" y="2093"/>
                    <a:pt x="3264" y="2093"/>
                    <a:pt x="3416" y="2093"/>
                  </a:cubicBezTo>
                  <a:cubicBezTo>
                    <a:pt x="4241" y="2140"/>
                    <a:pt x="5069" y="2328"/>
                    <a:pt x="5869" y="2328"/>
                  </a:cubicBezTo>
                  <a:cubicBezTo>
                    <a:pt x="5985" y="2328"/>
                    <a:pt x="6100" y="2325"/>
                    <a:pt x="6214" y="2316"/>
                  </a:cubicBezTo>
                  <a:cubicBezTo>
                    <a:pt x="6165" y="1784"/>
                    <a:pt x="5975" y="1302"/>
                    <a:pt x="5699" y="874"/>
                  </a:cubicBezTo>
                  <a:cubicBezTo>
                    <a:pt x="4896" y="824"/>
                    <a:pt x="4088" y="824"/>
                    <a:pt x="3281" y="705"/>
                  </a:cubicBezTo>
                  <a:cubicBezTo>
                    <a:pt x="2543" y="602"/>
                    <a:pt x="1991" y="342"/>
                    <a:pt x="1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7402996" y="1446324"/>
              <a:ext cx="720532" cy="215644"/>
            </a:xfrm>
            <a:custGeom>
              <a:avLst/>
              <a:gdLst/>
              <a:ahLst/>
              <a:cxnLst/>
              <a:rect l="l" t="t" r="r" b="b"/>
              <a:pathLst>
                <a:path w="5032" h="1506" extrusionOk="0">
                  <a:moveTo>
                    <a:pt x="467" y="0"/>
                  </a:moveTo>
                  <a:cubicBezTo>
                    <a:pt x="302" y="0"/>
                    <a:pt x="142" y="40"/>
                    <a:pt x="1" y="117"/>
                  </a:cubicBezTo>
                  <a:cubicBezTo>
                    <a:pt x="570" y="958"/>
                    <a:pt x="1513" y="1506"/>
                    <a:pt x="2592" y="1506"/>
                  </a:cubicBezTo>
                  <a:cubicBezTo>
                    <a:pt x="3590" y="1506"/>
                    <a:pt x="4463" y="1044"/>
                    <a:pt x="5032" y="323"/>
                  </a:cubicBezTo>
                  <a:lnTo>
                    <a:pt x="5032" y="323"/>
                  </a:lnTo>
                  <a:cubicBezTo>
                    <a:pt x="4517" y="389"/>
                    <a:pt x="4002" y="632"/>
                    <a:pt x="3470" y="649"/>
                  </a:cubicBezTo>
                  <a:cubicBezTo>
                    <a:pt x="3369" y="656"/>
                    <a:pt x="3267" y="660"/>
                    <a:pt x="3165" y="660"/>
                  </a:cubicBezTo>
                  <a:cubicBezTo>
                    <a:pt x="2576" y="660"/>
                    <a:pt x="1984" y="539"/>
                    <a:pt x="1443" y="307"/>
                  </a:cubicBezTo>
                  <a:cubicBezTo>
                    <a:pt x="1188" y="204"/>
                    <a:pt x="911" y="64"/>
                    <a:pt x="635" y="14"/>
                  </a:cubicBezTo>
                  <a:cubicBezTo>
                    <a:pt x="579" y="5"/>
                    <a:pt x="523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38"/>
          <p:cNvGrpSpPr/>
          <p:nvPr/>
        </p:nvGrpSpPr>
        <p:grpSpPr>
          <a:xfrm>
            <a:off x="2616407" y="4012588"/>
            <a:ext cx="885057" cy="885057"/>
            <a:chOff x="1149403" y="3274871"/>
            <a:chExt cx="885057" cy="885057"/>
          </a:xfrm>
        </p:grpSpPr>
        <p:sp>
          <p:nvSpPr>
            <p:cNvPr id="400" name="Google Shape;400;p38"/>
            <p:cNvSpPr/>
            <p:nvPr/>
          </p:nvSpPr>
          <p:spPr>
            <a:xfrm>
              <a:off x="1149403" y="3274871"/>
              <a:ext cx="885057" cy="885057"/>
            </a:xfrm>
            <a:custGeom>
              <a:avLst/>
              <a:gdLst/>
              <a:ahLst/>
              <a:cxnLst/>
              <a:rect l="l" t="t" r="r" b="b"/>
              <a:pathLst>
                <a:path w="6181" h="6181" extrusionOk="0">
                  <a:moveTo>
                    <a:pt x="3091" y="0"/>
                  </a:moveTo>
                  <a:cubicBezTo>
                    <a:pt x="1393" y="0"/>
                    <a:pt x="1" y="1389"/>
                    <a:pt x="1" y="3090"/>
                  </a:cubicBezTo>
                  <a:cubicBezTo>
                    <a:pt x="1" y="4788"/>
                    <a:pt x="1393" y="6180"/>
                    <a:pt x="3091" y="6180"/>
                  </a:cubicBezTo>
                  <a:cubicBezTo>
                    <a:pt x="4792" y="6180"/>
                    <a:pt x="6181" y="4788"/>
                    <a:pt x="6181" y="3090"/>
                  </a:cubicBezTo>
                  <a:cubicBezTo>
                    <a:pt x="6181" y="1389"/>
                    <a:pt x="4792" y="0"/>
                    <a:pt x="30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213123" y="3338591"/>
              <a:ext cx="757618" cy="757046"/>
            </a:xfrm>
            <a:custGeom>
              <a:avLst/>
              <a:gdLst/>
              <a:ahLst/>
              <a:cxnLst/>
              <a:rect l="l" t="t" r="r" b="b"/>
              <a:pathLst>
                <a:path w="5291" h="5287" extrusionOk="0">
                  <a:moveTo>
                    <a:pt x="2646" y="0"/>
                  </a:moveTo>
                  <a:cubicBezTo>
                    <a:pt x="1187" y="0"/>
                    <a:pt x="1" y="1183"/>
                    <a:pt x="1" y="2645"/>
                  </a:cubicBezTo>
                  <a:cubicBezTo>
                    <a:pt x="1" y="4104"/>
                    <a:pt x="1187" y="5286"/>
                    <a:pt x="2646" y="5286"/>
                  </a:cubicBezTo>
                  <a:cubicBezTo>
                    <a:pt x="4104" y="5286"/>
                    <a:pt x="5291" y="4104"/>
                    <a:pt x="5291" y="2645"/>
                  </a:cubicBezTo>
                  <a:cubicBezTo>
                    <a:pt x="5291" y="1183"/>
                    <a:pt x="4104" y="0"/>
                    <a:pt x="2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213123" y="3448848"/>
              <a:ext cx="757618" cy="619583"/>
            </a:xfrm>
            <a:custGeom>
              <a:avLst/>
              <a:gdLst/>
              <a:ahLst/>
              <a:cxnLst/>
              <a:rect l="l" t="t" r="r" b="b"/>
              <a:pathLst>
                <a:path w="5291" h="4327" extrusionOk="0">
                  <a:moveTo>
                    <a:pt x="775" y="1"/>
                  </a:moveTo>
                  <a:cubicBezTo>
                    <a:pt x="310" y="483"/>
                    <a:pt x="1" y="1154"/>
                    <a:pt x="1" y="1875"/>
                  </a:cubicBezTo>
                  <a:cubicBezTo>
                    <a:pt x="1" y="2988"/>
                    <a:pt x="689" y="3935"/>
                    <a:pt x="1649" y="4327"/>
                  </a:cubicBezTo>
                  <a:cubicBezTo>
                    <a:pt x="1892" y="4174"/>
                    <a:pt x="2114" y="3985"/>
                    <a:pt x="2370" y="3915"/>
                  </a:cubicBezTo>
                  <a:cubicBezTo>
                    <a:pt x="2474" y="3890"/>
                    <a:pt x="2578" y="3881"/>
                    <a:pt x="2683" y="3881"/>
                  </a:cubicBezTo>
                  <a:cubicBezTo>
                    <a:pt x="2856" y="3881"/>
                    <a:pt x="3032" y="3904"/>
                    <a:pt x="3214" y="3915"/>
                  </a:cubicBezTo>
                  <a:cubicBezTo>
                    <a:pt x="3486" y="3915"/>
                    <a:pt x="3795" y="3882"/>
                    <a:pt x="3985" y="3676"/>
                  </a:cubicBezTo>
                  <a:cubicBezTo>
                    <a:pt x="4071" y="3589"/>
                    <a:pt x="4121" y="3437"/>
                    <a:pt x="4055" y="3334"/>
                  </a:cubicBezTo>
                  <a:cubicBezTo>
                    <a:pt x="4038" y="3280"/>
                    <a:pt x="3985" y="3247"/>
                    <a:pt x="3952" y="3231"/>
                  </a:cubicBezTo>
                  <a:cubicBezTo>
                    <a:pt x="3820" y="3150"/>
                    <a:pt x="3679" y="3121"/>
                    <a:pt x="3532" y="3121"/>
                  </a:cubicBezTo>
                  <a:cubicBezTo>
                    <a:pt x="3239" y="3121"/>
                    <a:pt x="2926" y="3236"/>
                    <a:pt x="2629" y="3280"/>
                  </a:cubicBezTo>
                  <a:cubicBezTo>
                    <a:pt x="2587" y="3285"/>
                    <a:pt x="2545" y="3289"/>
                    <a:pt x="2503" y="3289"/>
                  </a:cubicBezTo>
                  <a:cubicBezTo>
                    <a:pt x="2409" y="3289"/>
                    <a:pt x="2316" y="3271"/>
                    <a:pt x="2234" y="3214"/>
                  </a:cubicBezTo>
                  <a:cubicBezTo>
                    <a:pt x="2131" y="3128"/>
                    <a:pt x="2114" y="2922"/>
                    <a:pt x="2250" y="2868"/>
                  </a:cubicBezTo>
                  <a:cubicBezTo>
                    <a:pt x="2285" y="2860"/>
                    <a:pt x="2320" y="2860"/>
                    <a:pt x="2355" y="2860"/>
                  </a:cubicBezTo>
                  <a:cubicBezTo>
                    <a:pt x="2389" y="2860"/>
                    <a:pt x="2423" y="2860"/>
                    <a:pt x="2456" y="2852"/>
                  </a:cubicBezTo>
                  <a:cubicBezTo>
                    <a:pt x="2576" y="2819"/>
                    <a:pt x="2646" y="2646"/>
                    <a:pt x="2596" y="2526"/>
                  </a:cubicBezTo>
                  <a:cubicBezTo>
                    <a:pt x="2543" y="2407"/>
                    <a:pt x="2423" y="2337"/>
                    <a:pt x="2304" y="2320"/>
                  </a:cubicBezTo>
                  <a:cubicBezTo>
                    <a:pt x="2164" y="2320"/>
                    <a:pt x="2028" y="2353"/>
                    <a:pt x="1892" y="2353"/>
                  </a:cubicBezTo>
                  <a:cubicBezTo>
                    <a:pt x="1870" y="2356"/>
                    <a:pt x="1849" y="2357"/>
                    <a:pt x="1827" y="2357"/>
                  </a:cubicBezTo>
                  <a:cubicBezTo>
                    <a:pt x="1707" y="2357"/>
                    <a:pt x="1591" y="2316"/>
                    <a:pt x="1546" y="2201"/>
                  </a:cubicBezTo>
                  <a:cubicBezTo>
                    <a:pt x="1480" y="2061"/>
                    <a:pt x="1583" y="1892"/>
                    <a:pt x="1719" y="1822"/>
                  </a:cubicBezTo>
                  <a:cubicBezTo>
                    <a:pt x="1797" y="1797"/>
                    <a:pt x="1874" y="1789"/>
                    <a:pt x="1952" y="1789"/>
                  </a:cubicBezTo>
                  <a:cubicBezTo>
                    <a:pt x="2029" y="1789"/>
                    <a:pt x="2106" y="1797"/>
                    <a:pt x="2184" y="1805"/>
                  </a:cubicBezTo>
                  <a:cubicBezTo>
                    <a:pt x="2703" y="1861"/>
                    <a:pt x="3221" y="1912"/>
                    <a:pt x="3734" y="1912"/>
                  </a:cubicBezTo>
                  <a:cubicBezTo>
                    <a:pt x="4171" y="1912"/>
                    <a:pt x="4605" y="1875"/>
                    <a:pt x="5031" y="1772"/>
                  </a:cubicBezTo>
                  <a:cubicBezTo>
                    <a:pt x="5118" y="1752"/>
                    <a:pt x="5204" y="1735"/>
                    <a:pt x="5291" y="1702"/>
                  </a:cubicBezTo>
                  <a:cubicBezTo>
                    <a:pt x="5254" y="1237"/>
                    <a:pt x="5101" y="808"/>
                    <a:pt x="4862" y="450"/>
                  </a:cubicBezTo>
                  <a:cubicBezTo>
                    <a:pt x="4575" y="396"/>
                    <a:pt x="4268" y="376"/>
                    <a:pt x="3962" y="376"/>
                  </a:cubicBezTo>
                  <a:cubicBezTo>
                    <a:pt x="3773" y="376"/>
                    <a:pt x="3584" y="384"/>
                    <a:pt x="3400" y="396"/>
                  </a:cubicBezTo>
                  <a:cubicBezTo>
                    <a:pt x="3076" y="417"/>
                    <a:pt x="2747" y="443"/>
                    <a:pt x="2423" y="443"/>
                  </a:cubicBezTo>
                  <a:cubicBezTo>
                    <a:pt x="1921" y="443"/>
                    <a:pt x="1429" y="381"/>
                    <a:pt x="981" y="141"/>
                  </a:cubicBezTo>
                  <a:cubicBezTo>
                    <a:pt x="911" y="104"/>
                    <a:pt x="845" y="54"/>
                    <a:pt x="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675631" y="3749119"/>
              <a:ext cx="292824" cy="112834"/>
            </a:xfrm>
            <a:custGeom>
              <a:avLst/>
              <a:gdLst/>
              <a:ahLst/>
              <a:cxnLst/>
              <a:rect l="l" t="t" r="r" b="b"/>
              <a:pathLst>
                <a:path w="2045" h="788" extrusionOk="0">
                  <a:moveTo>
                    <a:pt x="2045" y="1"/>
                  </a:moveTo>
                  <a:cubicBezTo>
                    <a:pt x="1665" y="34"/>
                    <a:pt x="1286" y="120"/>
                    <a:pt x="911" y="120"/>
                  </a:cubicBezTo>
                  <a:cubicBezTo>
                    <a:pt x="602" y="120"/>
                    <a:pt x="240" y="120"/>
                    <a:pt x="34" y="359"/>
                  </a:cubicBezTo>
                  <a:cubicBezTo>
                    <a:pt x="17" y="376"/>
                    <a:pt x="1" y="396"/>
                    <a:pt x="1" y="429"/>
                  </a:cubicBezTo>
                  <a:cubicBezTo>
                    <a:pt x="1" y="446"/>
                    <a:pt x="17" y="479"/>
                    <a:pt x="34" y="499"/>
                  </a:cubicBezTo>
                  <a:cubicBezTo>
                    <a:pt x="190" y="738"/>
                    <a:pt x="516" y="771"/>
                    <a:pt x="808" y="771"/>
                  </a:cubicBezTo>
                  <a:cubicBezTo>
                    <a:pt x="1150" y="771"/>
                    <a:pt x="1509" y="788"/>
                    <a:pt x="1855" y="788"/>
                  </a:cubicBezTo>
                  <a:cubicBezTo>
                    <a:pt x="1958" y="549"/>
                    <a:pt x="2024" y="273"/>
                    <a:pt x="2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92A1A0E-4A53-4496-92F6-97C53FB0626F}"/>
              </a:ext>
            </a:extLst>
          </p:cNvPr>
          <p:cNvSpPr/>
          <p:nvPr/>
        </p:nvSpPr>
        <p:spPr>
          <a:xfrm>
            <a:off x="3435459" y="1102158"/>
            <a:ext cx="3433794" cy="602690"/>
          </a:xfrm>
          <a:prstGeom prst="wedgeRoundRectCallout">
            <a:avLst>
              <a:gd name="adj1" fmla="val 63542"/>
              <a:gd name="adj2" fmla="val -1267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What is space tourism ?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56B2F73E-B09C-47BF-BFAA-6813E757EF9A}"/>
              </a:ext>
            </a:extLst>
          </p:cNvPr>
          <p:cNvSpPr/>
          <p:nvPr/>
        </p:nvSpPr>
        <p:spPr>
          <a:xfrm>
            <a:off x="1753282" y="1914177"/>
            <a:ext cx="5898089" cy="60269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accent1"/>
                </a:solidFill>
              </a:rPr>
              <a:t> when ordinary people visit space for vacation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11FAD6C8-5F24-47E7-82D6-8818306FC3F3}"/>
              </a:ext>
            </a:extLst>
          </p:cNvPr>
          <p:cNvSpPr/>
          <p:nvPr/>
        </p:nvSpPr>
        <p:spPr>
          <a:xfrm>
            <a:off x="510540" y="2861946"/>
            <a:ext cx="6970519" cy="602690"/>
          </a:xfrm>
          <a:prstGeom prst="wedgeRoundRectCallout">
            <a:avLst>
              <a:gd name="adj1" fmla="val 63542"/>
              <a:gd name="adj2" fmla="val -1267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Do you think space tourism will become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common in your lifetime?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FE1804-EDDC-4589-9409-7982E11F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92" y="1617262"/>
            <a:ext cx="1191058" cy="9544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805F166-2363-4123-9C9F-15C7C22D4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41" y="2644481"/>
            <a:ext cx="780200" cy="885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"/>
          <p:cNvSpPr txBox="1">
            <a:spLocks noGrp="1"/>
          </p:cNvSpPr>
          <p:nvPr>
            <p:ph type="title"/>
          </p:nvPr>
        </p:nvSpPr>
        <p:spPr>
          <a:xfrm>
            <a:off x="3772018" y="3183668"/>
            <a:ext cx="5021077" cy="7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P</a:t>
            </a:r>
            <a:r>
              <a:rPr lang="en" sz="7200" dirty="0"/>
              <a:t>re-Reading</a:t>
            </a:r>
            <a:endParaRPr sz="7200" dirty="0"/>
          </a:p>
        </p:txBody>
      </p:sp>
      <p:sp>
        <p:nvSpPr>
          <p:cNvPr id="469" name="Google Shape;469;p43"/>
          <p:cNvSpPr txBox="1">
            <a:spLocks noGrp="1"/>
          </p:cNvSpPr>
          <p:nvPr>
            <p:ph type="title" idx="2"/>
          </p:nvPr>
        </p:nvSpPr>
        <p:spPr>
          <a:xfrm>
            <a:off x="5021847" y="1573476"/>
            <a:ext cx="18003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1" name="Google Shape;471;p43"/>
          <p:cNvSpPr/>
          <p:nvPr/>
        </p:nvSpPr>
        <p:spPr>
          <a:xfrm rot="-3057586">
            <a:off x="2273338" y="3360870"/>
            <a:ext cx="839702" cy="5781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3F3F3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  <a:effectLst>
            <a:outerShdw blurRad="157163" dist="3810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3"/>
          <p:cNvSpPr/>
          <p:nvPr/>
        </p:nvSpPr>
        <p:spPr>
          <a:xfrm rot="1548397">
            <a:off x="3585784" y="3284800"/>
            <a:ext cx="37803" cy="47635"/>
          </a:xfrm>
          <a:custGeom>
            <a:avLst/>
            <a:gdLst/>
            <a:ahLst/>
            <a:cxnLst/>
            <a:rect l="l" t="t" r="r" b="b"/>
            <a:pathLst>
              <a:path w="223" h="281" extrusionOk="0">
                <a:moveTo>
                  <a:pt x="109" y="0"/>
                </a:moveTo>
                <a:cubicBezTo>
                  <a:pt x="64" y="0"/>
                  <a:pt x="17" y="30"/>
                  <a:pt x="17" y="74"/>
                </a:cubicBezTo>
                <a:cubicBezTo>
                  <a:pt x="0" y="124"/>
                  <a:pt x="33" y="177"/>
                  <a:pt x="87" y="194"/>
                </a:cubicBezTo>
                <a:cubicBezTo>
                  <a:pt x="70" y="227"/>
                  <a:pt x="87" y="264"/>
                  <a:pt x="120" y="280"/>
                </a:cubicBezTo>
                <a:cubicBezTo>
                  <a:pt x="173" y="280"/>
                  <a:pt x="206" y="264"/>
                  <a:pt x="206" y="227"/>
                </a:cubicBezTo>
                <a:cubicBezTo>
                  <a:pt x="223" y="210"/>
                  <a:pt x="206" y="177"/>
                  <a:pt x="190" y="161"/>
                </a:cubicBezTo>
                <a:cubicBezTo>
                  <a:pt x="206" y="161"/>
                  <a:pt x="206" y="144"/>
                  <a:pt x="206" y="124"/>
                </a:cubicBezTo>
                <a:cubicBezTo>
                  <a:pt x="223" y="74"/>
                  <a:pt x="190" y="4"/>
                  <a:pt x="136" y="4"/>
                </a:cubicBezTo>
                <a:cubicBezTo>
                  <a:pt x="127" y="1"/>
                  <a:pt x="118" y="0"/>
                  <a:pt x="1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43"/>
          <p:cNvGrpSpPr/>
          <p:nvPr/>
        </p:nvGrpSpPr>
        <p:grpSpPr>
          <a:xfrm>
            <a:off x="3033425" y="1685987"/>
            <a:ext cx="1142528" cy="1329422"/>
            <a:chOff x="3580575" y="1982112"/>
            <a:chExt cx="1142528" cy="1329422"/>
          </a:xfrm>
        </p:grpSpPr>
        <p:sp>
          <p:nvSpPr>
            <p:cNvPr id="474" name="Google Shape;474;p43"/>
            <p:cNvSpPr/>
            <p:nvPr/>
          </p:nvSpPr>
          <p:spPr>
            <a:xfrm rot="1548397">
              <a:off x="3932672" y="2255662"/>
              <a:ext cx="642477" cy="826913"/>
            </a:xfrm>
            <a:custGeom>
              <a:avLst/>
              <a:gdLst/>
              <a:ahLst/>
              <a:cxnLst/>
              <a:rect l="l" t="t" r="r" b="b"/>
              <a:pathLst>
                <a:path w="3790" h="4878" extrusionOk="0">
                  <a:moveTo>
                    <a:pt x="1623" y="0"/>
                  </a:moveTo>
                  <a:cubicBezTo>
                    <a:pt x="0" y="0"/>
                    <a:pt x="217" y="4655"/>
                    <a:pt x="217" y="4655"/>
                  </a:cubicBezTo>
                  <a:lnTo>
                    <a:pt x="1008" y="4878"/>
                  </a:lnTo>
                  <a:cubicBezTo>
                    <a:pt x="1008" y="4878"/>
                    <a:pt x="3789" y="552"/>
                    <a:pt x="1882" y="37"/>
                  </a:cubicBezTo>
                  <a:cubicBezTo>
                    <a:pt x="1791" y="12"/>
                    <a:pt x="1705" y="0"/>
                    <a:pt x="1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3"/>
            <p:cNvSpPr/>
            <p:nvPr/>
          </p:nvSpPr>
          <p:spPr>
            <a:xfrm rot="1548397">
              <a:off x="4150145" y="2367141"/>
              <a:ext cx="250210" cy="225969"/>
            </a:xfrm>
            <a:custGeom>
              <a:avLst/>
              <a:gdLst/>
              <a:ahLst/>
              <a:cxnLst/>
              <a:rect l="l" t="t" r="r" b="b"/>
              <a:pathLst>
                <a:path w="1476" h="1333" extrusionOk="0">
                  <a:moveTo>
                    <a:pt x="723" y="1"/>
                  </a:moveTo>
                  <a:cubicBezTo>
                    <a:pt x="431" y="1"/>
                    <a:pt x="172" y="193"/>
                    <a:pt x="87" y="489"/>
                  </a:cubicBezTo>
                  <a:cubicBezTo>
                    <a:pt x="1" y="851"/>
                    <a:pt x="207" y="1210"/>
                    <a:pt x="565" y="1313"/>
                  </a:cubicBezTo>
                  <a:cubicBezTo>
                    <a:pt x="618" y="1326"/>
                    <a:pt x="672" y="1332"/>
                    <a:pt x="725" y="1332"/>
                  </a:cubicBezTo>
                  <a:cubicBezTo>
                    <a:pt x="1020" y="1332"/>
                    <a:pt x="1299" y="1138"/>
                    <a:pt x="1373" y="835"/>
                  </a:cubicBezTo>
                  <a:cubicBezTo>
                    <a:pt x="1476" y="489"/>
                    <a:pt x="1270" y="114"/>
                    <a:pt x="911" y="27"/>
                  </a:cubicBezTo>
                  <a:cubicBezTo>
                    <a:pt x="848" y="9"/>
                    <a:pt x="785" y="1"/>
                    <a:pt x="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3"/>
            <p:cNvSpPr/>
            <p:nvPr/>
          </p:nvSpPr>
          <p:spPr>
            <a:xfrm rot="1548397">
              <a:off x="4176360" y="2391348"/>
              <a:ext cx="194947" cy="175622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593" y="1"/>
                  </a:moveTo>
                  <a:cubicBezTo>
                    <a:pt x="363" y="1"/>
                    <a:pt x="146" y="146"/>
                    <a:pt x="87" y="379"/>
                  </a:cubicBezTo>
                  <a:cubicBezTo>
                    <a:pt x="0" y="651"/>
                    <a:pt x="173" y="943"/>
                    <a:pt x="449" y="1013"/>
                  </a:cubicBezTo>
                  <a:cubicBezTo>
                    <a:pt x="497" y="1029"/>
                    <a:pt x="546" y="1036"/>
                    <a:pt x="593" y="1036"/>
                  </a:cubicBezTo>
                  <a:cubicBezTo>
                    <a:pt x="817" y="1036"/>
                    <a:pt x="1026" y="878"/>
                    <a:pt x="1084" y="651"/>
                  </a:cubicBezTo>
                  <a:cubicBezTo>
                    <a:pt x="1150" y="379"/>
                    <a:pt x="997" y="86"/>
                    <a:pt x="721" y="16"/>
                  </a:cubicBezTo>
                  <a:cubicBezTo>
                    <a:pt x="679" y="6"/>
                    <a:pt x="636" y="1"/>
                    <a:pt x="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3"/>
            <p:cNvSpPr/>
            <p:nvPr/>
          </p:nvSpPr>
          <p:spPr>
            <a:xfrm rot="1548397">
              <a:off x="3956924" y="2764267"/>
              <a:ext cx="177486" cy="387859"/>
            </a:xfrm>
            <a:custGeom>
              <a:avLst/>
              <a:gdLst/>
              <a:ahLst/>
              <a:cxnLst/>
              <a:rect l="l" t="t" r="r" b="b"/>
              <a:pathLst>
                <a:path w="1047" h="2288" extrusionOk="0">
                  <a:moveTo>
                    <a:pt x="824" y="1"/>
                  </a:moveTo>
                  <a:lnTo>
                    <a:pt x="0" y="1513"/>
                  </a:lnTo>
                  <a:lnTo>
                    <a:pt x="190" y="2287"/>
                  </a:lnTo>
                  <a:lnTo>
                    <a:pt x="1047" y="569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3"/>
            <p:cNvSpPr/>
            <p:nvPr/>
          </p:nvSpPr>
          <p:spPr>
            <a:xfrm rot="1548397">
              <a:off x="3786882" y="2582851"/>
              <a:ext cx="99338" cy="393284"/>
            </a:xfrm>
            <a:custGeom>
              <a:avLst/>
              <a:gdLst/>
              <a:ahLst/>
              <a:cxnLst/>
              <a:rect l="l" t="t" r="r" b="b"/>
              <a:pathLst>
                <a:path w="586" h="2320" extrusionOk="0">
                  <a:moveTo>
                    <a:pt x="585" y="0"/>
                  </a:moveTo>
                  <a:lnTo>
                    <a:pt x="120" y="396"/>
                  </a:lnTo>
                  <a:lnTo>
                    <a:pt x="0" y="2320"/>
                  </a:lnTo>
                  <a:lnTo>
                    <a:pt x="548" y="1735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3"/>
            <p:cNvSpPr/>
            <p:nvPr/>
          </p:nvSpPr>
          <p:spPr>
            <a:xfrm rot="1548397">
              <a:off x="3932672" y="2255662"/>
              <a:ext cx="642477" cy="826913"/>
            </a:xfrm>
            <a:custGeom>
              <a:avLst/>
              <a:gdLst/>
              <a:ahLst/>
              <a:cxnLst/>
              <a:rect l="l" t="t" r="r" b="b"/>
              <a:pathLst>
                <a:path w="3790" h="4878" extrusionOk="0">
                  <a:moveTo>
                    <a:pt x="1623" y="0"/>
                  </a:moveTo>
                  <a:cubicBezTo>
                    <a:pt x="0" y="0"/>
                    <a:pt x="217" y="4655"/>
                    <a:pt x="217" y="4655"/>
                  </a:cubicBezTo>
                  <a:lnTo>
                    <a:pt x="1008" y="4878"/>
                  </a:lnTo>
                  <a:cubicBezTo>
                    <a:pt x="1008" y="4878"/>
                    <a:pt x="3789" y="552"/>
                    <a:pt x="1882" y="37"/>
                  </a:cubicBezTo>
                  <a:cubicBezTo>
                    <a:pt x="1791" y="12"/>
                    <a:pt x="1705" y="0"/>
                    <a:pt x="1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3"/>
            <p:cNvSpPr/>
            <p:nvPr/>
          </p:nvSpPr>
          <p:spPr>
            <a:xfrm rot="1548397">
              <a:off x="4150145" y="2367141"/>
              <a:ext cx="250210" cy="225969"/>
            </a:xfrm>
            <a:custGeom>
              <a:avLst/>
              <a:gdLst/>
              <a:ahLst/>
              <a:cxnLst/>
              <a:rect l="l" t="t" r="r" b="b"/>
              <a:pathLst>
                <a:path w="1476" h="1333" extrusionOk="0">
                  <a:moveTo>
                    <a:pt x="723" y="1"/>
                  </a:moveTo>
                  <a:cubicBezTo>
                    <a:pt x="431" y="1"/>
                    <a:pt x="172" y="193"/>
                    <a:pt x="87" y="489"/>
                  </a:cubicBezTo>
                  <a:cubicBezTo>
                    <a:pt x="1" y="851"/>
                    <a:pt x="207" y="1210"/>
                    <a:pt x="565" y="1313"/>
                  </a:cubicBezTo>
                  <a:cubicBezTo>
                    <a:pt x="618" y="1326"/>
                    <a:pt x="672" y="1332"/>
                    <a:pt x="725" y="1332"/>
                  </a:cubicBezTo>
                  <a:cubicBezTo>
                    <a:pt x="1020" y="1332"/>
                    <a:pt x="1299" y="1138"/>
                    <a:pt x="1373" y="835"/>
                  </a:cubicBezTo>
                  <a:cubicBezTo>
                    <a:pt x="1476" y="489"/>
                    <a:pt x="1270" y="114"/>
                    <a:pt x="911" y="27"/>
                  </a:cubicBezTo>
                  <a:cubicBezTo>
                    <a:pt x="848" y="9"/>
                    <a:pt x="785" y="1"/>
                    <a:pt x="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3"/>
            <p:cNvSpPr/>
            <p:nvPr/>
          </p:nvSpPr>
          <p:spPr>
            <a:xfrm rot="1548397">
              <a:off x="4176360" y="2391348"/>
              <a:ext cx="194947" cy="175622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593" y="1"/>
                  </a:moveTo>
                  <a:cubicBezTo>
                    <a:pt x="363" y="1"/>
                    <a:pt x="146" y="146"/>
                    <a:pt x="87" y="379"/>
                  </a:cubicBezTo>
                  <a:cubicBezTo>
                    <a:pt x="0" y="651"/>
                    <a:pt x="173" y="943"/>
                    <a:pt x="449" y="1013"/>
                  </a:cubicBezTo>
                  <a:cubicBezTo>
                    <a:pt x="497" y="1029"/>
                    <a:pt x="546" y="1036"/>
                    <a:pt x="593" y="1036"/>
                  </a:cubicBezTo>
                  <a:cubicBezTo>
                    <a:pt x="817" y="1036"/>
                    <a:pt x="1026" y="878"/>
                    <a:pt x="1084" y="651"/>
                  </a:cubicBezTo>
                  <a:cubicBezTo>
                    <a:pt x="1150" y="379"/>
                    <a:pt x="997" y="86"/>
                    <a:pt x="721" y="16"/>
                  </a:cubicBezTo>
                  <a:cubicBezTo>
                    <a:pt x="679" y="6"/>
                    <a:pt x="636" y="1"/>
                    <a:pt x="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3"/>
            <p:cNvSpPr/>
            <p:nvPr/>
          </p:nvSpPr>
          <p:spPr>
            <a:xfrm rot="1548397">
              <a:off x="3956924" y="2764267"/>
              <a:ext cx="177486" cy="387859"/>
            </a:xfrm>
            <a:custGeom>
              <a:avLst/>
              <a:gdLst/>
              <a:ahLst/>
              <a:cxnLst/>
              <a:rect l="l" t="t" r="r" b="b"/>
              <a:pathLst>
                <a:path w="1047" h="2288" extrusionOk="0">
                  <a:moveTo>
                    <a:pt x="824" y="1"/>
                  </a:moveTo>
                  <a:lnTo>
                    <a:pt x="0" y="1513"/>
                  </a:lnTo>
                  <a:lnTo>
                    <a:pt x="190" y="2287"/>
                  </a:lnTo>
                  <a:lnTo>
                    <a:pt x="1047" y="569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3"/>
            <p:cNvSpPr/>
            <p:nvPr/>
          </p:nvSpPr>
          <p:spPr>
            <a:xfrm rot="1548397">
              <a:off x="3786882" y="2582851"/>
              <a:ext cx="99338" cy="393284"/>
            </a:xfrm>
            <a:custGeom>
              <a:avLst/>
              <a:gdLst/>
              <a:ahLst/>
              <a:cxnLst/>
              <a:rect l="l" t="t" r="r" b="b"/>
              <a:pathLst>
                <a:path w="586" h="2320" extrusionOk="0">
                  <a:moveTo>
                    <a:pt x="585" y="0"/>
                  </a:moveTo>
                  <a:lnTo>
                    <a:pt x="120" y="396"/>
                  </a:lnTo>
                  <a:lnTo>
                    <a:pt x="0" y="2320"/>
                  </a:lnTo>
                  <a:lnTo>
                    <a:pt x="548" y="1735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3"/>
            <p:cNvSpPr/>
            <p:nvPr/>
          </p:nvSpPr>
          <p:spPr>
            <a:xfrm rot="1548397">
              <a:off x="3645210" y="2931691"/>
              <a:ext cx="224443" cy="348361"/>
            </a:xfrm>
            <a:custGeom>
              <a:avLst/>
              <a:gdLst/>
              <a:ahLst/>
              <a:cxnLst/>
              <a:rect l="l" t="t" r="r" b="b"/>
              <a:pathLst>
                <a:path w="1324" h="2055" extrusionOk="0">
                  <a:moveTo>
                    <a:pt x="586" y="1"/>
                  </a:moveTo>
                  <a:cubicBezTo>
                    <a:pt x="483" y="1"/>
                    <a:pt x="391" y="79"/>
                    <a:pt x="363" y="181"/>
                  </a:cubicBezTo>
                  <a:lnTo>
                    <a:pt x="363" y="197"/>
                  </a:lnTo>
                  <a:cubicBezTo>
                    <a:pt x="227" y="214"/>
                    <a:pt x="104" y="300"/>
                    <a:pt x="54" y="457"/>
                  </a:cubicBezTo>
                  <a:cubicBezTo>
                    <a:pt x="1" y="626"/>
                    <a:pt x="124" y="815"/>
                    <a:pt x="293" y="869"/>
                  </a:cubicBezTo>
                  <a:lnTo>
                    <a:pt x="310" y="869"/>
                  </a:lnTo>
                  <a:cubicBezTo>
                    <a:pt x="293" y="955"/>
                    <a:pt x="293" y="1038"/>
                    <a:pt x="347" y="1108"/>
                  </a:cubicBezTo>
                  <a:cubicBezTo>
                    <a:pt x="277" y="1141"/>
                    <a:pt x="244" y="1194"/>
                    <a:pt x="227" y="1264"/>
                  </a:cubicBezTo>
                  <a:cubicBezTo>
                    <a:pt x="190" y="1384"/>
                    <a:pt x="260" y="1503"/>
                    <a:pt x="380" y="1553"/>
                  </a:cubicBezTo>
                  <a:cubicBezTo>
                    <a:pt x="363" y="1623"/>
                    <a:pt x="380" y="1693"/>
                    <a:pt x="413" y="1742"/>
                  </a:cubicBezTo>
                  <a:lnTo>
                    <a:pt x="396" y="1742"/>
                  </a:lnTo>
                  <a:cubicBezTo>
                    <a:pt x="382" y="1740"/>
                    <a:pt x="368" y="1738"/>
                    <a:pt x="354" y="1738"/>
                  </a:cubicBezTo>
                  <a:cubicBezTo>
                    <a:pt x="284" y="1738"/>
                    <a:pt x="224" y="1773"/>
                    <a:pt x="207" y="1845"/>
                  </a:cubicBezTo>
                  <a:cubicBezTo>
                    <a:pt x="174" y="1932"/>
                    <a:pt x="227" y="2035"/>
                    <a:pt x="310" y="2051"/>
                  </a:cubicBezTo>
                  <a:cubicBezTo>
                    <a:pt x="321" y="2054"/>
                    <a:pt x="332" y="2055"/>
                    <a:pt x="343" y="2055"/>
                  </a:cubicBezTo>
                  <a:cubicBezTo>
                    <a:pt x="417" y="2055"/>
                    <a:pt x="487" y="2007"/>
                    <a:pt x="516" y="1932"/>
                  </a:cubicBezTo>
                  <a:cubicBezTo>
                    <a:pt x="516" y="1899"/>
                    <a:pt x="516" y="1845"/>
                    <a:pt x="499" y="1812"/>
                  </a:cubicBezTo>
                  <a:lnTo>
                    <a:pt x="499" y="1812"/>
                  </a:lnTo>
                  <a:cubicBezTo>
                    <a:pt x="499" y="1812"/>
                    <a:pt x="516" y="1829"/>
                    <a:pt x="536" y="1829"/>
                  </a:cubicBezTo>
                  <a:cubicBezTo>
                    <a:pt x="557" y="1835"/>
                    <a:pt x="578" y="1837"/>
                    <a:pt x="598" y="1837"/>
                  </a:cubicBezTo>
                  <a:cubicBezTo>
                    <a:pt x="694" y="1837"/>
                    <a:pt x="778" y="1775"/>
                    <a:pt x="792" y="1676"/>
                  </a:cubicBezTo>
                  <a:cubicBezTo>
                    <a:pt x="825" y="1573"/>
                    <a:pt x="775" y="1470"/>
                    <a:pt x="689" y="1417"/>
                  </a:cubicBezTo>
                  <a:lnTo>
                    <a:pt x="689" y="1384"/>
                  </a:lnTo>
                  <a:cubicBezTo>
                    <a:pt x="705" y="1347"/>
                    <a:pt x="705" y="1314"/>
                    <a:pt x="705" y="1281"/>
                  </a:cubicBezTo>
                  <a:cubicBezTo>
                    <a:pt x="825" y="1264"/>
                    <a:pt x="928" y="1161"/>
                    <a:pt x="965" y="1038"/>
                  </a:cubicBezTo>
                  <a:cubicBezTo>
                    <a:pt x="981" y="1021"/>
                    <a:pt x="981" y="1005"/>
                    <a:pt x="981" y="988"/>
                  </a:cubicBezTo>
                  <a:lnTo>
                    <a:pt x="998" y="988"/>
                  </a:lnTo>
                  <a:cubicBezTo>
                    <a:pt x="1018" y="994"/>
                    <a:pt x="1039" y="997"/>
                    <a:pt x="1060" y="997"/>
                  </a:cubicBezTo>
                  <a:cubicBezTo>
                    <a:pt x="1162" y="997"/>
                    <a:pt x="1263" y="932"/>
                    <a:pt x="1290" y="815"/>
                  </a:cubicBezTo>
                  <a:cubicBezTo>
                    <a:pt x="1323" y="696"/>
                    <a:pt x="1237" y="560"/>
                    <a:pt x="1117" y="523"/>
                  </a:cubicBezTo>
                  <a:lnTo>
                    <a:pt x="1101" y="523"/>
                  </a:lnTo>
                  <a:cubicBezTo>
                    <a:pt x="1117" y="506"/>
                    <a:pt x="1117" y="506"/>
                    <a:pt x="1117" y="490"/>
                  </a:cubicBezTo>
                  <a:cubicBezTo>
                    <a:pt x="1154" y="354"/>
                    <a:pt x="1068" y="214"/>
                    <a:pt x="928" y="164"/>
                  </a:cubicBezTo>
                  <a:lnTo>
                    <a:pt x="808" y="164"/>
                  </a:lnTo>
                  <a:cubicBezTo>
                    <a:pt x="775" y="94"/>
                    <a:pt x="722" y="45"/>
                    <a:pt x="639" y="8"/>
                  </a:cubicBezTo>
                  <a:cubicBezTo>
                    <a:pt x="621" y="3"/>
                    <a:pt x="603" y="1"/>
                    <a:pt x="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3"/>
            <p:cNvSpPr/>
            <p:nvPr/>
          </p:nvSpPr>
          <p:spPr>
            <a:xfrm rot="1548397">
              <a:off x="4383376" y="2318481"/>
              <a:ext cx="70011" cy="52551"/>
            </a:xfrm>
            <a:custGeom>
              <a:avLst/>
              <a:gdLst/>
              <a:ahLst/>
              <a:cxnLst/>
              <a:rect l="l" t="t" r="r" b="b"/>
              <a:pathLst>
                <a:path w="413" h="310" extrusionOk="0">
                  <a:moveTo>
                    <a:pt x="136" y="1"/>
                  </a:moveTo>
                  <a:cubicBezTo>
                    <a:pt x="103" y="1"/>
                    <a:pt x="70" y="1"/>
                    <a:pt x="50" y="17"/>
                  </a:cubicBezTo>
                  <a:cubicBezTo>
                    <a:pt x="17" y="34"/>
                    <a:pt x="0" y="71"/>
                    <a:pt x="0" y="104"/>
                  </a:cubicBezTo>
                  <a:cubicBezTo>
                    <a:pt x="17" y="157"/>
                    <a:pt x="70" y="190"/>
                    <a:pt x="103" y="207"/>
                  </a:cubicBezTo>
                  <a:cubicBezTo>
                    <a:pt x="136" y="240"/>
                    <a:pt x="153" y="260"/>
                    <a:pt x="190" y="260"/>
                  </a:cubicBezTo>
                  <a:cubicBezTo>
                    <a:pt x="223" y="293"/>
                    <a:pt x="276" y="310"/>
                    <a:pt x="309" y="310"/>
                  </a:cubicBezTo>
                  <a:cubicBezTo>
                    <a:pt x="342" y="310"/>
                    <a:pt x="359" y="310"/>
                    <a:pt x="396" y="277"/>
                  </a:cubicBezTo>
                  <a:cubicBezTo>
                    <a:pt x="412" y="260"/>
                    <a:pt x="412" y="207"/>
                    <a:pt x="396" y="174"/>
                  </a:cubicBezTo>
                  <a:cubicBezTo>
                    <a:pt x="379" y="157"/>
                    <a:pt x="342" y="137"/>
                    <a:pt x="326" y="104"/>
                  </a:cubicBezTo>
                  <a:cubicBezTo>
                    <a:pt x="293" y="87"/>
                    <a:pt x="276" y="54"/>
                    <a:pt x="223" y="34"/>
                  </a:cubicBezTo>
                  <a:cubicBezTo>
                    <a:pt x="206" y="17"/>
                    <a:pt x="173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3"/>
            <p:cNvSpPr/>
            <p:nvPr/>
          </p:nvSpPr>
          <p:spPr>
            <a:xfrm rot="1548397">
              <a:off x="4403942" y="2334248"/>
              <a:ext cx="170" cy="17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3"/>
            <p:cNvSpPr/>
            <p:nvPr/>
          </p:nvSpPr>
          <p:spPr>
            <a:xfrm rot="1548397">
              <a:off x="4431728" y="2408022"/>
              <a:ext cx="29496" cy="23224"/>
            </a:xfrm>
            <a:custGeom>
              <a:avLst/>
              <a:gdLst/>
              <a:ahLst/>
              <a:cxnLst/>
              <a:rect l="l" t="t" r="r" b="b"/>
              <a:pathLst>
                <a:path w="174" h="137" extrusionOk="0">
                  <a:moveTo>
                    <a:pt x="87" y="1"/>
                  </a:moveTo>
                  <a:cubicBezTo>
                    <a:pt x="1" y="1"/>
                    <a:pt x="1" y="137"/>
                    <a:pt x="87" y="137"/>
                  </a:cubicBezTo>
                  <a:cubicBezTo>
                    <a:pt x="174" y="137"/>
                    <a:pt x="174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3"/>
            <p:cNvSpPr/>
            <p:nvPr/>
          </p:nvSpPr>
          <p:spPr>
            <a:xfrm rot="1548397">
              <a:off x="4114214" y="2863426"/>
              <a:ext cx="31531" cy="41363"/>
            </a:xfrm>
            <a:custGeom>
              <a:avLst/>
              <a:gdLst/>
              <a:ahLst/>
              <a:cxnLst/>
              <a:rect l="l" t="t" r="r" b="b"/>
              <a:pathLst>
                <a:path w="186" h="244" extrusionOk="0">
                  <a:moveTo>
                    <a:pt x="66" y="1"/>
                  </a:moveTo>
                  <a:cubicBezTo>
                    <a:pt x="50" y="1"/>
                    <a:pt x="33" y="1"/>
                    <a:pt x="33" y="21"/>
                  </a:cubicBezTo>
                  <a:cubicBezTo>
                    <a:pt x="17" y="38"/>
                    <a:pt x="0" y="54"/>
                    <a:pt x="0" y="71"/>
                  </a:cubicBezTo>
                  <a:cubicBezTo>
                    <a:pt x="0" y="87"/>
                    <a:pt x="0" y="87"/>
                    <a:pt x="17" y="104"/>
                  </a:cubicBezTo>
                  <a:lnTo>
                    <a:pt x="17" y="141"/>
                  </a:lnTo>
                  <a:lnTo>
                    <a:pt x="17" y="157"/>
                  </a:lnTo>
                  <a:cubicBezTo>
                    <a:pt x="33" y="174"/>
                    <a:pt x="33" y="207"/>
                    <a:pt x="66" y="227"/>
                  </a:cubicBezTo>
                  <a:cubicBezTo>
                    <a:pt x="83" y="244"/>
                    <a:pt x="103" y="244"/>
                    <a:pt x="136" y="244"/>
                  </a:cubicBezTo>
                  <a:cubicBezTo>
                    <a:pt x="153" y="244"/>
                    <a:pt x="169" y="207"/>
                    <a:pt x="169" y="190"/>
                  </a:cubicBezTo>
                  <a:cubicBezTo>
                    <a:pt x="186" y="174"/>
                    <a:pt x="186" y="157"/>
                    <a:pt x="186" y="141"/>
                  </a:cubicBezTo>
                  <a:cubicBezTo>
                    <a:pt x="186" y="124"/>
                    <a:pt x="169" y="124"/>
                    <a:pt x="169" y="104"/>
                  </a:cubicBezTo>
                  <a:cubicBezTo>
                    <a:pt x="169" y="71"/>
                    <a:pt x="153" y="38"/>
                    <a:pt x="120" y="21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3"/>
            <p:cNvSpPr/>
            <p:nvPr/>
          </p:nvSpPr>
          <p:spPr>
            <a:xfrm rot="1548397">
              <a:off x="3871558" y="2662491"/>
              <a:ext cx="35090" cy="29496"/>
            </a:xfrm>
            <a:custGeom>
              <a:avLst/>
              <a:gdLst/>
              <a:ahLst/>
              <a:cxnLst/>
              <a:rect l="l" t="t" r="r" b="b"/>
              <a:pathLst>
                <a:path w="207" h="174" extrusionOk="0">
                  <a:moveTo>
                    <a:pt x="87" y="1"/>
                  </a:moveTo>
                  <a:lnTo>
                    <a:pt x="70" y="17"/>
                  </a:lnTo>
                  <a:lnTo>
                    <a:pt x="50" y="17"/>
                  </a:lnTo>
                  <a:lnTo>
                    <a:pt x="33" y="34"/>
                  </a:lnTo>
                  <a:cubicBezTo>
                    <a:pt x="17" y="54"/>
                    <a:pt x="17" y="71"/>
                    <a:pt x="0" y="87"/>
                  </a:cubicBezTo>
                  <a:lnTo>
                    <a:pt x="0" y="104"/>
                  </a:lnTo>
                  <a:cubicBezTo>
                    <a:pt x="0" y="120"/>
                    <a:pt x="17" y="120"/>
                    <a:pt x="17" y="137"/>
                  </a:cubicBezTo>
                  <a:lnTo>
                    <a:pt x="17" y="157"/>
                  </a:lnTo>
                  <a:cubicBezTo>
                    <a:pt x="33" y="157"/>
                    <a:pt x="50" y="174"/>
                    <a:pt x="50" y="174"/>
                  </a:cubicBezTo>
                  <a:lnTo>
                    <a:pt x="120" y="174"/>
                  </a:lnTo>
                  <a:cubicBezTo>
                    <a:pt x="120" y="157"/>
                    <a:pt x="136" y="157"/>
                    <a:pt x="136" y="157"/>
                  </a:cubicBezTo>
                  <a:lnTo>
                    <a:pt x="153" y="157"/>
                  </a:lnTo>
                  <a:lnTo>
                    <a:pt x="153" y="137"/>
                  </a:lnTo>
                  <a:lnTo>
                    <a:pt x="173" y="137"/>
                  </a:lnTo>
                  <a:lnTo>
                    <a:pt x="173" y="120"/>
                  </a:lnTo>
                  <a:cubicBezTo>
                    <a:pt x="190" y="120"/>
                    <a:pt x="190" y="120"/>
                    <a:pt x="190" y="104"/>
                  </a:cubicBezTo>
                  <a:lnTo>
                    <a:pt x="206" y="87"/>
                  </a:lnTo>
                  <a:lnTo>
                    <a:pt x="206" y="54"/>
                  </a:lnTo>
                  <a:lnTo>
                    <a:pt x="190" y="34"/>
                  </a:lnTo>
                  <a:lnTo>
                    <a:pt x="173" y="17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3"/>
            <p:cNvSpPr/>
            <p:nvPr/>
          </p:nvSpPr>
          <p:spPr>
            <a:xfrm rot="1548397">
              <a:off x="3850257" y="2714926"/>
              <a:ext cx="29496" cy="23902"/>
            </a:xfrm>
            <a:custGeom>
              <a:avLst/>
              <a:gdLst/>
              <a:ahLst/>
              <a:cxnLst/>
              <a:rect l="l" t="t" r="r" b="b"/>
              <a:pathLst>
                <a:path w="174" h="141" extrusionOk="0">
                  <a:moveTo>
                    <a:pt x="87" y="1"/>
                  </a:moveTo>
                  <a:cubicBezTo>
                    <a:pt x="1" y="1"/>
                    <a:pt x="1" y="141"/>
                    <a:pt x="87" y="141"/>
                  </a:cubicBezTo>
                  <a:cubicBezTo>
                    <a:pt x="174" y="141"/>
                    <a:pt x="174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3"/>
            <p:cNvSpPr/>
            <p:nvPr/>
          </p:nvSpPr>
          <p:spPr>
            <a:xfrm rot="1548397">
              <a:off x="4295690" y="2435229"/>
              <a:ext cx="46957" cy="41702"/>
            </a:xfrm>
            <a:custGeom>
              <a:avLst/>
              <a:gdLst/>
              <a:ahLst/>
              <a:cxnLst/>
              <a:rect l="l" t="t" r="r" b="b"/>
              <a:pathLst>
                <a:path w="277" h="246" extrusionOk="0">
                  <a:moveTo>
                    <a:pt x="37" y="0"/>
                  </a:moveTo>
                  <a:cubicBezTo>
                    <a:pt x="0" y="17"/>
                    <a:pt x="0" y="66"/>
                    <a:pt x="17" y="103"/>
                  </a:cubicBezTo>
                  <a:cubicBezTo>
                    <a:pt x="37" y="120"/>
                    <a:pt x="54" y="136"/>
                    <a:pt x="70" y="153"/>
                  </a:cubicBezTo>
                  <a:cubicBezTo>
                    <a:pt x="87" y="153"/>
                    <a:pt x="87" y="169"/>
                    <a:pt x="103" y="169"/>
                  </a:cubicBezTo>
                  <a:lnTo>
                    <a:pt x="120" y="186"/>
                  </a:lnTo>
                  <a:lnTo>
                    <a:pt x="140" y="186"/>
                  </a:lnTo>
                  <a:cubicBezTo>
                    <a:pt x="157" y="206"/>
                    <a:pt x="173" y="223"/>
                    <a:pt x="190" y="239"/>
                  </a:cubicBezTo>
                  <a:cubicBezTo>
                    <a:pt x="198" y="243"/>
                    <a:pt x="207" y="245"/>
                    <a:pt x="217" y="245"/>
                  </a:cubicBezTo>
                  <a:cubicBezTo>
                    <a:pt x="246" y="245"/>
                    <a:pt x="276" y="226"/>
                    <a:pt x="276" y="186"/>
                  </a:cubicBezTo>
                  <a:cubicBezTo>
                    <a:pt x="276" y="169"/>
                    <a:pt x="260" y="136"/>
                    <a:pt x="243" y="120"/>
                  </a:cubicBezTo>
                  <a:cubicBezTo>
                    <a:pt x="206" y="66"/>
                    <a:pt x="157" y="33"/>
                    <a:pt x="103" y="17"/>
                  </a:cubicBezTo>
                  <a:cubicBezTo>
                    <a:pt x="87" y="0"/>
                    <a:pt x="70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3"/>
            <p:cNvSpPr/>
            <p:nvPr/>
          </p:nvSpPr>
          <p:spPr>
            <a:xfrm rot="1548397">
              <a:off x="4259878" y="2414357"/>
              <a:ext cx="25936" cy="14918"/>
            </a:xfrm>
            <a:custGeom>
              <a:avLst/>
              <a:gdLst/>
              <a:ahLst/>
              <a:cxnLst/>
              <a:rect l="l" t="t" r="r" b="b"/>
              <a:pathLst>
                <a:path w="153" h="88" extrusionOk="0">
                  <a:moveTo>
                    <a:pt x="66" y="1"/>
                  </a:moveTo>
                  <a:cubicBezTo>
                    <a:pt x="50" y="1"/>
                    <a:pt x="50" y="1"/>
                    <a:pt x="33" y="17"/>
                  </a:cubicBezTo>
                  <a:lnTo>
                    <a:pt x="17" y="34"/>
                  </a:lnTo>
                  <a:cubicBezTo>
                    <a:pt x="0" y="50"/>
                    <a:pt x="0" y="50"/>
                    <a:pt x="17" y="67"/>
                  </a:cubicBezTo>
                  <a:cubicBezTo>
                    <a:pt x="17" y="87"/>
                    <a:pt x="17" y="87"/>
                    <a:pt x="33" y="87"/>
                  </a:cubicBezTo>
                  <a:lnTo>
                    <a:pt x="120" y="87"/>
                  </a:lnTo>
                  <a:cubicBezTo>
                    <a:pt x="120" y="87"/>
                    <a:pt x="136" y="87"/>
                    <a:pt x="136" y="67"/>
                  </a:cubicBezTo>
                  <a:cubicBezTo>
                    <a:pt x="136" y="67"/>
                    <a:pt x="153" y="67"/>
                    <a:pt x="153" y="50"/>
                  </a:cubicBezTo>
                  <a:lnTo>
                    <a:pt x="153" y="34"/>
                  </a:lnTo>
                  <a:lnTo>
                    <a:pt x="136" y="17"/>
                  </a:lnTo>
                  <a:cubicBezTo>
                    <a:pt x="120" y="1"/>
                    <a:pt x="103" y="1"/>
                    <a:pt x="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3"/>
            <p:cNvSpPr/>
            <p:nvPr/>
          </p:nvSpPr>
          <p:spPr>
            <a:xfrm rot="1548397">
              <a:off x="4490224" y="1985575"/>
              <a:ext cx="95948" cy="349378"/>
            </a:xfrm>
            <a:custGeom>
              <a:avLst/>
              <a:gdLst/>
              <a:ahLst/>
              <a:cxnLst/>
              <a:rect l="l" t="t" r="r" b="b"/>
              <a:pathLst>
                <a:path w="566" h="2061" extrusionOk="0">
                  <a:moveTo>
                    <a:pt x="499" y="1"/>
                  </a:moveTo>
                  <a:lnTo>
                    <a:pt x="1" y="2044"/>
                  </a:lnTo>
                  <a:lnTo>
                    <a:pt x="67" y="2061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3"/>
            <p:cNvSpPr/>
            <p:nvPr/>
          </p:nvSpPr>
          <p:spPr>
            <a:xfrm rot="1548397">
              <a:off x="4619976" y="2001332"/>
              <a:ext cx="52551" cy="50856"/>
            </a:xfrm>
            <a:custGeom>
              <a:avLst/>
              <a:gdLst/>
              <a:ahLst/>
              <a:cxnLst/>
              <a:rect l="l" t="t" r="r" b="b"/>
              <a:pathLst>
                <a:path w="310" h="300" extrusionOk="0">
                  <a:moveTo>
                    <a:pt x="162" y="1"/>
                  </a:moveTo>
                  <a:cubicBezTo>
                    <a:pt x="99" y="1"/>
                    <a:pt x="35" y="48"/>
                    <a:pt x="17" y="123"/>
                  </a:cubicBezTo>
                  <a:cubicBezTo>
                    <a:pt x="0" y="193"/>
                    <a:pt x="54" y="280"/>
                    <a:pt x="120" y="296"/>
                  </a:cubicBezTo>
                  <a:cubicBezTo>
                    <a:pt x="131" y="298"/>
                    <a:pt x="142" y="299"/>
                    <a:pt x="153" y="299"/>
                  </a:cubicBezTo>
                  <a:cubicBezTo>
                    <a:pt x="224" y="299"/>
                    <a:pt x="278" y="254"/>
                    <a:pt x="293" y="193"/>
                  </a:cubicBezTo>
                  <a:cubicBezTo>
                    <a:pt x="309" y="107"/>
                    <a:pt x="276" y="37"/>
                    <a:pt x="190" y="4"/>
                  </a:cubicBezTo>
                  <a:cubicBezTo>
                    <a:pt x="181" y="2"/>
                    <a:pt x="171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3"/>
            <p:cNvSpPr/>
            <p:nvPr/>
          </p:nvSpPr>
          <p:spPr>
            <a:xfrm rot="1548397">
              <a:off x="4610192" y="2019281"/>
              <a:ext cx="55263" cy="30344"/>
            </a:xfrm>
            <a:custGeom>
              <a:avLst/>
              <a:gdLst/>
              <a:ahLst/>
              <a:cxnLst/>
              <a:rect l="l" t="t" r="r" b="b"/>
              <a:pathLst>
                <a:path w="326" h="179" extrusionOk="0">
                  <a:moveTo>
                    <a:pt x="50" y="0"/>
                  </a:moveTo>
                  <a:lnTo>
                    <a:pt x="50" y="0"/>
                  </a:lnTo>
                  <a:cubicBezTo>
                    <a:pt x="50" y="0"/>
                    <a:pt x="0" y="120"/>
                    <a:pt x="153" y="173"/>
                  </a:cubicBezTo>
                  <a:cubicBezTo>
                    <a:pt x="170" y="177"/>
                    <a:pt x="185" y="178"/>
                    <a:pt x="199" y="178"/>
                  </a:cubicBezTo>
                  <a:cubicBezTo>
                    <a:pt x="313" y="178"/>
                    <a:pt x="326" y="70"/>
                    <a:pt x="326" y="70"/>
                  </a:cubicBezTo>
                  <a:lnTo>
                    <a:pt x="326" y="70"/>
                  </a:lnTo>
                  <a:cubicBezTo>
                    <a:pt x="326" y="70"/>
                    <a:pt x="289" y="107"/>
                    <a:pt x="214" y="107"/>
                  </a:cubicBezTo>
                  <a:cubicBezTo>
                    <a:pt x="202" y="107"/>
                    <a:pt x="188" y="106"/>
                    <a:pt x="173" y="103"/>
                  </a:cubicBezTo>
                  <a:cubicBezTo>
                    <a:pt x="70" y="70"/>
                    <a:pt x="50" y="0"/>
                    <a:pt x="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3"/>
            <p:cNvSpPr/>
            <p:nvPr/>
          </p:nvSpPr>
          <p:spPr>
            <a:xfrm rot="1548397">
              <a:off x="4617103" y="1996210"/>
              <a:ext cx="58145" cy="61027"/>
            </a:xfrm>
            <a:custGeom>
              <a:avLst/>
              <a:gdLst/>
              <a:ahLst/>
              <a:cxnLst/>
              <a:rect l="l" t="t" r="r" b="b"/>
              <a:pathLst>
                <a:path w="343" h="360" extrusionOk="0">
                  <a:moveTo>
                    <a:pt x="207" y="67"/>
                  </a:moveTo>
                  <a:cubicBezTo>
                    <a:pt x="260" y="87"/>
                    <a:pt x="277" y="137"/>
                    <a:pt x="277" y="190"/>
                  </a:cubicBezTo>
                  <a:lnTo>
                    <a:pt x="277" y="207"/>
                  </a:lnTo>
                  <a:cubicBezTo>
                    <a:pt x="277" y="256"/>
                    <a:pt x="223" y="293"/>
                    <a:pt x="174" y="293"/>
                  </a:cubicBezTo>
                  <a:lnTo>
                    <a:pt x="157" y="293"/>
                  </a:lnTo>
                  <a:cubicBezTo>
                    <a:pt x="104" y="273"/>
                    <a:pt x="71" y="223"/>
                    <a:pt x="71" y="190"/>
                  </a:cubicBezTo>
                  <a:lnTo>
                    <a:pt x="71" y="153"/>
                  </a:lnTo>
                  <a:cubicBezTo>
                    <a:pt x="87" y="104"/>
                    <a:pt x="120" y="67"/>
                    <a:pt x="174" y="67"/>
                  </a:cubicBezTo>
                  <a:close/>
                  <a:moveTo>
                    <a:pt x="174" y="1"/>
                  </a:moveTo>
                  <a:cubicBezTo>
                    <a:pt x="87" y="1"/>
                    <a:pt x="17" y="50"/>
                    <a:pt x="1" y="137"/>
                  </a:cubicBezTo>
                  <a:lnTo>
                    <a:pt x="1" y="190"/>
                  </a:lnTo>
                  <a:cubicBezTo>
                    <a:pt x="1" y="256"/>
                    <a:pt x="54" y="326"/>
                    <a:pt x="137" y="359"/>
                  </a:cubicBezTo>
                  <a:lnTo>
                    <a:pt x="174" y="359"/>
                  </a:lnTo>
                  <a:cubicBezTo>
                    <a:pt x="260" y="359"/>
                    <a:pt x="326" y="310"/>
                    <a:pt x="343" y="223"/>
                  </a:cubicBezTo>
                  <a:lnTo>
                    <a:pt x="343" y="190"/>
                  </a:lnTo>
                  <a:cubicBezTo>
                    <a:pt x="343" y="104"/>
                    <a:pt x="293" y="34"/>
                    <a:pt x="223" y="17"/>
                  </a:cubicBezTo>
                  <a:cubicBezTo>
                    <a:pt x="207" y="1"/>
                    <a:pt x="190" y="1"/>
                    <a:pt x="174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3"/>
            <p:cNvSpPr/>
            <p:nvPr/>
          </p:nvSpPr>
          <p:spPr>
            <a:xfrm rot="1548397">
              <a:off x="4657986" y="2013580"/>
              <a:ext cx="9324" cy="6442"/>
            </a:xfrm>
            <a:custGeom>
              <a:avLst/>
              <a:gdLst/>
              <a:ahLst/>
              <a:cxnLst/>
              <a:rect l="l" t="t" r="r" b="b"/>
              <a:pathLst>
                <a:path w="55" h="38" extrusionOk="0">
                  <a:moveTo>
                    <a:pt x="1" y="1"/>
                  </a:moveTo>
                  <a:cubicBezTo>
                    <a:pt x="1" y="21"/>
                    <a:pt x="1" y="21"/>
                    <a:pt x="17" y="38"/>
                  </a:cubicBezTo>
                  <a:lnTo>
                    <a:pt x="54" y="38"/>
                  </a:lnTo>
                  <a:cubicBezTo>
                    <a:pt x="54" y="2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3"/>
            <p:cNvSpPr/>
            <p:nvPr/>
          </p:nvSpPr>
          <p:spPr>
            <a:xfrm rot="1548397">
              <a:off x="4663231" y="2023861"/>
              <a:ext cx="5764" cy="5425"/>
            </a:xfrm>
            <a:custGeom>
              <a:avLst/>
              <a:gdLst/>
              <a:ahLst/>
              <a:cxnLst/>
              <a:rect l="l" t="t" r="r" b="b"/>
              <a:pathLst>
                <a:path w="34" h="32" extrusionOk="0">
                  <a:moveTo>
                    <a:pt x="12" y="1"/>
                  </a:moveTo>
                  <a:cubicBezTo>
                    <a:pt x="9" y="1"/>
                    <a:pt x="6" y="3"/>
                    <a:pt x="0" y="8"/>
                  </a:cubicBezTo>
                  <a:cubicBezTo>
                    <a:pt x="0" y="8"/>
                    <a:pt x="0" y="25"/>
                    <a:pt x="17" y="25"/>
                  </a:cubicBezTo>
                  <a:cubicBezTo>
                    <a:pt x="17" y="25"/>
                    <a:pt x="24" y="32"/>
                    <a:pt x="29" y="32"/>
                  </a:cubicBezTo>
                  <a:cubicBezTo>
                    <a:pt x="31" y="32"/>
                    <a:pt x="33" y="30"/>
                    <a:pt x="33" y="25"/>
                  </a:cubicBezTo>
                  <a:lnTo>
                    <a:pt x="33" y="8"/>
                  </a:lnTo>
                  <a:cubicBezTo>
                    <a:pt x="22" y="8"/>
                    <a:pt x="19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3"/>
            <p:cNvSpPr/>
            <p:nvPr/>
          </p:nvSpPr>
          <p:spPr>
            <a:xfrm rot="1548397">
              <a:off x="4537552" y="2070013"/>
              <a:ext cx="84590" cy="75605"/>
            </a:xfrm>
            <a:custGeom>
              <a:avLst/>
              <a:gdLst/>
              <a:ahLst/>
              <a:cxnLst/>
              <a:rect l="l" t="t" r="r" b="b"/>
              <a:pathLst>
                <a:path w="499" h="446" extrusionOk="0">
                  <a:moveTo>
                    <a:pt x="257" y="0"/>
                  </a:moveTo>
                  <a:cubicBezTo>
                    <a:pt x="157" y="0"/>
                    <a:pt x="65" y="78"/>
                    <a:pt x="33" y="180"/>
                  </a:cubicBezTo>
                  <a:cubicBezTo>
                    <a:pt x="0" y="300"/>
                    <a:pt x="87" y="419"/>
                    <a:pt x="206" y="436"/>
                  </a:cubicBezTo>
                  <a:cubicBezTo>
                    <a:pt x="225" y="442"/>
                    <a:pt x="245" y="446"/>
                    <a:pt x="265" y="446"/>
                  </a:cubicBezTo>
                  <a:cubicBezTo>
                    <a:pt x="355" y="446"/>
                    <a:pt x="448" y="381"/>
                    <a:pt x="462" y="283"/>
                  </a:cubicBezTo>
                  <a:cubicBezTo>
                    <a:pt x="499" y="164"/>
                    <a:pt x="429" y="44"/>
                    <a:pt x="309" y="7"/>
                  </a:cubicBezTo>
                  <a:cubicBezTo>
                    <a:pt x="292" y="2"/>
                    <a:pt x="274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3"/>
            <p:cNvSpPr/>
            <p:nvPr/>
          </p:nvSpPr>
          <p:spPr>
            <a:xfrm rot="1548397">
              <a:off x="4522378" y="2095612"/>
              <a:ext cx="87472" cy="45770"/>
            </a:xfrm>
            <a:custGeom>
              <a:avLst/>
              <a:gdLst/>
              <a:ahLst/>
              <a:cxnLst/>
              <a:rect l="l" t="t" r="r" b="b"/>
              <a:pathLst>
                <a:path w="516" h="270" extrusionOk="0">
                  <a:moveTo>
                    <a:pt x="87" y="0"/>
                  </a:moveTo>
                  <a:cubicBezTo>
                    <a:pt x="87" y="0"/>
                    <a:pt x="1" y="206"/>
                    <a:pt x="260" y="256"/>
                  </a:cubicBezTo>
                  <a:cubicBezTo>
                    <a:pt x="293" y="265"/>
                    <a:pt x="321" y="269"/>
                    <a:pt x="346" y="269"/>
                  </a:cubicBezTo>
                  <a:cubicBezTo>
                    <a:pt x="503" y="269"/>
                    <a:pt x="516" y="103"/>
                    <a:pt x="516" y="103"/>
                  </a:cubicBezTo>
                  <a:lnTo>
                    <a:pt x="516" y="103"/>
                  </a:lnTo>
                  <a:cubicBezTo>
                    <a:pt x="516" y="103"/>
                    <a:pt x="460" y="162"/>
                    <a:pt x="353" y="162"/>
                  </a:cubicBezTo>
                  <a:cubicBezTo>
                    <a:pt x="330" y="162"/>
                    <a:pt x="304" y="159"/>
                    <a:pt x="277" y="153"/>
                  </a:cubicBezTo>
                  <a:cubicBezTo>
                    <a:pt x="124" y="120"/>
                    <a:pt x="87" y="0"/>
                    <a:pt x="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3"/>
            <p:cNvSpPr/>
            <p:nvPr/>
          </p:nvSpPr>
          <p:spPr>
            <a:xfrm rot="1548397">
              <a:off x="4536744" y="2066080"/>
              <a:ext cx="87472" cy="87472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93" y="70"/>
                  </a:moveTo>
                  <a:cubicBezTo>
                    <a:pt x="379" y="87"/>
                    <a:pt x="445" y="173"/>
                    <a:pt x="445" y="256"/>
                  </a:cubicBezTo>
                  <a:cubicBezTo>
                    <a:pt x="445" y="276"/>
                    <a:pt x="429" y="276"/>
                    <a:pt x="429" y="293"/>
                  </a:cubicBezTo>
                  <a:cubicBezTo>
                    <a:pt x="412" y="379"/>
                    <a:pt x="342" y="445"/>
                    <a:pt x="256" y="445"/>
                  </a:cubicBezTo>
                  <a:cubicBezTo>
                    <a:pt x="239" y="445"/>
                    <a:pt x="223" y="445"/>
                    <a:pt x="206" y="429"/>
                  </a:cubicBezTo>
                  <a:cubicBezTo>
                    <a:pt x="120" y="412"/>
                    <a:pt x="70" y="342"/>
                    <a:pt x="70" y="256"/>
                  </a:cubicBezTo>
                  <a:lnTo>
                    <a:pt x="70" y="206"/>
                  </a:lnTo>
                  <a:cubicBezTo>
                    <a:pt x="87" y="120"/>
                    <a:pt x="173" y="70"/>
                    <a:pt x="256" y="70"/>
                  </a:cubicBezTo>
                  <a:close/>
                  <a:moveTo>
                    <a:pt x="256" y="0"/>
                  </a:moveTo>
                  <a:cubicBezTo>
                    <a:pt x="136" y="0"/>
                    <a:pt x="33" y="70"/>
                    <a:pt x="0" y="190"/>
                  </a:cubicBezTo>
                  <a:lnTo>
                    <a:pt x="0" y="256"/>
                  </a:lnTo>
                  <a:cubicBezTo>
                    <a:pt x="0" y="379"/>
                    <a:pt x="70" y="482"/>
                    <a:pt x="190" y="499"/>
                  </a:cubicBezTo>
                  <a:cubicBezTo>
                    <a:pt x="206" y="515"/>
                    <a:pt x="223" y="515"/>
                    <a:pt x="256" y="515"/>
                  </a:cubicBezTo>
                  <a:cubicBezTo>
                    <a:pt x="359" y="515"/>
                    <a:pt x="462" y="429"/>
                    <a:pt x="499" y="309"/>
                  </a:cubicBezTo>
                  <a:cubicBezTo>
                    <a:pt x="499" y="293"/>
                    <a:pt x="515" y="276"/>
                    <a:pt x="515" y="256"/>
                  </a:cubicBezTo>
                  <a:cubicBezTo>
                    <a:pt x="515" y="136"/>
                    <a:pt x="429" y="33"/>
                    <a:pt x="309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3"/>
            <p:cNvSpPr/>
            <p:nvPr/>
          </p:nvSpPr>
          <p:spPr>
            <a:xfrm rot="1548397">
              <a:off x="4596473" y="2086349"/>
              <a:ext cx="14918" cy="10680"/>
            </a:xfrm>
            <a:custGeom>
              <a:avLst/>
              <a:gdLst/>
              <a:ahLst/>
              <a:cxnLst/>
              <a:rect l="l" t="t" r="r" b="b"/>
              <a:pathLst>
                <a:path w="88" h="63" extrusionOk="0">
                  <a:moveTo>
                    <a:pt x="50" y="0"/>
                  </a:moveTo>
                  <a:cubicBezTo>
                    <a:pt x="34" y="0"/>
                    <a:pt x="1" y="0"/>
                    <a:pt x="1" y="17"/>
                  </a:cubicBezTo>
                  <a:lnTo>
                    <a:pt x="34" y="50"/>
                  </a:lnTo>
                  <a:cubicBezTo>
                    <a:pt x="42" y="58"/>
                    <a:pt x="55" y="62"/>
                    <a:pt x="67" y="62"/>
                  </a:cubicBezTo>
                  <a:cubicBezTo>
                    <a:pt x="78" y="62"/>
                    <a:pt x="87" y="58"/>
                    <a:pt x="87" y="50"/>
                  </a:cubicBezTo>
                  <a:cubicBezTo>
                    <a:pt x="87" y="33"/>
                    <a:pt x="67" y="17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3"/>
            <p:cNvSpPr/>
            <p:nvPr/>
          </p:nvSpPr>
          <p:spPr>
            <a:xfrm rot="1548397">
              <a:off x="4604762" y="2103525"/>
              <a:ext cx="11358" cy="8984"/>
            </a:xfrm>
            <a:custGeom>
              <a:avLst/>
              <a:gdLst/>
              <a:ahLst/>
              <a:cxnLst/>
              <a:rect l="l" t="t" r="r" b="b"/>
              <a:pathLst>
                <a:path w="67" h="53" extrusionOk="0">
                  <a:moveTo>
                    <a:pt x="22" y="0"/>
                  </a:moveTo>
                  <a:cubicBezTo>
                    <a:pt x="19" y="0"/>
                    <a:pt x="17" y="2"/>
                    <a:pt x="17" y="8"/>
                  </a:cubicBezTo>
                  <a:cubicBezTo>
                    <a:pt x="0" y="8"/>
                    <a:pt x="17" y="28"/>
                    <a:pt x="17" y="45"/>
                  </a:cubicBezTo>
                  <a:cubicBezTo>
                    <a:pt x="28" y="45"/>
                    <a:pt x="39" y="52"/>
                    <a:pt x="45" y="52"/>
                  </a:cubicBezTo>
                  <a:cubicBezTo>
                    <a:pt x="48" y="52"/>
                    <a:pt x="50" y="50"/>
                    <a:pt x="50" y="45"/>
                  </a:cubicBezTo>
                  <a:cubicBezTo>
                    <a:pt x="66" y="45"/>
                    <a:pt x="50" y="28"/>
                    <a:pt x="50" y="8"/>
                  </a:cubicBezTo>
                  <a:cubicBezTo>
                    <a:pt x="39" y="8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3"/>
            <p:cNvSpPr/>
            <p:nvPr/>
          </p:nvSpPr>
          <p:spPr>
            <a:xfrm rot="1548397">
              <a:off x="4418412" y="2167476"/>
              <a:ext cx="130699" cy="117646"/>
            </a:xfrm>
            <a:custGeom>
              <a:avLst/>
              <a:gdLst/>
              <a:ahLst/>
              <a:cxnLst/>
              <a:rect l="l" t="t" r="r" b="b"/>
              <a:pathLst>
                <a:path w="771" h="694" extrusionOk="0">
                  <a:moveTo>
                    <a:pt x="370" y="0"/>
                  </a:moveTo>
                  <a:cubicBezTo>
                    <a:pt x="215" y="0"/>
                    <a:pt x="77" y="110"/>
                    <a:pt x="50" y="269"/>
                  </a:cubicBezTo>
                  <a:cubicBezTo>
                    <a:pt x="0" y="458"/>
                    <a:pt x="120" y="648"/>
                    <a:pt x="289" y="681"/>
                  </a:cubicBezTo>
                  <a:cubicBezTo>
                    <a:pt x="319" y="689"/>
                    <a:pt x="349" y="693"/>
                    <a:pt x="379" y="693"/>
                  </a:cubicBezTo>
                  <a:cubicBezTo>
                    <a:pt x="535" y="693"/>
                    <a:pt x="676" y="581"/>
                    <a:pt x="721" y="425"/>
                  </a:cubicBezTo>
                  <a:cubicBezTo>
                    <a:pt x="771" y="236"/>
                    <a:pt x="651" y="46"/>
                    <a:pt x="462" y="13"/>
                  </a:cubicBezTo>
                  <a:cubicBezTo>
                    <a:pt x="431" y="5"/>
                    <a:pt x="40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3"/>
            <p:cNvSpPr/>
            <p:nvPr/>
          </p:nvSpPr>
          <p:spPr>
            <a:xfrm rot="1548397">
              <a:off x="4394704" y="2205572"/>
              <a:ext cx="137141" cy="73232"/>
            </a:xfrm>
            <a:custGeom>
              <a:avLst/>
              <a:gdLst/>
              <a:ahLst/>
              <a:cxnLst/>
              <a:rect l="l" t="t" r="r" b="b"/>
              <a:pathLst>
                <a:path w="809" h="432" extrusionOk="0">
                  <a:moveTo>
                    <a:pt x="137" y="1"/>
                  </a:moveTo>
                  <a:cubicBezTo>
                    <a:pt x="137" y="1"/>
                    <a:pt x="1" y="326"/>
                    <a:pt x="376" y="413"/>
                  </a:cubicBezTo>
                  <a:cubicBezTo>
                    <a:pt x="425" y="426"/>
                    <a:pt x="469" y="431"/>
                    <a:pt x="508" y="431"/>
                  </a:cubicBezTo>
                  <a:cubicBezTo>
                    <a:pt x="780" y="431"/>
                    <a:pt x="808" y="157"/>
                    <a:pt x="808" y="157"/>
                  </a:cubicBezTo>
                  <a:lnTo>
                    <a:pt x="808" y="157"/>
                  </a:lnTo>
                  <a:cubicBezTo>
                    <a:pt x="808" y="157"/>
                    <a:pt x="716" y="258"/>
                    <a:pt x="553" y="258"/>
                  </a:cubicBezTo>
                  <a:cubicBezTo>
                    <a:pt x="515" y="258"/>
                    <a:pt x="474" y="253"/>
                    <a:pt x="429" y="240"/>
                  </a:cubicBezTo>
                  <a:cubicBezTo>
                    <a:pt x="170" y="190"/>
                    <a:pt x="137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3"/>
            <p:cNvSpPr/>
            <p:nvPr/>
          </p:nvSpPr>
          <p:spPr>
            <a:xfrm rot="1548397">
              <a:off x="4418413" y="2160526"/>
              <a:ext cx="130699" cy="131547"/>
            </a:xfrm>
            <a:custGeom>
              <a:avLst/>
              <a:gdLst/>
              <a:ahLst/>
              <a:cxnLst/>
              <a:rect l="l" t="t" r="r" b="b"/>
              <a:pathLst>
                <a:path w="771" h="776" extrusionOk="0">
                  <a:moveTo>
                    <a:pt x="375" y="71"/>
                  </a:moveTo>
                  <a:cubicBezTo>
                    <a:pt x="412" y="71"/>
                    <a:pt x="429" y="71"/>
                    <a:pt x="462" y="87"/>
                  </a:cubicBezTo>
                  <a:cubicBezTo>
                    <a:pt x="598" y="120"/>
                    <a:pt x="701" y="240"/>
                    <a:pt x="701" y="380"/>
                  </a:cubicBezTo>
                  <a:cubicBezTo>
                    <a:pt x="701" y="413"/>
                    <a:pt x="684" y="429"/>
                    <a:pt x="684" y="466"/>
                  </a:cubicBezTo>
                  <a:cubicBezTo>
                    <a:pt x="651" y="602"/>
                    <a:pt x="532" y="705"/>
                    <a:pt x="375" y="705"/>
                  </a:cubicBezTo>
                  <a:cubicBezTo>
                    <a:pt x="359" y="705"/>
                    <a:pt x="326" y="705"/>
                    <a:pt x="309" y="689"/>
                  </a:cubicBezTo>
                  <a:cubicBezTo>
                    <a:pt x="169" y="652"/>
                    <a:pt x="66" y="532"/>
                    <a:pt x="66" y="380"/>
                  </a:cubicBezTo>
                  <a:lnTo>
                    <a:pt x="66" y="310"/>
                  </a:lnTo>
                  <a:cubicBezTo>
                    <a:pt x="120" y="174"/>
                    <a:pt x="239" y="71"/>
                    <a:pt x="375" y="71"/>
                  </a:cubicBezTo>
                  <a:close/>
                  <a:moveTo>
                    <a:pt x="375" y="1"/>
                  </a:moveTo>
                  <a:cubicBezTo>
                    <a:pt x="206" y="1"/>
                    <a:pt x="50" y="120"/>
                    <a:pt x="17" y="293"/>
                  </a:cubicBezTo>
                  <a:cubicBezTo>
                    <a:pt x="0" y="326"/>
                    <a:pt x="0" y="363"/>
                    <a:pt x="0" y="380"/>
                  </a:cubicBezTo>
                  <a:cubicBezTo>
                    <a:pt x="0" y="569"/>
                    <a:pt x="120" y="722"/>
                    <a:pt x="289" y="755"/>
                  </a:cubicBezTo>
                  <a:cubicBezTo>
                    <a:pt x="326" y="775"/>
                    <a:pt x="359" y="775"/>
                    <a:pt x="375" y="775"/>
                  </a:cubicBezTo>
                  <a:cubicBezTo>
                    <a:pt x="548" y="775"/>
                    <a:pt x="701" y="652"/>
                    <a:pt x="754" y="483"/>
                  </a:cubicBezTo>
                  <a:cubicBezTo>
                    <a:pt x="754" y="446"/>
                    <a:pt x="771" y="413"/>
                    <a:pt x="771" y="380"/>
                  </a:cubicBezTo>
                  <a:cubicBezTo>
                    <a:pt x="771" y="207"/>
                    <a:pt x="651" y="54"/>
                    <a:pt x="478" y="17"/>
                  </a:cubicBezTo>
                  <a:cubicBezTo>
                    <a:pt x="445" y="1"/>
                    <a:pt x="412" y="1"/>
                    <a:pt x="375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3"/>
            <p:cNvSpPr/>
            <p:nvPr/>
          </p:nvSpPr>
          <p:spPr>
            <a:xfrm rot="1548397">
              <a:off x="4509874" y="2190414"/>
              <a:ext cx="23224" cy="15426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56" y="1"/>
                  </a:moveTo>
                  <a:cubicBezTo>
                    <a:pt x="32" y="1"/>
                    <a:pt x="12" y="13"/>
                    <a:pt x="0" y="24"/>
                  </a:cubicBezTo>
                  <a:cubicBezTo>
                    <a:pt x="0" y="41"/>
                    <a:pt x="17" y="61"/>
                    <a:pt x="50" y="78"/>
                  </a:cubicBezTo>
                  <a:cubicBezTo>
                    <a:pt x="68" y="86"/>
                    <a:pt x="86" y="90"/>
                    <a:pt x="101" y="90"/>
                  </a:cubicBezTo>
                  <a:cubicBezTo>
                    <a:pt x="116" y="90"/>
                    <a:pt x="128" y="86"/>
                    <a:pt x="136" y="78"/>
                  </a:cubicBezTo>
                  <a:cubicBezTo>
                    <a:pt x="136" y="61"/>
                    <a:pt x="120" y="24"/>
                    <a:pt x="87" y="8"/>
                  </a:cubicBezTo>
                  <a:cubicBezTo>
                    <a:pt x="76" y="3"/>
                    <a:pt x="6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3"/>
            <p:cNvSpPr/>
            <p:nvPr/>
          </p:nvSpPr>
          <p:spPr>
            <a:xfrm rot="1548397">
              <a:off x="4522274" y="2217597"/>
              <a:ext cx="17630" cy="14409"/>
            </a:xfrm>
            <a:custGeom>
              <a:avLst/>
              <a:gdLst/>
              <a:ahLst/>
              <a:cxnLst/>
              <a:rect l="l" t="t" r="r" b="b"/>
              <a:pathLst>
                <a:path w="104" h="85" extrusionOk="0">
                  <a:moveTo>
                    <a:pt x="34" y="0"/>
                  </a:moveTo>
                  <a:cubicBezTo>
                    <a:pt x="28" y="0"/>
                    <a:pt x="23" y="2"/>
                    <a:pt x="17" y="7"/>
                  </a:cubicBezTo>
                  <a:cubicBezTo>
                    <a:pt x="0" y="24"/>
                    <a:pt x="17" y="44"/>
                    <a:pt x="37" y="61"/>
                  </a:cubicBezTo>
                  <a:cubicBezTo>
                    <a:pt x="49" y="72"/>
                    <a:pt x="69" y="84"/>
                    <a:pt x="79" y="84"/>
                  </a:cubicBezTo>
                  <a:cubicBezTo>
                    <a:pt x="84" y="84"/>
                    <a:pt x="87" y="82"/>
                    <a:pt x="87" y="77"/>
                  </a:cubicBezTo>
                  <a:cubicBezTo>
                    <a:pt x="103" y="61"/>
                    <a:pt x="87" y="44"/>
                    <a:pt x="70" y="24"/>
                  </a:cubicBezTo>
                  <a:cubicBezTo>
                    <a:pt x="59" y="12"/>
                    <a:pt x="47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45"/>
          <p:cNvGrpSpPr/>
          <p:nvPr/>
        </p:nvGrpSpPr>
        <p:grpSpPr>
          <a:xfrm>
            <a:off x="5202175" y="805577"/>
            <a:ext cx="3429568" cy="3431401"/>
            <a:chOff x="5202175" y="805577"/>
            <a:chExt cx="3429568" cy="3431401"/>
          </a:xfrm>
        </p:grpSpPr>
        <p:sp>
          <p:nvSpPr>
            <p:cNvPr id="522" name="Google Shape;522;p45"/>
            <p:cNvSpPr/>
            <p:nvPr/>
          </p:nvSpPr>
          <p:spPr>
            <a:xfrm rot="2409103">
              <a:off x="5703586" y="1300224"/>
              <a:ext cx="2426749" cy="2442108"/>
            </a:xfrm>
            <a:custGeom>
              <a:avLst/>
              <a:gdLst/>
              <a:ahLst/>
              <a:cxnLst/>
              <a:rect l="l" t="t" r="r" b="b"/>
              <a:pathLst>
                <a:path w="14694" h="14787" extrusionOk="0">
                  <a:moveTo>
                    <a:pt x="10198" y="18"/>
                  </a:moveTo>
                  <a:cubicBezTo>
                    <a:pt x="10180" y="18"/>
                    <a:pt x="10180" y="36"/>
                    <a:pt x="10180" y="36"/>
                  </a:cubicBezTo>
                  <a:cubicBezTo>
                    <a:pt x="10180" y="58"/>
                    <a:pt x="10198" y="58"/>
                    <a:pt x="10198" y="58"/>
                  </a:cubicBezTo>
                  <a:lnTo>
                    <a:pt x="10400" y="58"/>
                  </a:lnTo>
                  <a:cubicBezTo>
                    <a:pt x="10417" y="58"/>
                    <a:pt x="10435" y="36"/>
                    <a:pt x="10435" y="36"/>
                  </a:cubicBezTo>
                  <a:cubicBezTo>
                    <a:pt x="10417" y="18"/>
                    <a:pt x="10417" y="18"/>
                    <a:pt x="10400" y="18"/>
                  </a:cubicBezTo>
                  <a:close/>
                  <a:moveTo>
                    <a:pt x="10654" y="1"/>
                  </a:moveTo>
                  <a:cubicBezTo>
                    <a:pt x="10636" y="1"/>
                    <a:pt x="10636" y="18"/>
                    <a:pt x="10636" y="18"/>
                  </a:cubicBezTo>
                  <a:cubicBezTo>
                    <a:pt x="10636" y="36"/>
                    <a:pt x="10636" y="36"/>
                    <a:pt x="10654" y="58"/>
                  </a:cubicBezTo>
                  <a:cubicBezTo>
                    <a:pt x="10679" y="51"/>
                    <a:pt x="10701" y="48"/>
                    <a:pt x="10723" y="48"/>
                  </a:cubicBezTo>
                  <a:cubicBezTo>
                    <a:pt x="10766" y="48"/>
                    <a:pt x="10806" y="58"/>
                    <a:pt x="10856" y="58"/>
                  </a:cubicBezTo>
                  <a:cubicBezTo>
                    <a:pt x="10873" y="58"/>
                    <a:pt x="10873" y="36"/>
                    <a:pt x="10873" y="18"/>
                  </a:cubicBezTo>
                  <a:cubicBezTo>
                    <a:pt x="10873" y="18"/>
                    <a:pt x="10873" y="1"/>
                    <a:pt x="10856" y="1"/>
                  </a:cubicBezTo>
                  <a:close/>
                  <a:moveTo>
                    <a:pt x="11110" y="18"/>
                  </a:moveTo>
                  <a:cubicBezTo>
                    <a:pt x="11093" y="18"/>
                    <a:pt x="11093" y="18"/>
                    <a:pt x="11093" y="36"/>
                  </a:cubicBezTo>
                  <a:cubicBezTo>
                    <a:pt x="11093" y="58"/>
                    <a:pt x="11093" y="58"/>
                    <a:pt x="11110" y="58"/>
                  </a:cubicBezTo>
                  <a:cubicBezTo>
                    <a:pt x="11167" y="58"/>
                    <a:pt x="11242" y="75"/>
                    <a:pt x="11312" y="75"/>
                  </a:cubicBezTo>
                  <a:lnTo>
                    <a:pt x="11329" y="58"/>
                  </a:lnTo>
                  <a:cubicBezTo>
                    <a:pt x="11329" y="36"/>
                    <a:pt x="11329" y="36"/>
                    <a:pt x="11312" y="36"/>
                  </a:cubicBezTo>
                  <a:cubicBezTo>
                    <a:pt x="11242" y="18"/>
                    <a:pt x="11167" y="18"/>
                    <a:pt x="11110" y="18"/>
                  </a:cubicBezTo>
                  <a:close/>
                  <a:moveTo>
                    <a:pt x="9966" y="48"/>
                  </a:moveTo>
                  <a:cubicBezTo>
                    <a:pt x="9963" y="48"/>
                    <a:pt x="9961" y="51"/>
                    <a:pt x="9961" y="58"/>
                  </a:cubicBezTo>
                  <a:cubicBezTo>
                    <a:pt x="9886" y="58"/>
                    <a:pt x="9816" y="58"/>
                    <a:pt x="9742" y="75"/>
                  </a:cubicBezTo>
                  <a:lnTo>
                    <a:pt x="9724" y="93"/>
                  </a:lnTo>
                  <a:cubicBezTo>
                    <a:pt x="9724" y="110"/>
                    <a:pt x="9742" y="110"/>
                    <a:pt x="9742" y="110"/>
                  </a:cubicBezTo>
                  <a:lnTo>
                    <a:pt x="9759" y="110"/>
                  </a:lnTo>
                  <a:cubicBezTo>
                    <a:pt x="9816" y="110"/>
                    <a:pt x="9886" y="93"/>
                    <a:pt x="9961" y="93"/>
                  </a:cubicBezTo>
                  <a:cubicBezTo>
                    <a:pt x="9961" y="93"/>
                    <a:pt x="9979" y="75"/>
                    <a:pt x="9979" y="58"/>
                  </a:cubicBezTo>
                  <a:cubicBezTo>
                    <a:pt x="9979" y="58"/>
                    <a:pt x="9971" y="48"/>
                    <a:pt x="9966" y="48"/>
                  </a:cubicBezTo>
                  <a:close/>
                  <a:moveTo>
                    <a:pt x="11571" y="58"/>
                  </a:moveTo>
                  <a:cubicBezTo>
                    <a:pt x="11549" y="58"/>
                    <a:pt x="11531" y="58"/>
                    <a:pt x="11531" y="75"/>
                  </a:cubicBezTo>
                  <a:lnTo>
                    <a:pt x="11549" y="93"/>
                  </a:lnTo>
                  <a:cubicBezTo>
                    <a:pt x="11623" y="93"/>
                    <a:pt x="11698" y="110"/>
                    <a:pt x="11751" y="110"/>
                  </a:cubicBezTo>
                  <a:lnTo>
                    <a:pt x="11768" y="110"/>
                  </a:lnTo>
                  <a:cubicBezTo>
                    <a:pt x="11768" y="110"/>
                    <a:pt x="11790" y="110"/>
                    <a:pt x="11790" y="93"/>
                  </a:cubicBezTo>
                  <a:lnTo>
                    <a:pt x="11768" y="75"/>
                  </a:lnTo>
                  <a:cubicBezTo>
                    <a:pt x="11698" y="75"/>
                    <a:pt x="11623" y="58"/>
                    <a:pt x="11571" y="58"/>
                  </a:cubicBezTo>
                  <a:close/>
                  <a:moveTo>
                    <a:pt x="9505" y="110"/>
                  </a:moveTo>
                  <a:cubicBezTo>
                    <a:pt x="9430" y="128"/>
                    <a:pt x="9378" y="146"/>
                    <a:pt x="9303" y="167"/>
                  </a:cubicBezTo>
                  <a:cubicBezTo>
                    <a:pt x="9286" y="167"/>
                    <a:pt x="9286" y="185"/>
                    <a:pt x="9286" y="185"/>
                  </a:cubicBezTo>
                  <a:cubicBezTo>
                    <a:pt x="9286" y="203"/>
                    <a:pt x="9303" y="203"/>
                    <a:pt x="9303" y="203"/>
                  </a:cubicBezTo>
                  <a:cubicBezTo>
                    <a:pt x="9378" y="185"/>
                    <a:pt x="9448" y="167"/>
                    <a:pt x="9505" y="167"/>
                  </a:cubicBezTo>
                  <a:cubicBezTo>
                    <a:pt x="9522" y="146"/>
                    <a:pt x="9522" y="146"/>
                    <a:pt x="9522" y="128"/>
                  </a:cubicBezTo>
                  <a:cubicBezTo>
                    <a:pt x="9522" y="128"/>
                    <a:pt x="9522" y="110"/>
                    <a:pt x="9505" y="110"/>
                  </a:cubicBezTo>
                  <a:close/>
                  <a:moveTo>
                    <a:pt x="12009" y="110"/>
                  </a:moveTo>
                  <a:lnTo>
                    <a:pt x="11987" y="128"/>
                  </a:lnTo>
                  <a:cubicBezTo>
                    <a:pt x="11987" y="146"/>
                    <a:pt x="11987" y="167"/>
                    <a:pt x="12009" y="167"/>
                  </a:cubicBezTo>
                  <a:cubicBezTo>
                    <a:pt x="12062" y="167"/>
                    <a:pt x="12137" y="185"/>
                    <a:pt x="12207" y="203"/>
                  </a:cubicBezTo>
                  <a:cubicBezTo>
                    <a:pt x="12207" y="203"/>
                    <a:pt x="12229" y="203"/>
                    <a:pt x="12229" y="185"/>
                  </a:cubicBezTo>
                  <a:cubicBezTo>
                    <a:pt x="12229" y="185"/>
                    <a:pt x="12229" y="167"/>
                    <a:pt x="12207" y="167"/>
                  </a:cubicBezTo>
                  <a:cubicBezTo>
                    <a:pt x="12154" y="146"/>
                    <a:pt x="12079" y="128"/>
                    <a:pt x="12009" y="110"/>
                  </a:cubicBezTo>
                  <a:close/>
                  <a:moveTo>
                    <a:pt x="9066" y="220"/>
                  </a:moveTo>
                  <a:cubicBezTo>
                    <a:pt x="8992" y="255"/>
                    <a:pt x="8939" y="277"/>
                    <a:pt x="8865" y="295"/>
                  </a:cubicBezTo>
                  <a:cubicBezTo>
                    <a:pt x="8847" y="295"/>
                    <a:pt x="8847" y="312"/>
                    <a:pt x="8847" y="312"/>
                  </a:cubicBezTo>
                  <a:lnTo>
                    <a:pt x="8865" y="330"/>
                  </a:lnTo>
                  <a:lnTo>
                    <a:pt x="8882" y="330"/>
                  </a:lnTo>
                  <a:cubicBezTo>
                    <a:pt x="8939" y="312"/>
                    <a:pt x="9009" y="295"/>
                    <a:pt x="9066" y="277"/>
                  </a:cubicBezTo>
                  <a:cubicBezTo>
                    <a:pt x="9084" y="255"/>
                    <a:pt x="9084" y="255"/>
                    <a:pt x="9084" y="238"/>
                  </a:cubicBezTo>
                  <a:lnTo>
                    <a:pt x="9066" y="220"/>
                  </a:lnTo>
                  <a:close/>
                  <a:moveTo>
                    <a:pt x="12442" y="230"/>
                  </a:moveTo>
                  <a:cubicBezTo>
                    <a:pt x="12436" y="230"/>
                    <a:pt x="12426" y="238"/>
                    <a:pt x="12426" y="238"/>
                  </a:cubicBezTo>
                  <a:cubicBezTo>
                    <a:pt x="12426" y="255"/>
                    <a:pt x="12426" y="255"/>
                    <a:pt x="12448" y="277"/>
                  </a:cubicBezTo>
                  <a:cubicBezTo>
                    <a:pt x="12501" y="295"/>
                    <a:pt x="12575" y="312"/>
                    <a:pt x="12628" y="330"/>
                  </a:cubicBezTo>
                  <a:lnTo>
                    <a:pt x="12645" y="330"/>
                  </a:lnTo>
                  <a:cubicBezTo>
                    <a:pt x="12645" y="330"/>
                    <a:pt x="12667" y="330"/>
                    <a:pt x="12667" y="312"/>
                  </a:cubicBezTo>
                  <a:cubicBezTo>
                    <a:pt x="12667" y="312"/>
                    <a:pt x="12667" y="295"/>
                    <a:pt x="12645" y="295"/>
                  </a:cubicBezTo>
                  <a:cubicBezTo>
                    <a:pt x="12593" y="277"/>
                    <a:pt x="12518" y="255"/>
                    <a:pt x="12448" y="238"/>
                  </a:cubicBezTo>
                  <a:cubicBezTo>
                    <a:pt x="12448" y="232"/>
                    <a:pt x="12445" y="230"/>
                    <a:pt x="12442" y="230"/>
                  </a:cubicBezTo>
                  <a:close/>
                  <a:moveTo>
                    <a:pt x="8628" y="387"/>
                  </a:moveTo>
                  <a:cubicBezTo>
                    <a:pt x="8571" y="404"/>
                    <a:pt x="8500" y="439"/>
                    <a:pt x="8443" y="475"/>
                  </a:cubicBezTo>
                  <a:cubicBezTo>
                    <a:pt x="8426" y="475"/>
                    <a:pt x="8426" y="475"/>
                    <a:pt x="8443" y="496"/>
                  </a:cubicBezTo>
                  <a:lnTo>
                    <a:pt x="8443" y="514"/>
                  </a:lnTo>
                  <a:lnTo>
                    <a:pt x="8461" y="514"/>
                  </a:lnTo>
                  <a:cubicBezTo>
                    <a:pt x="8518" y="475"/>
                    <a:pt x="8588" y="439"/>
                    <a:pt x="8645" y="422"/>
                  </a:cubicBezTo>
                  <a:cubicBezTo>
                    <a:pt x="8663" y="422"/>
                    <a:pt x="8663" y="404"/>
                    <a:pt x="8663" y="387"/>
                  </a:cubicBezTo>
                  <a:close/>
                  <a:moveTo>
                    <a:pt x="12847" y="387"/>
                  </a:moveTo>
                  <a:cubicBezTo>
                    <a:pt x="12847" y="404"/>
                    <a:pt x="12847" y="422"/>
                    <a:pt x="12865" y="422"/>
                  </a:cubicBezTo>
                  <a:cubicBezTo>
                    <a:pt x="12922" y="439"/>
                    <a:pt x="12996" y="475"/>
                    <a:pt x="13049" y="514"/>
                  </a:cubicBezTo>
                  <a:lnTo>
                    <a:pt x="13066" y="514"/>
                  </a:lnTo>
                  <a:cubicBezTo>
                    <a:pt x="13066" y="514"/>
                    <a:pt x="13066" y="496"/>
                    <a:pt x="13084" y="496"/>
                  </a:cubicBezTo>
                  <a:cubicBezTo>
                    <a:pt x="13084" y="475"/>
                    <a:pt x="13084" y="475"/>
                    <a:pt x="13066" y="457"/>
                  </a:cubicBezTo>
                  <a:cubicBezTo>
                    <a:pt x="13014" y="439"/>
                    <a:pt x="12939" y="404"/>
                    <a:pt x="12887" y="387"/>
                  </a:cubicBezTo>
                  <a:close/>
                  <a:moveTo>
                    <a:pt x="8237" y="576"/>
                  </a:moveTo>
                  <a:cubicBezTo>
                    <a:pt x="8234" y="576"/>
                    <a:pt x="8230" y="578"/>
                    <a:pt x="8224" y="584"/>
                  </a:cubicBezTo>
                  <a:cubicBezTo>
                    <a:pt x="8172" y="624"/>
                    <a:pt x="8097" y="641"/>
                    <a:pt x="8040" y="676"/>
                  </a:cubicBezTo>
                  <a:cubicBezTo>
                    <a:pt x="8040" y="694"/>
                    <a:pt x="8022" y="694"/>
                    <a:pt x="8040" y="716"/>
                  </a:cubicBezTo>
                  <a:cubicBezTo>
                    <a:pt x="8040" y="716"/>
                    <a:pt x="8040" y="733"/>
                    <a:pt x="8062" y="733"/>
                  </a:cubicBezTo>
                  <a:lnTo>
                    <a:pt x="8062" y="716"/>
                  </a:lnTo>
                  <a:cubicBezTo>
                    <a:pt x="8132" y="676"/>
                    <a:pt x="8189" y="659"/>
                    <a:pt x="8242" y="624"/>
                  </a:cubicBezTo>
                  <a:cubicBezTo>
                    <a:pt x="8259" y="606"/>
                    <a:pt x="8259" y="606"/>
                    <a:pt x="8242" y="584"/>
                  </a:cubicBezTo>
                  <a:cubicBezTo>
                    <a:pt x="8242" y="584"/>
                    <a:pt x="8242" y="576"/>
                    <a:pt x="8237" y="576"/>
                  </a:cubicBezTo>
                  <a:close/>
                  <a:moveTo>
                    <a:pt x="13281" y="576"/>
                  </a:moveTo>
                  <a:cubicBezTo>
                    <a:pt x="13276" y="576"/>
                    <a:pt x="13268" y="584"/>
                    <a:pt x="13268" y="584"/>
                  </a:cubicBezTo>
                  <a:cubicBezTo>
                    <a:pt x="13251" y="606"/>
                    <a:pt x="13268" y="606"/>
                    <a:pt x="13268" y="624"/>
                  </a:cubicBezTo>
                  <a:cubicBezTo>
                    <a:pt x="13325" y="659"/>
                    <a:pt x="13395" y="676"/>
                    <a:pt x="13452" y="716"/>
                  </a:cubicBezTo>
                  <a:lnTo>
                    <a:pt x="13452" y="733"/>
                  </a:lnTo>
                  <a:cubicBezTo>
                    <a:pt x="13470" y="733"/>
                    <a:pt x="13470" y="716"/>
                    <a:pt x="13470" y="716"/>
                  </a:cubicBezTo>
                  <a:cubicBezTo>
                    <a:pt x="13487" y="716"/>
                    <a:pt x="13470" y="694"/>
                    <a:pt x="13470" y="694"/>
                  </a:cubicBezTo>
                  <a:cubicBezTo>
                    <a:pt x="13413" y="659"/>
                    <a:pt x="13360" y="624"/>
                    <a:pt x="13286" y="584"/>
                  </a:cubicBezTo>
                  <a:cubicBezTo>
                    <a:pt x="13286" y="578"/>
                    <a:pt x="13284" y="576"/>
                    <a:pt x="13281" y="576"/>
                  </a:cubicBezTo>
                  <a:close/>
                  <a:moveTo>
                    <a:pt x="7843" y="825"/>
                  </a:moveTo>
                  <a:cubicBezTo>
                    <a:pt x="7786" y="860"/>
                    <a:pt x="7733" y="896"/>
                    <a:pt x="7676" y="953"/>
                  </a:cubicBezTo>
                  <a:cubicBezTo>
                    <a:pt x="7658" y="953"/>
                    <a:pt x="7658" y="970"/>
                    <a:pt x="7676" y="970"/>
                  </a:cubicBezTo>
                  <a:lnTo>
                    <a:pt x="7676" y="988"/>
                  </a:lnTo>
                  <a:lnTo>
                    <a:pt x="7693" y="970"/>
                  </a:lnTo>
                  <a:cubicBezTo>
                    <a:pt x="7750" y="935"/>
                    <a:pt x="7803" y="896"/>
                    <a:pt x="7860" y="860"/>
                  </a:cubicBezTo>
                  <a:cubicBezTo>
                    <a:pt x="7878" y="843"/>
                    <a:pt x="7878" y="843"/>
                    <a:pt x="7860" y="825"/>
                  </a:cubicBezTo>
                  <a:close/>
                  <a:moveTo>
                    <a:pt x="13672" y="825"/>
                  </a:moveTo>
                  <a:cubicBezTo>
                    <a:pt x="13672" y="825"/>
                    <a:pt x="13654" y="825"/>
                    <a:pt x="13632" y="843"/>
                  </a:cubicBezTo>
                  <a:cubicBezTo>
                    <a:pt x="13632" y="843"/>
                    <a:pt x="13632" y="860"/>
                    <a:pt x="13654" y="860"/>
                  </a:cubicBezTo>
                  <a:cubicBezTo>
                    <a:pt x="13707" y="896"/>
                    <a:pt x="13764" y="953"/>
                    <a:pt x="13799" y="988"/>
                  </a:cubicBezTo>
                  <a:lnTo>
                    <a:pt x="13816" y="1005"/>
                  </a:lnTo>
                  <a:lnTo>
                    <a:pt x="13834" y="988"/>
                  </a:lnTo>
                  <a:lnTo>
                    <a:pt x="13834" y="970"/>
                  </a:lnTo>
                  <a:cubicBezTo>
                    <a:pt x="13781" y="913"/>
                    <a:pt x="13724" y="878"/>
                    <a:pt x="13672" y="825"/>
                  </a:cubicBezTo>
                  <a:close/>
                  <a:moveTo>
                    <a:pt x="7474" y="1097"/>
                  </a:moveTo>
                  <a:cubicBezTo>
                    <a:pt x="7422" y="1154"/>
                    <a:pt x="7382" y="1189"/>
                    <a:pt x="7329" y="1242"/>
                  </a:cubicBezTo>
                  <a:cubicBezTo>
                    <a:pt x="7329" y="1242"/>
                    <a:pt x="7312" y="1264"/>
                    <a:pt x="7329" y="1282"/>
                  </a:cubicBezTo>
                  <a:lnTo>
                    <a:pt x="7365" y="1282"/>
                  </a:lnTo>
                  <a:cubicBezTo>
                    <a:pt x="7404" y="1225"/>
                    <a:pt x="7457" y="1172"/>
                    <a:pt x="7514" y="1132"/>
                  </a:cubicBezTo>
                  <a:lnTo>
                    <a:pt x="7514" y="1097"/>
                  </a:lnTo>
                  <a:close/>
                  <a:moveTo>
                    <a:pt x="13983" y="1132"/>
                  </a:moveTo>
                  <a:cubicBezTo>
                    <a:pt x="13983" y="1154"/>
                    <a:pt x="13961" y="1154"/>
                    <a:pt x="13983" y="1172"/>
                  </a:cubicBezTo>
                  <a:cubicBezTo>
                    <a:pt x="14018" y="1207"/>
                    <a:pt x="14071" y="1264"/>
                    <a:pt x="14110" y="1317"/>
                  </a:cubicBezTo>
                  <a:lnTo>
                    <a:pt x="14128" y="1334"/>
                  </a:lnTo>
                  <a:lnTo>
                    <a:pt x="14145" y="1317"/>
                  </a:lnTo>
                  <a:lnTo>
                    <a:pt x="14145" y="1299"/>
                  </a:lnTo>
                  <a:cubicBezTo>
                    <a:pt x="14110" y="1242"/>
                    <a:pt x="14053" y="1189"/>
                    <a:pt x="14018" y="1132"/>
                  </a:cubicBezTo>
                  <a:close/>
                  <a:moveTo>
                    <a:pt x="7172" y="1413"/>
                  </a:moveTo>
                  <a:cubicBezTo>
                    <a:pt x="7164" y="1413"/>
                    <a:pt x="7154" y="1418"/>
                    <a:pt x="7145" y="1426"/>
                  </a:cubicBezTo>
                  <a:cubicBezTo>
                    <a:pt x="7110" y="1461"/>
                    <a:pt x="7053" y="1518"/>
                    <a:pt x="7018" y="1571"/>
                  </a:cubicBezTo>
                  <a:lnTo>
                    <a:pt x="7018" y="1610"/>
                  </a:lnTo>
                  <a:lnTo>
                    <a:pt x="7053" y="1610"/>
                  </a:lnTo>
                  <a:cubicBezTo>
                    <a:pt x="7093" y="1553"/>
                    <a:pt x="7145" y="1501"/>
                    <a:pt x="7185" y="1444"/>
                  </a:cubicBezTo>
                  <a:cubicBezTo>
                    <a:pt x="7202" y="1444"/>
                    <a:pt x="7202" y="1426"/>
                    <a:pt x="7185" y="1426"/>
                  </a:cubicBezTo>
                  <a:cubicBezTo>
                    <a:pt x="7185" y="1418"/>
                    <a:pt x="7179" y="1413"/>
                    <a:pt x="7172" y="1413"/>
                  </a:cubicBezTo>
                  <a:close/>
                  <a:moveTo>
                    <a:pt x="14273" y="1488"/>
                  </a:moveTo>
                  <a:cubicBezTo>
                    <a:pt x="14268" y="1488"/>
                    <a:pt x="14264" y="1492"/>
                    <a:pt x="14255" y="1501"/>
                  </a:cubicBezTo>
                  <a:lnTo>
                    <a:pt x="14255" y="1518"/>
                  </a:lnTo>
                  <a:cubicBezTo>
                    <a:pt x="14290" y="1571"/>
                    <a:pt x="14330" y="1646"/>
                    <a:pt x="14347" y="1703"/>
                  </a:cubicBezTo>
                  <a:cubicBezTo>
                    <a:pt x="14365" y="1703"/>
                    <a:pt x="14365" y="1703"/>
                    <a:pt x="14365" y="1720"/>
                  </a:cubicBezTo>
                  <a:lnTo>
                    <a:pt x="14382" y="1703"/>
                  </a:lnTo>
                  <a:cubicBezTo>
                    <a:pt x="14382" y="1703"/>
                    <a:pt x="14400" y="1681"/>
                    <a:pt x="14382" y="1681"/>
                  </a:cubicBezTo>
                  <a:cubicBezTo>
                    <a:pt x="14365" y="1610"/>
                    <a:pt x="14330" y="1553"/>
                    <a:pt x="14290" y="1501"/>
                  </a:cubicBezTo>
                  <a:cubicBezTo>
                    <a:pt x="14281" y="1492"/>
                    <a:pt x="14277" y="1488"/>
                    <a:pt x="14273" y="1488"/>
                  </a:cubicBezTo>
                  <a:close/>
                  <a:moveTo>
                    <a:pt x="6880" y="1760"/>
                  </a:moveTo>
                  <a:cubicBezTo>
                    <a:pt x="6873" y="1760"/>
                    <a:pt x="6865" y="1764"/>
                    <a:pt x="6856" y="1773"/>
                  </a:cubicBezTo>
                  <a:cubicBezTo>
                    <a:pt x="6816" y="1830"/>
                    <a:pt x="6781" y="1882"/>
                    <a:pt x="6746" y="1939"/>
                  </a:cubicBezTo>
                  <a:cubicBezTo>
                    <a:pt x="6724" y="1939"/>
                    <a:pt x="6746" y="1957"/>
                    <a:pt x="6746" y="1957"/>
                  </a:cubicBezTo>
                  <a:lnTo>
                    <a:pt x="6764" y="1975"/>
                  </a:lnTo>
                  <a:lnTo>
                    <a:pt x="6781" y="1957"/>
                  </a:lnTo>
                  <a:cubicBezTo>
                    <a:pt x="6816" y="1900"/>
                    <a:pt x="6856" y="1847"/>
                    <a:pt x="6891" y="1790"/>
                  </a:cubicBezTo>
                  <a:cubicBezTo>
                    <a:pt x="6908" y="1790"/>
                    <a:pt x="6908" y="1773"/>
                    <a:pt x="6891" y="1773"/>
                  </a:cubicBezTo>
                  <a:cubicBezTo>
                    <a:pt x="6891" y="1764"/>
                    <a:pt x="6886" y="1760"/>
                    <a:pt x="6880" y="1760"/>
                  </a:cubicBezTo>
                  <a:close/>
                  <a:moveTo>
                    <a:pt x="14479" y="1892"/>
                  </a:moveTo>
                  <a:cubicBezTo>
                    <a:pt x="14476" y="1892"/>
                    <a:pt x="14474" y="1894"/>
                    <a:pt x="14474" y="1900"/>
                  </a:cubicBezTo>
                  <a:cubicBezTo>
                    <a:pt x="14457" y="1900"/>
                    <a:pt x="14457" y="1922"/>
                    <a:pt x="14457" y="1922"/>
                  </a:cubicBezTo>
                  <a:cubicBezTo>
                    <a:pt x="14474" y="1992"/>
                    <a:pt x="14492" y="2049"/>
                    <a:pt x="14531" y="2119"/>
                  </a:cubicBezTo>
                  <a:lnTo>
                    <a:pt x="14549" y="2119"/>
                  </a:lnTo>
                  <a:cubicBezTo>
                    <a:pt x="14566" y="2119"/>
                    <a:pt x="14566" y="2119"/>
                    <a:pt x="14566" y="2102"/>
                  </a:cubicBezTo>
                  <a:cubicBezTo>
                    <a:pt x="14549" y="2032"/>
                    <a:pt x="14509" y="1975"/>
                    <a:pt x="14492" y="1900"/>
                  </a:cubicBezTo>
                  <a:cubicBezTo>
                    <a:pt x="14492" y="1900"/>
                    <a:pt x="14484" y="1892"/>
                    <a:pt x="14479" y="1892"/>
                  </a:cubicBezTo>
                  <a:close/>
                  <a:moveTo>
                    <a:pt x="6597" y="2141"/>
                  </a:moveTo>
                  <a:cubicBezTo>
                    <a:pt x="6562" y="2194"/>
                    <a:pt x="6527" y="2268"/>
                    <a:pt x="6505" y="2321"/>
                  </a:cubicBezTo>
                  <a:cubicBezTo>
                    <a:pt x="6487" y="2339"/>
                    <a:pt x="6487" y="2339"/>
                    <a:pt x="6505" y="2360"/>
                  </a:cubicBezTo>
                  <a:cubicBezTo>
                    <a:pt x="6527" y="2360"/>
                    <a:pt x="6527" y="2339"/>
                    <a:pt x="6544" y="2339"/>
                  </a:cubicBezTo>
                  <a:cubicBezTo>
                    <a:pt x="6562" y="2286"/>
                    <a:pt x="6597" y="2229"/>
                    <a:pt x="6636" y="2159"/>
                  </a:cubicBezTo>
                  <a:cubicBezTo>
                    <a:pt x="6654" y="2159"/>
                    <a:pt x="6636" y="2141"/>
                    <a:pt x="6636" y="2141"/>
                  </a:cubicBezTo>
                  <a:close/>
                  <a:moveTo>
                    <a:pt x="14601" y="2321"/>
                  </a:moveTo>
                  <a:cubicBezTo>
                    <a:pt x="14584" y="2321"/>
                    <a:pt x="14584" y="2339"/>
                    <a:pt x="14584" y="2360"/>
                  </a:cubicBezTo>
                  <a:cubicBezTo>
                    <a:pt x="14601" y="2413"/>
                    <a:pt x="14601" y="2488"/>
                    <a:pt x="14619" y="2558"/>
                  </a:cubicBezTo>
                  <a:cubicBezTo>
                    <a:pt x="14619" y="2558"/>
                    <a:pt x="14619" y="2580"/>
                    <a:pt x="14641" y="2580"/>
                  </a:cubicBezTo>
                  <a:cubicBezTo>
                    <a:pt x="14658" y="2580"/>
                    <a:pt x="14658" y="2558"/>
                    <a:pt x="14658" y="2540"/>
                  </a:cubicBezTo>
                  <a:cubicBezTo>
                    <a:pt x="14658" y="2488"/>
                    <a:pt x="14641" y="2413"/>
                    <a:pt x="14619" y="2339"/>
                  </a:cubicBezTo>
                  <a:lnTo>
                    <a:pt x="14601" y="2321"/>
                  </a:lnTo>
                  <a:close/>
                  <a:moveTo>
                    <a:pt x="6417" y="2523"/>
                  </a:moveTo>
                  <a:cubicBezTo>
                    <a:pt x="6395" y="2523"/>
                    <a:pt x="6378" y="2523"/>
                    <a:pt x="6378" y="2540"/>
                  </a:cubicBezTo>
                  <a:cubicBezTo>
                    <a:pt x="6343" y="2597"/>
                    <a:pt x="6325" y="2668"/>
                    <a:pt x="6286" y="2725"/>
                  </a:cubicBezTo>
                  <a:cubicBezTo>
                    <a:pt x="6286" y="2742"/>
                    <a:pt x="6286" y="2742"/>
                    <a:pt x="6307" y="2760"/>
                  </a:cubicBezTo>
                  <a:cubicBezTo>
                    <a:pt x="6325" y="2760"/>
                    <a:pt x="6325" y="2742"/>
                    <a:pt x="6325" y="2742"/>
                  </a:cubicBezTo>
                  <a:cubicBezTo>
                    <a:pt x="6360" y="2689"/>
                    <a:pt x="6378" y="2615"/>
                    <a:pt x="6417" y="2558"/>
                  </a:cubicBezTo>
                  <a:lnTo>
                    <a:pt x="6417" y="2523"/>
                  </a:lnTo>
                  <a:close/>
                  <a:moveTo>
                    <a:pt x="2256" y="2729"/>
                  </a:moveTo>
                  <a:cubicBezTo>
                    <a:pt x="2249" y="2729"/>
                    <a:pt x="2239" y="2733"/>
                    <a:pt x="2228" y="2742"/>
                  </a:cubicBezTo>
                  <a:cubicBezTo>
                    <a:pt x="2228" y="2742"/>
                    <a:pt x="2228" y="2760"/>
                    <a:pt x="2250" y="2760"/>
                  </a:cubicBezTo>
                  <a:cubicBezTo>
                    <a:pt x="2285" y="2817"/>
                    <a:pt x="2338" y="2852"/>
                    <a:pt x="2395" y="2909"/>
                  </a:cubicBezTo>
                  <a:lnTo>
                    <a:pt x="2413" y="2909"/>
                  </a:lnTo>
                  <a:cubicBezTo>
                    <a:pt x="2430" y="2887"/>
                    <a:pt x="2430" y="2887"/>
                    <a:pt x="2413" y="2869"/>
                  </a:cubicBezTo>
                  <a:cubicBezTo>
                    <a:pt x="2360" y="2834"/>
                    <a:pt x="2321" y="2777"/>
                    <a:pt x="2268" y="2742"/>
                  </a:cubicBezTo>
                  <a:cubicBezTo>
                    <a:pt x="2268" y="2733"/>
                    <a:pt x="2264" y="2729"/>
                    <a:pt x="2256" y="2729"/>
                  </a:cubicBezTo>
                  <a:close/>
                  <a:moveTo>
                    <a:pt x="14658" y="2777"/>
                  </a:moveTo>
                  <a:cubicBezTo>
                    <a:pt x="14658" y="2777"/>
                    <a:pt x="14641" y="2777"/>
                    <a:pt x="14641" y="2799"/>
                  </a:cubicBezTo>
                  <a:cubicBezTo>
                    <a:pt x="14641" y="2869"/>
                    <a:pt x="14658" y="2944"/>
                    <a:pt x="14658" y="2996"/>
                  </a:cubicBezTo>
                  <a:cubicBezTo>
                    <a:pt x="14658" y="3018"/>
                    <a:pt x="14658" y="3018"/>
                    <a:pt x="14676" y="3018"/>
                  </a:cubicBezTo>
                  <a:cubicBezTo>
                    <a:pt x="14676" y="3018"/>
                    <a:pt x="14694" y="3018"/>
                    <a:pt x="14694" y="2996"/>
                  </a:cubicBezTo>
                  <a:lnTo>
                    <a:pt x="14694" y="2799"/>
                  </a:lnTo>
                  <a:cubicBezTo>
                    <a:pt x="14676" y="2777"/>
                    <a:pt x="14676" y="2777"/>
                    <a:pt x="14658" y="2777"/>
                  </a:cubicBezTo>
                  <a:close/>
                  <a:moveTo>
                    <a:pt x="6215" y="2944"/>
                  </a:moveTo>
                  <a:cubicBezTo>
                    <a:pt x="6215" y="2944"/>
                    <a:pt x="6198" y="2944"/>
                    <a:pt x="6198" y="2961"/>
                  </a:cubicBezTo>
                  <a:cubicBezTo>
                    <a:pt x="6158" y="3018"/>
                    <a:pt x="6141" y="3089"/>
                    <a:pt x="6123" y="3146"/>
                  </a:cubicBezTo>
                  <a:cubicBezTo>
                    <a:pt x="6106" y="3163"/>
                    <a:pt x="6123" y="3163"/>
                    <a:pt x="6123" y="3181"/>
                  </a:cubicBezTo>
                  <a:lnTo>
                    <a:pt x="6141" y="3181"/>
                  </a:lnTo>
                  <a:lnTo>
                    <a:pt x="6158" y="3163"/>
                  </a:lnTo>
                  <a:cubicBezTo>
                    <a:pt x="6176" y="3089"/>
                    <a:pt x="6198" y="3036"/>
                    <a:pt x="6233" y="2961"/>
                  </a:cubicBezTo>
                  <a:cubicBezTo>
                    <a:pt x="6233" y="2961"/>
                    <a:pt x="6233" y="2944"/>
                    <a:pt x="6215" y="2944"/>
                  </a:cubicBezTo>
                  <a:close/>
                  <a:moveTo>
                    <a:pt x="2557" y="3053"/>
                  </a:moveTo>
                  <a:lnTo>
                    <a:pt x="2557" y="3089"/>
                  </a:lnTo>
                  <a:cubicBezTo>
                    <a:pt x="2614" y="3128"/>
                    <a:pt x="2650" y="3181"/>
                    <a:pt x="2707" y="3238"/>
                  </a:cubicBezTo>
                  <a:lnTo>
                    <a:pt x="2724" y="3238"/>
                  </a:lnTo>
                  <a:cubicBezTo>
                    <a:pt x="2742" y="3238"/>
                    <a:pt x="2742" y="3216"/>
                    <a:pt x="2724" y="3198"/>
                  </a:cubicBezTo>
                  <a:cubicBezTo>
                    <a:pt x="2689" y="3163"/>
                    <a:pt x="2632" y="3106"/>
                    <a:pt x="2597" y="3053"/>
                  </a:cubicBezTo>
                  <a:close/>
                  <a:moveTo>
                    <a:pt x="14658" y="3238"/>
                  </a:moveTo>
                  <a:cubicBezTo>
                    <a:pt x="14658" y="3238"/>
                    <a:pt x="14641" y="3238"/>
                    <a:pt x="14641" y="3255"/>
                  </a:cubicBezTo>
                  <a:cubicBezTo>
                    <a:pt x="14641" y="3308"/>
                    <a:pt x="14619" y="3382"/>
                    <a:pt x="14619" y="3457"/>
                  </a:cubicBezTo>
                  <a:cubicBezTo>
                    <a:pt x="14619" y="3457"/>
                    <a:pt x="14619" y="3475"/>
                    <a:pt x="14641" y="3475"/>
                  </a:cubicBezTo>
                  <a:cubicBezTo>
                    <a:pt x="14658" y="3475"/>
                    <a:pt x="14658" y="3475"/>
                    <a:pt x="14658" y="3457"/>
                  </a:cubicBezTo>
                  <a:cubicBezTo>
                    <a:pt x="14676" y="3382"/>
                    <a:pt x="14676" y="3325"/>
                    <a:pt x="14676" y="3255"/>
                  </a:cubicBezTo>
                  <a:cubicBezTo>
                    <a:pt x="14676" y="3238"/>
                    <a:pt x="14676" y="3238"/>
                    <a:pt x="14658" y="3238"/>
                  </a:cubicBezTo>
                  <a:close/>
                  <a:moveTo>
                    <a:pt x="2878" y="3387"/>
                  </a:moveTo>
                  <a:cubicBezTo>
                    <a:pt x="2873" y="3387"/>
                    <a:pt x="2869" y="3391"/>
                    <a:pt x="2869" y="3400"/>
                  </a:cubicBezTo>
                  <a:cubicBezTo>
                    <a:pt x="2851" y="3400"/>
                    <a:pt x="2851" y="3418"/>
                    <a:pt x="2851" y="3418"/>
                  </a:cubicBezTo>
                  <a:cubicBezTo>
                    <a:pt x="2908" y="3475"/>
                    <a:pt x="2943" y="3527"/>
                    <a:pt x="2996" y="3584"/>
                  </a:cubicBezTo>
                  <a:lnTo>
                    <a:pt x="3018" y="3584"/>
                  </a:lnTo>
                  <a:cubicBezTo>
                    <a:pt x="3035" y="3584"/>
                    <a:pt x="3035" y="3567"/>
                    <a:pt x="3018" y="3545"/>
                  </a:cubicBezTo>
                  <a:cubicBezTo>
                    <a:pt x="2978" y="3492"/>
                    <a:pt x="2943" y="3435"/>
                    <a:pt x="2886" y="3400"/>
                  </a:cubicBezTo>
                  <a:cubicBezTo>
                    <a:pt x="2886" y="3391"/>
                    <a:pt x="2882" y="3387"/>
                    <a:pt x="2878" y="3387"/>
                  </a:cubicBezTo>
                  <a:close/>
                  <a:moveTo>
                    <a:pt x="6066" y="3365"/>
                  </a:moveTo>
                  <a:cubicBezTo>
                    <a:pt x="6049" y="3365"/>
                    <a:pt x="6031" y="3365"/>
                    <a:pt x="6031" y="3382"/>
                  </a:cubicBezTo>
                  <a:cubicBezTo>
                    <a:pt x="6014" y="3435"/>
                    <a:pt x="5996" y="3510"/>
                    <a:pt x="5979" y="3584"/>
                  </a:cubicBezTo>
                  <a:cubicBezTo>
                    <a:pt x="5979" y="3584"/>
                    <a:pt x="5979" y="3602"/>
                    <a:pt x="5996" y="3602"/>
                  </a:cubicBezTo>
                  <a:cubicBezTo>
                    <a:pt x="5996" y="3602"/>
                    <a:pt x="6014" y="3602"/>
                    <a:pt x="6014" y="3584"/>
                  </a:cubicBezTo>
                  <a:cubicBezTo>
                    <a:pt x="6031" y="3527"/>
                    <a:pt x="6049" y="3457"/>
                    <a:pt x="6066" y="3400"/>
                  </a:cubicBezTo>
                  <a:cubicBezTo>
                    <a:pt x="6088" y="3382"/>
                    <a:pt x="6066" y="3365"/>
                    <a:pt x="6066" y="3365"/>
                  </a:cubicBezTo>
                  <a:close/>
                  <a:moveTo>
                    <a:pt x="14601" y="3676"/>
                  </a:moveTo>
                  <a:cubicBezTo>
                    <a:pt x="14584" y="3676"/>
                    <a:pt x="14584" y="3676"/>
                    <a:pt x="14584" y="3694"/>
                  </a:cubicBezTo>
                  <a:cubicBezTo>
                    <a:pt x="14566" y="3764"/>
                    <a:pt x="14549" y="3821"/>
                    <a:pt x="14531" y="3896"/>
                  </a:cubicBezTo>
                  <a:cubicBezTo>
                    <a:pt x="14531" y="3913"/>
                    <a:pt x="14531" y="3913"/>
                    <a:pt x="14549" y="3913"/>
                  </a:cubicBezTo>
                  <a:lnTo>
                    <a:pt x="14566" y="3913"/>
                  </a:lnTo>
                  <a:cubicBezTo>
                    <a:pt x="14584" y="3839"/>
                    <a:pt x="14601" y="3764"/>
                    <a:pt x="14619" y="3711"/>
                  </a:cubicBezTo>
                  <a:cubicBezTo>
                    <a:pt x="14619" y="3694"/>
                    <a:pt x="14619" y="3676"/>
                    <a:pt x="14601" y="3676"/>
                  </a:cubicBezTo>
                  <a:close/>
                  <a:moveTo>
                    <a:pt x="3163" y="3733"/>
                  </a:moveTo>
                  <a:cubicBezTo>
                    <a:pt x="3158" y="3733"/>
                    <a:pt x="3154" y="3738"/>
                    <a:pt x="3145" y="3746"/>
                  </a:cubicBezTo>
                  <a:lnTo>
                    <a:pt x="3145" y="3764"/>
                  </a:lnTo>
                  <a:cubicBezTo>
                    <a:pt x="3180" y="3821"/>
                    <a:pt x="3237" y="3874"/>
                    <a:pt x="3272" y="3931"/>
                  </a:cubicBezTo>
                  <a:lnTo>
                    <a:pt x="3290" y="3948"/>
                  </a:lnTo>
                  <a:lnTo>
                    <a:pt x="3307" y="3931"/>
                  </a:lnTo>
                  <a:lnTo>
                    <a:pt x="3307" y="3913"/>
                  </a:lnTo>
                  <a:cubicBezTo>
                    <a:pt x="3272" y="3856"/>
                    <a:pt x="3215" y="3804"/>
                    <a:pt x="3180" y="3746"/>
                  </a:cubicBezTo>
                  <a:cubicBezTo>
                    <a:pt x="3171" y="3738"/>
                    <a:pt x="3167" y="3733"/>
                    <a:pt x="3163" y="3733"/>
                  </a:cubicBezTo>
                  <a:close/>
                  <a:moveTo>
                    <a:pt x="5939" y="3804"/>
                  </a:moveTo>
                  <a:cubicBezTo>
                    <a:pt x="5922" y="3804"/>
                    <a:pt x="5922" y="3804"/>
                    <a:pt x="5904" y="3821"/>
                  </a:cubicBezTo>
                  <a:cubicBezTo>
                    <a:pt x="5886" y="3874"/>
                    <a:pt x="5886" y="3948"/>
                    <a:pt x="5869" y="4023"/>
                  </a:cubicBezTo>
                  <a:cubicBezTo>
                    <a:pt x="5869" y="4023"/>
                    <a:pt x="5869" y="4040"/>
                    <a:pt x="5886" y="4040"/>
                  </a:cubicBezTo>
                  <a:cubicBezTo>
                    <a:pt x="5886" y="4040"/>
                    <a:pt x="5904" y="4040"/>
                    <a:pt x="5904" y="4023"/>
                  </a:cubicBezTo>
                  <a:cubicBezTo>
                    <a:pt x="5922" y="3966"/>
                    <a:pt x="5939" y="3896"/>
                    <a:pt x="5957" y="3821"/>
                  </a:cubicBezTo>
                  <a:lnTo>
                    <a:pt x="5939" y="3804"/>
                  </a:lnTo>
                  <a:close/>
                  <a:moveTo>
                    <a:pt x="3417" y="4093"/>
                  </a:moveTo>
                  <a:lnTo>
                    <a:pt x="3417" y="4132"/>
                  </a:lnTo>
                  <a:cubicBezTo>
                    <a:pt x="3457" y="4185"/>
                    <a:pt x="3492" y="4242"/>
                    <a:pt x="3527" y="4295"/>
                  </a:cubicBezTo>
                  <a:lnTo>
                    <a:pt x="3544" y="4312"/>
                  </a:lnTo>
                  <a:lnTo>
                    <a:pt x="3566" y="4312"/>
                  </a:lnTo>
                  <a:cubicBezTo>
                    <a:pt x="3566" y="4295"/>
                    <a:pt x="3584" y="4295"/>
                    <a:pt x="3566" y="4277"/>
                  </a:cubicBezTo>
                  <a:cubicBezTo>
                    <a:pt x="3527" y="4225"/>
                    <a:pt x="3492" y="4168"/>
                    <a:pt x="3457" y="4115"/>
                  </a:cubicBezTo>
                  <a:cubicBezTo>
                    <a:pt x="3457" y="4093"/>
                    <a:pt x="3435" y="4093"/>
                    <a:pt x="3417" y="4093"/>
                  </a:cubicBezTo>
                  <a:close/>
                  <a:moveTo>
                    <a:pt x="14492" y="4115"/>
                  </a:moveTo>
                  <a:cubicBezTo>
                    <a:pt x="14474" y="4115"/>
                    <a:pt x="14457" y="4115"/>
                    <a:pt x="14457" y="4132"/>
                  </a:cubicBezTo>
                  <a:cubicBezTo>
                    <a:pt x="14439" y="4185"/>
                    <a:pt x="14422" y="4260"/>
                    <a:pt x="14382" y="4312"/>
                  </a:cubicBezTo>
                  <a:cubicBezTo>
                    <a:pt x="14382" y="4334"/>
                    <a:pt x="14382" y="4352"/>
                    <a:pt x="14400" y="4352"/>
                  </a:cubicBezTo>
                  <a:cubicBezTo>
                    <a:pt x="14422" y="4352"/>
                    <a:pt x="14422" y="4352"/>
                    <a:pt x="14422" y="4334"/>
                  </a:cubicBezTo>
                  <a:cubicBezTo>
                    <a:pt x="14457" y="4277"/>
                    <a:pt x="14474" y="4203"/>
                    <a:pt x="14492" y="4150"/>
                  </a:cubicBezTo>
                  <a:lnTo>
                    <a:pt x="14492" y="4115"/>
                  </a:lnTo>
                  <a:close/>
                  <a:moveTo>
                    <a:pt x="5847" y="4242"/>
                  </a:moveTo>
                  <a:cubicBezTo>
                    <a:pt x="5829" y="4242"/>
                    <a:pt x="5812" y="4260"/>
                    <a:pt x="5812" y="4260"/>
                  </a:cubicBezTo>
                  <a:cubicBezTo>
                    <a:pt x="5812" y="4334"/>
                    <a:pt x="5794" y="4404"/>
                    <a:pt x="5777" y="4461"/>
                  </a:cubicBezTo>
                  <a:cubicBezTo>
                    <a:pt x="5777" y="4479"/>
                    <a:pt x="5794" y="4496"/>
                    <a:pt x="5794" y="4496"/>
                  </a:cubicBezTo>
                  <a:lnTo>
                    <a:pt x="5812" y="4496"/>
                  </a:lnTo>
                  <a:lnTo>
                    <a:pt x="5829" y="4479"/>
                  </a:lnTo>
                  <a:cubicBezTo>
                    <a:pt x="5829" y="4404"/>
                    <a:pt x="5847" y="4334"/>
                    <a:pt x="5847" y="4277"/>
                  </a:cubicBezTo>
                  <a:cubicBezTo>
                    <a:pt x="5869" y="4260"/>
                    <a:pt x="5847" y="4242"/>
                    <a:pt x="5847" y="4242"/>
                  </a:cubicBezTo>
                  <a:close/>
                  <a:moveTo>
                    <a:pt x="3676" y="4479"/>
                  </a:moveTo>
                  <a:cubicBezTo>
                    <a:pt x="3654" y="4496"/>
                    <a:pt x="3654" y="4496"/>
                    <a:pt x="3654" y="4514"/>
                  </a:cubicBezTo>
                  <a:cubicBezTo>
                    <a:pt x="3693" y="4571"/>
                    <a:pt x="3728" y="4641"/>
                    <a:pt x="3746" y="4698"/>
                  </a:cubicBezTo>
                  <a:lnTo>
                    <a:pt x="3786" y="4698"/>
                  </a:lnTo>
                  <a:cubicBezTo>
                    <a:pt x="3803" y="4698"/>
                    <a:pt x="3803" y="4681"/>
                    <a:pt x="3786" y="4681"/>
                  </a:cubicBezTo>
                  <a:cubicBezTo>
                    <a:pt x="3764" y="4624"/>
                    <a:pt x="3728" y="4554"/>
                    <a:pt x="3693" y="4496"/>
                  </a:cubicBezTo>
                  <a:cubicBezTo>
                    <a:pt x="3693" y="4479"/>
                    <a:pt x="3676" y="4479"/>
                    <a:pt x="3676" y="4479"/>
                  </a:cubicBezTo>
                  <a:close/>
                  <a:moveTo>
                    <a:pt x="14312" y="4532"/>
                  </a:moveTo>
                  <a:cubicBezTo>
                    <a:pt x="14312" y="4532"/>
                    <a:pt x="14290" y="4532"/>
                    <a:pt x="14290" y="4554"/>
                  </a:cubicBezTo>
                  <a:cubicBezTo>
                    <a:pt x="14255" y="4606"/>
                    <a:pt x="14220" y="4663"/>
                    <a:pt x="14202" y="4733"/>
                  </a:cubicBezTo>
                  <a:cubicBezTo>
                    <a:pt x="14180" y="4733"/>
                    <a:pt x="14202" y="4751"/>
                    <a:pt x="14202" y="4751"/>
                  </a:cubicBezTo>
                  <a:lnTo>
                    <a:pt x="14237" y="4751"/>
                  </a:lnTo>
                  <a:cubicBezTo>
                    <a:pt x="14255" y="4681"/>
                    <a:pt x="14290" y="4624"/>
                    <a:pt x="14330" y="4571"/>
                  </a:cubicBezTo>
                  <a:cubicBezTo>
                    <a:pt x="14330" y="4554"/>
                    <a:pt x="14330" y="4532"/>
                    <a:pt x="14312" y="4532"/>
                  </a:cubicBezTo>
                  <a:close/>
                  <a:moveTo>
                    <a:pt x="5777" y="4698"/>
                  </a:moveTo>
                  <a:cubicBezTo>
                    <a:pt x="5759" y="4698"/>
                    <a:pt x="5759" y="4698"/>
                    <a:pt x="5759" y="4716"/>
                  </a:cubicBezTo>
                  <a:cubicBezTo>
                    <a:pt x="5737" y="4790"/>
                    <a:pt x="5737" y="4843"/>
                    <a:pt x="5737" y="4918"/>
                  </a:cubicBezTo>
                  <a:cubicBezTo>
                    <a:pt x="5737" y="4935"/>
                    <a:pt x="5737" y="4935"/>
                    <a:pt x="5759" y="4935"/>
                  </a:cubicBezTo>
                  <a:cubicBezTo>
                    <a:pt x="5759" y="4935"/>
                    <a:pt x="5777" y="4935"/>
                    <a:pt x="5777" y="4918"/>
                  </a:cubicBezTo>
                  <a:cubicBezTo>
                    <a:pt x="5777" y="4843"/>
                    <a:pt x="5794" y="4790"/>
                    <a:pt x="5794" y="4716"/>
                  </a:cubicBezTo>
                  <a:cubicBezTo>
                    <a:pt x="5794" y="4698"/>
                    <a:pt x="5794" y="4698"/>
                    <a:pt x="5777" y="4698"/>
                  </a:cubicBezTo>
                  <a:close/>
                  <a:moveTo>
                    <a:pt x="3874" y="4892"/>
                  </a:moveTo>
                  <a:cubicBezTo>
                    <a:pt x="3868" y="4892"/>
                    <a:pt x="3862" y="4894"/>
                    <a:pt x="3856" y="4900"/>
                  </a:cubicBezTo>
                  <a:lnTo>
                    <a:pt x="3856" y="4918"/>
                  </a:lnTo>
                  <a:cubicBezTo>
                    <a:pt x="3873" y="4992"/>
                    <a:pt x="3895" y="5045"/>
                    <a:pt x="3913" y="5119"/>
                  </a:cubicBezTo>
                  <a:lnTo>
                    <a:pt x="3930" y="5137"/>
                  </a:lnTo>
                  <a:lnTo>
                    <a:pt x="3948" y="5137"/>
                  </a:lnTo>
                  <a:cubicBezTo>
                    <a:pt x="3948" y="5119"/>
                    <a:pt x="3965" y="5119"/>
                    <a:pt x="3965" y="5102"/>
                  </a:cubicBezTo>
                  <a:cubicBezTo>
                    <a:pt x="3930" y="5045"/>
                    <a:pt x="3913" y="4970"/>
                    <a:pt x="3895" y="4900"/>
                  </a:cubicBezTo>
                  <a:cubicBezTo>
                    <a:pt x="3895" y="4900"/>
                    <a:pt x="3885" y="4892"/>
                    <a:pt x="3874" y="4892"/>
                  </a:cubicBezTo>
                  <a:close/>
                  <a:moveTo>
                    <a:pt x="14071" y="4935"/>
                  </a:moveTo>
                  <a:cubicBezTo>
                    <a:pt x="14036" y="4992"/>
                    <a:pt x="14001" y="5062"/>
                    <a:pt x="13961" y="5119"/>
                  </a:cubicBezTo>
                  <a:cubicBezTo>
                    <a:pt x="13944" y="5119"/>
                    <a:pt x="13961" y="5137"/>
                    <a:pt x="13961" y="5137"/>
                  </a:cubicBezTo>
                  <a:lnTo>
                    <a:pt x="14001" y="5137"/>
                  </a:lnTo>
                  <a:cubicBezTo>
                    <a:pt x="14036" y="5080"/>
                    <a:pt x="14071" y="5027"/>
                    <a:pt x="14110" y="4953"/>
                  </a:cubicBezTo>
                  <a:cubicBezTo>
                    <a:pt x="14110" y="4953"/>
                    <a:pt x="14110" y="4935"/>
                    <a:pt x="14093" y="4935"/>
                  </a:cubicBezTo>
                  <a:close/>
                  <a:moveTo>
                    <a:pt x="5726" y="5147"/>
                  </a:moveTo>
                  <a:cubicBezTo>
                    <a:pt x="5720" y="5147"/>
                    <a:pt x="5720" y="5160"/>
                    <a:pt x="5720" y="5172"/>
                  </a:cubicBezTo>
                  <a:cubicBezTo>
                    <a:pt x="5720" y="5211"/>
                    <a:pt x="5720" y="5247"/>
                    <a:pt x="5702" y="5299"/>
                  </a:cubicBezTo>
                  <a:lnTo>
                    <a:pt x="5702" y="5374"/>
                  </a:lnTo>
                  <a:lnTo>
                    <a:pt x="5720" y="5391"/>
                  </a:lnTo>
                  <a:cubicBezTo>
                    <a:pt x="5737" y="5391"/>
                    <a:pt x="5759" y="5391"/>
                    <a:pt x="5759" y="5374"/>
                  </a:cubicBezTo>
                  <a:lnTo>
                    <a:pt x="5759" y="5299"/>
                  </a:lnTo>
                  <a:lnTo>
                    <a:pt x="5759" y="5172"/>
                  </a:lnTo>
                  <a:cubicBezTo>
                    <a:pt x="5759" y="5154"/>
                    <a:pt x="5759" y="5154"/>
                    <a:pt x="5737" y="5154"/>
                  </a:cubicBezTo>
                  <a:cubicBezTo>
                    <a:pt x="5732" y="5149"/>
                    <a:pt x="5729" y="5147"/>
                    <a:pt x="5726" y="5147"/>
                  </a:cubicBezTo>
                  <a:close/>
                  <a:moveTo>
                    <a:pt x="13834" y="5299"/>
                  </a:moveTo>
                  <a:cubicBezTo>
                    <a:pt x="13834" y="5299"/>
                    <a:pt x="13816" y="5299"/>
                    <a:pt x="13816" y="5321"/>
                  </a:cubicBezTo>
                  <a:cubicBezTo>
                    <a:pt x="13781" y="5356"/>
                    <a:pt x="13724" y="5409"/>
                    <a:pt x="13689" y="5466"/>
                  </a:cubicBezTo>
                  <a:cubicBezTo>
                    <a:pt x="13672" y="5483"/>
                    <a:pt x="13672" y="5483"/>
                    <a:pt x="13689" y="5501"/>
                  </a:cubicBezTo>
                  <a:lnTo>
                    <a:pt x="13724" y="5501"/>
                  </a:lnTo>
                  <a:cubicBezTo>
                    <a:pt x="13764" y="5448"/>
                    <a:pt x="13799" y="5391"/>
                    <a:pt x="13851" y="5339"/>
                  </a:cubicBezTo>
                  <a:cubicBezTo>
                    <a:pt x="13851" y="5321"/>
                    <a:pt x="13851" y="5321"/>
                    <a:pt x="13834" y="5299"/>
                  </a:cubicBezTo>
                  <a:close/>
                  <a:moveTo>
                    <a:pt x="3983" y="5321"/>
                  </a:moveTo>
                  <a:cubicBezTo>
                    <a:pt x="3983" y="5339"/>
                    <a:pt x="3965" y="5339"/>
                    <a:pt x="3983" y="5356"/>
                  </a:cubicBezTo>
                  <a:cubicBezTo>
                    <a:pt x="3983" y="5409"/>
                    <a:pt x="4005" y="5483"/>
                    <a:pt x="4005" y="5558"/>
                  </a:cubicBezTo>
                  <a:lnTo>
                    <a:pt x="4022" y="5575"/>
                  </a:lnTo>
                  <a:cubicBezTo>
                    <a:pt x="4040" y="5575"/>
                    <a:pt x="4040" y="5558"/>
                    <a:pt x="4040" y="5558"/>
                  </a:cubicBezTo>
                  <a:cubicBezTo>
                    <a:pt x="4040" y="5483"/>
                    <a:pt x="4022" y="5409"/>
                    <a:pt x="4022" y="5339"/>
                  </a:cubicBezTo>
                  <a:cubicBezTo>
                    <a:pt x="4022" y="5339"/>
                    <a:pt x="4005" y="5321"/>
                    <a:pt x="3983" y="5321"/>
                  </a:cubicBezTo>
                  <a:close/>
                  <a:moveTo>
                    <a:pt x="13523" y="5650"/>
                  </a:moveTo>
                  <a:cubicBezTo>
                    <a:pt x="13470" y="5703"/>
                    <a:pt x="13435" y="5760"/>
                    <a:pt x="13378" y="5795"/>
                  </a:cubicBezTo>
                  <a:lnTo>
                    <a:pt x="13378" y="5830"/>
                  </a:lnTo>
                  <a:lnTo>
                    <a:pt x="13413" y="5830"/>
                  </a:lnTo>
                  <a:cubicBezTo>
                    <a:pt x="13452" y="5777"/>
                    <a:pt x="13505" y="5738"/>
                    <a:pt x="13562" y="5685"/>
                  </a:cubicBezTo>
                  <a:lnTo>
                    <a:pt x="13562" y="5650"/>
                  </a:lnTo>
                  <a:close/>
                  <a:moveTo>
                    <a:pt x="5720" y="5593"/>
                  </a:moveTo>
                  <a:lnTo>
                    <a:pt x="5702" y="5611"/>
                  </a:lnTo>
                  <a:lnTo>
                    <a:pt x="5702" y="5830"/>
                  </a:lnTo>
                  <a:cubicBezTo>
                    <a:pt x="5702" y="5830"/>
                    <a:pt x="5702" y="5847"/>
                    <a:pt x="5720" y="5847"/>
                  </a:cubicBezTo>
                  <a:cubicBezTo>
                    <a:pt x="5737" y="5847"/>
                    <a:pt x="5737" y="5830"/>
                    <a:pt x="5737" y="5830"/>
                  </a:cubicBezTo>
                  <a:lnTo>
                    <a:pt x="5737" y="5611"/>
                  </a:lnTo>
                  <a:cubicBezTo>
                    <a:pt x="5737" y="5611"/>
                    <a:pt x="5737" y="5593"/>
                    <a:pt x="5720" y="5593"/>
                  </a:cubicBezTo>
                  <a:close/>
                  <a:moveTo>
                    <a:pt x="4040" y="5777"/>
                  </a:moveTo>
                  <a:cubicBezTo>
                    <a:pt x="4022" y="5777"/>
                    <a:pt x="4022" y="5795"/>
                    <a:pt x="4022" y="5795"/>
                  </a:cubicBezTo>
                  <a:lnTo>
                    <a:pt x="4022" y="5812"/>
                  </a:lnTo>
                  <a:cubicBezTo>
                    <a:pt x="4005" y="5887"/>
                    <a:pt x="4005" y="5940"/>
                    <a:pt x="4005" y="5997"/>
                  </a:cubicBezTo>
                  <a:cubicBezTo>
                    <a:pt x="4005" y="6014"/>
                    <a:pt x="4005" y="6014"/>
                    <a:pt x="4022" y="6032"/>
                  </a:cubicBezTo>
                  <a:lnTo>
                    <a:pt x="4040" y="6014"/>
                  </a:lnTo>
                  <a:cubicBezTo>
                    <a:pt x="4040" y="5940"/>
                    <a:pt x="4057" y="5887"/>
                    <a:pt x="4057" y="5812"/>
                  </a:cubicBezTo>
                  <a:lnTo>
                    <a:pt x="4057" y="5795"/>
                  </a:lnTo>
                  <a:lnTo>
                    <a:pt x="4040" y="5777"/>
                  </a:lnTo>
                  <a:close/>
                  <a:moveTo>
                    <a:pt x="13222" y="5963"/>
                  </a:moveTo>
                  <a:cubicBezTo>
                    <a:pt x="13214" y="5963"/>
                    <a:pt x="13205" y="5968"/>
                    <a:pt x="13194" y="5979"/>
                  </a:cubicBezTo>
                  <a:cubicBezTo>
                    <a:pt x="13158" y="6014"/>
                    <a:pt x="13106" y="6067"/>
                    <a:pt x="13049" y="6106"/>
                  </a:cubicBezTo>
                  <a:cubicBezTo>
                    <a:pt x="13049" y="6124"/>
                    <a:pt x="13031" y="6124"/>
                    <a:pt x="13049" y="6141"/>
                  </a:cubicBezTo>
                  <a:lnTo>
                    <a:pt x="13066" y="6141"/>
                  </a:lnTo>
                  <a:cubicBezTo>
                    <a:pt x="13123" y="6089"/>
                    <a:pt x="13176" y="6049"/>
                    <a:pt x="13233" y="5997"/>
                  </a:cubicBezTo>
                  <a:lnTo>
                    <a:pt x="13233" y="5979"/>
                  </a:lnTo>
                  <a:cubicBezTo>
                    <a:pt x="13233" y="5968"/>
                    <a:pt x="13229" y="5963"/>
                    <a:pt x="13222" y="5963"/>
                  </a:cubicBezTo>
                  <a:close/>
                  <a:moveTo>
                    <a:pt x="5720" y="6049"/>
                  </a:moveTo>
                  <a:lnTo>
                    <a:pt x="5702" y="6067"/>
                  </a:lnTo>
                  <a:lnTo>
                    <a:pt x="5702" y="6286"/>
                  </a:lnTo>
                  <a:lnTo>
                    <a:pt x="5720" y="6308"/>
                  </a:lnTo>
                  <a:lnTo>
                    <a:pt x="5737" y="6308"/>
                  </a:lnTo>
                  <a:cubicBezTo>
                    <a:pt x="5737" y="6308"/>
                    <a:pt x="5759" y="6286"/>
                    <a:pt x="5759" y="6268"/>
                  </a:cubicBezTo>
                  <a:cubicBezTo>
                    <a:pt x="5759" y="6216"/>
                    <a:pt x="5737" y="6141"/>
                    <a:pt x="5737" y="6067"/>
                  </a:cubicBezTo>
                  <a:cubicBezTo>
                    <a:pt x="5737" y="6067"/>
                    <a:pt x="5737" y="6049"/>
                    <a:pt x="5720" y="6049"/>
                  </a:cubicBezTo>
                  <a:close/>
                  <a:moveTo>
                    <a:pt x="12870" y="6261"/>
                  </a:moveTo>
                  <a:cubicBezTo>
                    <a:pt x="12867" y="6261"/>
                    <a:pt x="12865" y="6263"/>
                    <a:pt x="12865" y="6268"/>
                  </a:cubicBezTo>
                  <a:cubicBezTo>
                    <a:pt x="12812" y="6308"/>
                    <a:pt x="12755" y="6343"/>
                    <a:pt x="12702" y="6396"/>
                  </a:cubicBezTo>
                  <a:cubicBezTo>
                    <a:pt x="12685" y="6396"/>
                    <a:pt x="12685" y="6418"/>
                    <a:pt x="12685" y="6418"/>
                  </a:cubicBezTo>
                  <a:lnTo>
                    <a:pt x="12702" y="6435"/>
                  </a:lnTo>
                  <a:lnTo>
                    <a:pt x="12720" y="6418"/>
                  </a:lnTo>
                  <a:cubicBezTo>
                    <a:pt x="12777" y="6378"/>
                    <a:pt x="12830" y="6343"/>
                    <a:pt x="12887" y="6308"/>
                  </a:cubicBezTo>
                  <a:cubicBezTo>
                    <a:pt x="12887" y="6286"/>
                    <a:pt x="12904" y="6268"/>
                    <a:pt x="12887" y="6268"/>
                  </a:cubicBezTo>
                  <a:cubicBezTo>
                    <a:pt x="12887" y="6268"/>
                    <a:pt x="12877" y="6261"/>
                    <a:pt x="12870" y="6261"/>
                  </a:cubicBezTo>
                  <a:close/>
                  <a:moveTo>
                    <a:pt x="3965" y="6216"/>
                  </a:moveTo>
                  <a:cubicBezTo>
                    <a:pt x="3948" y="6216"/>
                    <a:pt x="3948" y="6233"/>
                    <a:pt x="3948" y="6233"/>
                  </a:cubicBezTo>
                  <a:cubicBezTo>
                    <a:pt x="3913" y="6308"/>
                    <a:pt x="3895" y="6361"/>
                    <a:pt x="3873" y="6418"/>
                  </a:cubicBezTo>
                  <a:cubicBezTo>
                    <a:pt x="3856" y="6435"/>
                    <a:pt x="3856" y="6453"/>
                    <a:pt x="3873" y="6453"/>
                  </a:cubicBezTo>
                  <a:cubicBezTo>
                    <a:pt x="3895" y="6453"/>
                    <a:pt x="3895" y="6453"/>
                    <a:pt x="3913" y="6435"/>
                  </a:cubicBezTo>
                  <a:cubicBezTo>
                    <a:pt x="3930" y="6378"/>
                    <a:pt x="3965" y="6308"/>
                    <a:pt x="3983" y="6251"/>
                  </a:cubicBezTo>
                  <a:cubicBezTo>
                    <a:pt x="3983" y="6233"/>
                    <a:pt x="3983" y="6233"/>
                    <a:pt x="3965" y="6216"/>
                  </a:cubicBezTo>
                  <a:close/>
                  <a:moveTo>
                    <a:pt x="12509" y="6532"/>
                  </a:moveTo>
                  <a:cubicBezTo>
                    <a:pt x="12505" y="6532"/>
                    <a:pt x="12501" y="6536"/>
                    <a:pt x="12501" y="6545"/>
                  </a:cubicBezTo>
                  <a:cubicBezTo>
                    <a:pt x="12448" y="6580"/>
                    <a:pt x="12391" y="6615"/>
                    <a:pt x="12316" y="6654"/>
                  </a:cubicBezTo>
                  <a:lnTo>
                    <a:pt x="12316" y="6672"/>
                  </a:lnTo>
                  <a:lnTo>
                    <a:pt x="12338" y="6690"/>
                  </a:lnTo>
                  <a:lnTo>
                    <a:pt x="12356" y="6690"/>
                  </a:lnTo>
                  <a:cubicBezTo>
                    <a:pt x="12408" y="6654"/>
                    <a:pt x="12465" y="6615"/>
                    <a:pt x="12518" y="6562"/>
                  </a:cubicBezTo>
                  <a:cubicBezTo>
                    <a:pt x="12536" y="6562"/>
                    <a:pt x="12536" y="6545"/>
                    <a:pt x="12518" y="6545"/>
                  </a:cubicBezTo>
                  <a:cubicBezTo>
                    <a:pt x="12518" y="6536"/>
                    <a:pt x="12514" y="6532"/>
                    <a:pt x="12509" y="6532"/>
                  </a:cubicBezTo>
                  <a:close/>
                  <a:moveTo>
                    <a:pt x="5737" y="6505"/>
                  </a:moveTo>
                  <a:cubicBezTo>
                    <a:pt x="5720" y="6505"/>
                    <a:pt x="5720" y="6505"/>
                    <a:pt x="5720" y="6527"/>
                  </a:cubicBezTo>
                  <a:lnTo>
                    <a:pt x="5720" y="6725"/>
                  </a:lnTo>
                  <a:cubicBezTo>
                    <a:pt x="5720" y="6747"/>
                    <a:pt x="5737" y="6747"/>
                    <a:pt x="5737" y="6747"/>
                  </a:cubicBezTo>
                  <a:cubicBezTo>
                    <a:pt x="5759" y="6747"/>
                    <a:pt x="5759" y="6747"/>
                    <a:pt x="5759" y="6725"/>
                  </a:cubicBezTo>
                  <a:lnTo>
                    <a:pt x="5759" y="6527"/>
                  </a:lnTo>
                  <a:cubicBezTo>
                    <a:pt x="5759" y="6505"/>
                    <a:pt x="5737" y="6505"/>
                    <a:pt x="5737" y="6505"/>
                  </a:cubicBezTo>
                  <a:close/>
                  <a:moveTo>
                    <a:pt x="3755" y="6620"/>
                  </a:moveTo>
                  <a:cubicBezTo>
                    <a:pt x="3750" y="6620"/>
                    <a:pt x="3746" y="6626"/>
                    <a:pt x="3746" y="6637"/>
                  </a:cubicBezTo>
                  <a:cubicBezTo>
                    <a:pt x="3711" y="6690"/>
                    <a:pt x="3676" y="6747"/>
                    <a:pt x="3619" y="6799"/>
                  </a:cubicBezTo>
                  <a:lnTo>
                    <a:pt x="3619" y="6817"/>
                  </a:lnTo>
                  <a:lnTo>
                    <a:pt x="3636" y="6834"/>
                  </a:lnTo>
                  <a:lnTo>
                    <a:pt x="3654" y="6817"/>
                  </a:lnTo>
                  <a:cubicBezTo>
                    <a:pt x="3693" y="6764"/>
                    <a:pt x="3746" y="6707"/>
                    <a:pt x="3786" y="6654"/>
                  </a:cubicBezTo>
                  <a:cubicBezTo>
                    <a:pt x="3786" y="6654"/>
                    <a:pt x="3786" y="6637"/>
                    <a:pt x="3764" y="6637"/>
                  </a:cubicBezTo>
                  <a:cubicBezTo>
                    <a:pt x="3764" y="6626"/>
                    <a:pt x="3759" y="6620"/>
                    <a:pt x="3755" y="6620"/>
                  </a:cubicBezTo>
                  <a:close/>
                  <a:moveTo>
                    <a:pt x="12119" y="6782"/>
                  </a:moveTo>
                  <a:cubicBezTo>
                    <a:pt x="12062" y="6817"/>
                    <a:pt x="12009" y="6856"/>
                    <a:pt x="11952" y="6891"/>
                  </a:cubicBezTo>
                  <a:cubicBezTo>
                    <a:pt x="11935" y="6891"/>
                    <a:pt x="11935" y="6909"/>
                    <a:pt x="11935" y="6926"/>
                  </a:cubicBezTo>
                  <a:lnTo>
                    <a:pt x="11970" y="6926"/>
                  </a:lnTo>
                  <a:cubicBezTo>
                    <a:pt x="12027" y="6891"/>
                    <a:pt x="12079" y="6856"/>
                    <a:pt x="12137" y="6817"/>
                  </a:cubicBezTo>
                  <a:cubicBezTo>
                    <a:pt x="12154" y="6817"/>
                    <a:pt x="12154" y="6799"/>
                    <a:pt x="12154" y="6799"/>
                  </a:cubicBezTo>
                  <a:cubicBezTo>
                    <a:pt x="12137" y="6782"/>
                    <a:pt x="12137" y="6782"/>
                    <a:pt x="12119" y="6782"/>
                  </a:cubicBezTo>
                  <a:close/>
                  <a:moveTo>
                    <a:pt x="3465" y="6970"/>
                  </a:moveTo>
                  <a:cubicBezTo>
                    <a:pt x="3461" y="6970"/>
                    <a:pt x="3457" y="6975"/>
                    <a:pt x="3457" y="6983"/>
                  </a:cubicBezTo>
                  <a:cubicBezTo>
                    <a:pt x="3400" y="7018"/>
                    <a:pt x="3347" y="7054"/>
                    <a:pt x="3290" y="7111"/>
                  </a:cubicBezTo>
                  <a:lnTo>
                    <a:pt x="3290" y="7128"/>
                  </a:lnTo>
                  <a:lnTo>
                    <a:pt x="3307" y="7146"/>
                  </a:lnTo>
                  <a:lnTo>
                    <a:pt x="3325" y="7146"/>
                  </a:lnTo>
                  <a:cubicBezTo>
                    <a:pt x="3382" y="7093"/>
                    <a:pt x="3435" y="7054"/>
                    <a:pt x="3474" y="7001"/>
                  </a:cubicBezTo>
                  <a:cubicBezTo>
                    <a:pt x="3492" y="7001"/>
                    <a:pt x="3492" y="6983"/>
                    <a:pt x="3474" y="6983"/>
                  </a:cubicBezTo>
                  <a:cubicBezTo>
                    <a:pt x="3474" y="6975"/>
                    <a:pt x="3470" y="6970"/>
                    <a:pt x="3465" y="6970"/>
                  </a:cubicBezTo>
                  <a:close/>
                  <a:moveTo>
                    <a:pt x="11733" y="7018"/>
                  </a:moveTo>
                  <a:cubicBezTo>
                    <a:pt x="11680" y="7054"/>
                    <a:pt x="11606" y="7093"/>
                    <a:pt x="11549" y="7111"/>
                  </a:cubicBezTo>
                  <a:cubicBezTo>
                    <a:pt x="11549" y="7128"/>
                    <a:pt x="11531" y="7128"/>
                    <a:pt x="11549" y="7146"/>
                  </a:cubicBezTo>
                  <a:cubicBezTo>
                    <a:pt x="11549" y="7146"/>
                    <a:pt x="11549" y="7163"/>
                    <a:pt x="11571" y="7163"/>
                  </a:cubicBezTo>
                  <a:lnTo>
                    <a:pt x="11571" y="7146"/>
                  </a:lnTo>
                  <a:cubicBezTo>
                    <a:pt x="11623" y="7128"/>
                    <a:pt x="11698" y="7093"/>
                    <a:pt x="11751" y="7054"/>
                  </a:cubicBezTo>
                  <a:cubicBezTo>
                    <a:pt x="11768" y="7054"/>
                    <a:pt x="11768" y="7036"/>
                    <a:pt x="11751" y="7018"/>
                  </a:cubicBezTo>
                  <a:close/>
                  <a:moveTo>
                    <a:pt x="5759" y="6966"/>
                  </a:moveTo>
                  <a:cubicBezTo>
                    <a:pt x="5737" y="6966"/>
                    <a:pt x="5737" y="6966"/>
                    <a:pt x="5737" y="6983"/>
                  </a:cubicBezTo>
                  <a:lnTo>
                    <a:pt x="5737" y="7185"/>
                  </a:lnTo>
                  <a:cubicBezTo>
                    <a:pt x="5737" y="7203"/>
                    <a:pt x="5737" y="7203"/>
                    <a:pt x="5759" y="7203"/>
                  </a:cubicBezTo>
                  <a:cubicBezTo>
                    <a:pt x="5777" y="7203"/>
                    <a:pt x="5777" y="7203"/>
                    <a:pt x="5777" y="7185"/>
                  </a:cubicBezTo>
                  <a:lnTo>
                    <a:pt x="5777" y="6983"/>
                  </a:lnTo>
                  <a:cubicBezTo>
                    <a:pt x="5777" y="6966"/>
                    <a:pt x="5759" y="6966"/>
                    <a:pt x="5759" y="6966"/>
                  </a:cubicBezTo>
                  <a:close/>
                  <a:moveTo>
                    <a:pt x="11329" y="7238"/>
                  </a:moveTo>
                  <a:cubicBezTo>
                    <a:pt x="11277" y="7255"/>
                    <a:pt x="11220" y="7295"/>
                    <a:pt x="11150" y="7330"/>
                  </a:cubicBezTo>
                  <a:cubicBezTo>
                    <a:pt x="11150" y="7330"/>
                    <a:pt x="11132" y="7347"/>
                    <a:pt x="11150" y="7347"/>
                  </a:cubicBezTo>
                  <a:cubicBezTo>
                    <a:pt x="11150" y="7365"/>
                    <a:pt x="11150" y="7365"/>
                    <a:pt x="11167" y="7365"/>
                  </a:cubicBezTo>
                  <a:cubicBezTo>
                    <a:pt x="11242" y="7330"/>
                    <a:pt x="11294" y="7295"/>
                    <a:pt x="11351" y="7273"/>
                  </a:cubicBezTo>
                  <a:cubicBezTo>
                    <a:pt x="11369" y="7273"/>
                    <a:pt x="11369" y="7255"/>
                    <a:pt x="11369" y="7238"/>
                  </a:cubicBezTo>
                  <a:close/>
                  <a:moveTo>
                    <a:pt x="3106" y="7255"/>
                  </a:moveTo>
                  <a:cubicBezTo>
                    <a:pt x="3053" y="7295"/>
                    <a:pt x="2996" y="7330"/>
                    <a:pt x="2926" y="7365"/>
                  </a:cubicBezTo>
                  <a:lnTo>
                    <a:pt x="2926" y="7404"/>
                  </a:lnTo>
                  <a:lnTo>
                    <a:pt x="2961" y="7404"/>
                  </a:lnTo>
                  <a:cubicBezTo>
                    <a:pt x="3018" y="7365"/>
                    <a:pt x="3071" y="7330"/>
                    <a:pt x="3128" y="7295"/>
                  </a:cubicBezTo>
                  <a:cubicBezTo>
                    <a:pt x="3128" y="7273"/>
                    <a:pt x="3145" y="7273"/>
                    <a:pt x="3128" y="7255"/>
                  </a:cubicBezTo>
                  <a:close/>
                  <a:moveTo>
                    <a:pt x="10930" y="7440"/>
                  </a:moveTo>
                  <a:cubicBezTo>
                    <a:pt x="10873" y="7475"/>
                    <a:pt x="10803" y="7492"/>
                    <a:pt x="10746" y="7532"/>
                  </a:cubicBezTo>
                  <a:cubicBezTo>
                    <a:pt x="10729" y="7532"/>
                    <a:pt x="10729" y="7549"/>
                    <a:pt x="10729" y="7549"/>
                  </a:cubicBezTo>
                  <a:cubicBezTo>
                    <a:pt x="10729" y="7567"/>
                    <a:pt x="10746" y="7567"/>
                    <a:pt x="10746" y="7567"/>
                  </a:cubicBezTo>
                  <a:lnTo>
                    <a:pt x="10764" y="7567"/>
                  </a:lnTo>
                  <a:cubicBezTo>
                    <a:pt x="10821" y="7532"/>
                    <a:pt x="10891" y="7514"/>
                    <a:pt x="10948" y="7475"/>
                  </a:cubicBezTo>
                  <a:cubicBezTo>
                    <a:pt x="10965" y="7475"/>
                    <a:pt x="10965" y="7457"/>
                    <a:pt x="10965" y="7440"/>
                  </a:cubicBezTo>
                  <a:close/>
                  <a:moveTo>
                    <a:pt x="2724" y="7492"/>
                  </a:moveTo>
                  <a:cubicBezTo>
                    <a:pt x="2667" y="7532"/>
                    <a:pt x="2614" y="7567"/>
                    <a:pt x="2540" y="7602"/>
                  </a:cubicBezTo>
                  <a:cubicBezTo>
                    <a:pt x="2522" y="7602"/>
                    <a:pt x="2522" y="7624"/>
                    <a:pt x="2540" y="7624"/>
                  </a:cubicBezTo>
                  <a:cubicBezTo>
                    <a:pt x="2540" y="7641"/>
                    <a:pt x="2540" y="7641"/>
                    <a:pt x="2557" y="7641"/>
                  </a:cubicBezTo>
                  <a:cubicBezTo>
                    <a:pt x="2632" y="7602"/>
                    <a:pt x="2689" y="7567"/>
                    <a:pt x="2742" y="7532"/>
                  </a:cubicBezTo>
                  <a:cubicBezTo>
                    <a:pt x="2742" y="7532"/>
                    <a:pt x="2759" y="7514"/>
                    <a:pt x="2742" y="7514"/>
                  </a:cubicBezTo>
                  <a:cubicBezTo>
                    <a:pt x="2742" y="7492"/>
                    <a:pt x="2724" y="7492"/>
                    <a:pt x="2724" y="7492"/>
                  </a:cubicBezTo>
                  <a:close/>
                  <a:moveTo>
                    <a:pt x="5759" y="7404"/>
                  </a:moveTo>
                  <a:cubicBezTo>
                    <a:pt x="5759" y="7404"/>
                    <a:pt x="5737" y="7422"/>
                    <a:pt x="5737" y="7440"/>
                  </a:cubicBezTo>
                  <a:cubicBezTo>
                    <a:pt x="5737" y="7492"/>
                    <a:pt x="5737" y="7567"/>
                    <a:pt x="5759" y="7641"/>
                  </a:cubicBezTo>
                  <a:cubicBezTo>
                    <a:pt x="5759" y="7641"/>
                    <a:pt x="5759" y="7659"/>
                    <a:pt x="5777" y="7659"/>
                  </a:cubicBezTo>
                  <a:lnTo>
                    <a:pt x="5794" y="7641"/>
                  </a:lnTo>
                  <a:lnTo>
                    <a:pt x="5794" y="7440"/>
                  </a:lnTo>
                  <a:cubicBezTo>
                    <a:pt x="5794" y="7422"/>
                    <a:pt x="5777" y="7404"/>
                    <a:pt x="5759" y="7404"/>
                  </a:cubicBezTo>
                  <a:close/>
                  <a:moveTo>
                    <a:pt x="10527" y="7624"/>
                  </a:moveTo>
                  <a:cubicBezTo>
                    <a:pt x="10452" y="7659"/>
                    <a:pt x="10400" y="7694"/>
                    <a:pt x="10325" y="7711"/>
                  </a:cubicBezTo>
                  <a:lnTo>
                    <a:pt x="10325" y="7751"/>
                  </a:lnTo>
                  <a:lnTo>
                    <a:pt x="10343" y="7751"/>
                  </a:lnTo>
                  <a:cubicBezTo>
                    <a:pt x="10417" y="7733"/>
                    <a:pt x="10474" y="7694"/>
                    <a:pt x="10544" y="7659"/>
                  </a:cubicBezTo>
                  <a:lnTo>
                    <a:pt x="10544" y="7641"/>
                  </a:lnTo>
                  <a:cubicBezTo>
                    <a:pt x="10544" y="7624"/>
                    <a:pt x="10527" y="7624"/>
                    <a:pt x="10527" y="7624"/>
                  </a:cubicBezTo>
                  <a:close/>
                  <a:moveTo>
                    <a:pt x="2321" y="7711"/>
                  </a:moveTo>
                  <a:cubicBezTo>
                    <a:pt x="2268" y="7751"/>
                    <a:pt x="2193" y="7786"/>
                    <a:pt x="2141" y="7804"/>
                  </a:cubicBezTo>
                  <a:cubicBezTo>
                    <a:pt x="2141" y="7821"/>
                    <a:pt x="2119" y="7821"/>
                    <a:pt x="2141" y="7843"/>
                  </a:cubicBezTo>
                  <a:cubicBezTo>
                    <a:pt x="2141" y="7843"/>
                    <a:pt x="2141" y="7861"/>
                    <a:pt x="2158" y="7861"/>
                  </a:cubicBezTo>
                  <a:lnTo>
                    <a:pt x="2158" y="7843"/>
                  </a:lnTo>
                  <a:cubicBezTo>
                    <a:pt x="2228" y="7821"/>
                    <a:pt x="2285" y="7786"/>
                    <a:pt x="2338" y="7751"/>
                  </a:cubicBezTo>
                  <a:cubicBezTo>
                    <a:pt x="2360" y="7751"/>
                    <a:pt x="2360" y="7733"/>
                    <a:pt x="2360" y="7733"/>
                  </a:cubicBezTo>
                  <a:cubicBezTo>
                    <a:pt x="2338" y="7711"/>
                    <a:pt x="2338" y="7711"/>
                    <a:pt x="2321" y="7711"/>
                  </a:cubicBezTo>
                  <a:close/>
                  <a:moveTo>
                    <a:pt x="10119" y="7813"/>
                  </a:moveTo>
                  <a:cubicBezTo>
                    <a:pt x="10116" y="7813"/>
                    <a:pt x="10112" y="7815"/>
                    <a:pt x="10106" y="7821"/>
                  </a:cubicBezTo>
                  <a:cubicBezTo>
                    <a:pt x="10053" y="7843"/>
                    <a:pt x="9979" y="7878"/>
                    <a:pt x="9926" y="7896"/>
                  </a:cubicBezTo>
                  <a:cubicBezTo>
                    <a:pt x="9904" y="7913"/>
                    <a:pt x="9904" y="7913"/>
                    <a:pt x="9904" y="7931"/>
                  </a:cubicBezTo>
                  <a:lnTo>
                    <a:pt x="9926" y="7953"/>
                  </a:lnTo>
                  <a:lnTo>
                    <a:pt x="9943" y="7953"/>
                  </a:lnTo>
                  <a:cubicBezTo>
                    <a:pt x="9996" y="7913"/>
                    <a:pt x="10071" y="7878"/>
                    <a:pt x="10123" y="7861"/>
                  </a:cubicBezTo>
                  <a:cubicBezTo>
                    <a:pt x="10145" y="7861"/>
                    <a:pt x="10145" y="7843"/>
                    <a:pt x="10145" y="7821"/>
                  </a:cubicBezTo>
                  <a:cubicBezTo>
                    <a:pt x="10131" y="7821"/>
                    <a:pt x="10126" y="7813"/>
                    <a:pt x="10119" y="7813"/>
                  </a:cubicBezTo>
                  <a:close/>
                  <a:moveTo>
                    <a:pt x="1921" y="7931"/>
                  </a:moveTo>
                  <a:cubicBezTo>
                    <a:pt x="1864" y="7970"/>
                    <a:pt x="1790" y="8005"/>
                    <a:pt x="1737" y="8023"/>
                  </a:cubicBezTo>
                  <a:lnTo>
                    <a:pt x="1737" y="8062"/>
                  </a:lnTo>
                  <a:lnTo>
                    <a:pt x="1755" y="8062"/>
                  </a:lnTo>
                  <a:cubicBezTo>
                    <a:pt x="1812" y="8040"/>
                    <a:pt x="1882" y="8005"/>
                    <a:pt x="1939" y="7970"/>
                  </a:cubicBezTo>
                  <a:cubicBezTo>
                    <a:pt x="1957" y="7970"/>
                    <a:pt x="1957" y="7953"/>
                    <a:pt x="1957" y="7931"/>
                  </a:cubicBezTo>
                  <a:close/>
                  <a:moveTo>
                    <a:pt x="5777" y="7861"/>
                  </a:moveTo>
                  <a:cubicBezTo>
                    <a:pt x="5759" y="7861"/>
                    <a:pt x="5759" y="7878"/>
                    <a:pt x="5759" y="7878"/>
                  </a:cubicBezTo>
                  <a:lnTo>
                    <a:pt x="5759" y="8097"/>
                  </a:lnTo>
                  <a:cubicBezTo>
                    <a:pt x="5759" y="8097"/>
                    <a:pt x="5759" y="8115"/>
                    <a:pt x="5777" y="8115"/>
                  </a:cubicBezTo>
                  <a:lnTo>
                    <a:pt x="5794" y="8097"/>
                  </a:lnTo>
                  <a:lnTo>
                    <a:pt x="5794" y="7878"/>
                  </a:lnTo>
                  <a:lnTo>
                    <a:pt x="5777" y="7861"/>
                  </a:lnTo>
                  <a:close/>
                  <a:moveTo>
                    <a:pt x="9707" y="8005"/>
                  </a:moveTo>
                  <a:cubicBezTo>
                    <a:pt x="9632" y="8040"/>
                    <a:pt x="9575" y="8062"/>
                    <a:pt x="9505" y="8097"/>
                  </a:cubicBezTo>
                  <a:lnTo>
                    <a:pt x="9505" y="8133"/>
                  </a:lnTo>
                  <a:lnTo>
                    <a:pt x="9522" y="8133"/>
                  </a:lnTo>
                  <a:cubicBezTo>
                    <a:pt x="9597" y="8115"/>
                    <a:pt x="9650" y="8080"/>
                    <a:pt x="9724" y="8040"/>
                  </a:cubicBezTo>
                  <a:lnTo>
                    <a:pt x="9724" y="8023"/>
                  </a:lnTo>
                  <a:cubicBezTo>
                    <a:pt x="9724" y="8005"/>
                    <a:pt x="9707" y="8005"/>
                    <a:pt x="9707" y="8005"/>
                  </a:cubicBezTo>
                  <a:close/>
                  <a:moveTo>
                    <a:pt x="1535" y="8150"/>
                  </a:moveTo>
                  <a:cubicBezTo>
                    <a:pt x="1461" y="8190"/>
                    <a:pt x="1408" y="8225"/>
                    <a:pt x="1351" y="8260"/>
                  </a:cubicBezTo>
                  <a:cubicBezTo>
                    <a:pt x="1334" y="8260"/>
                    <a:pt x="1334" y="8282"/>
                    <a:pt x="1351" y="8299"/>
                  </a:cubicBezTo>
                  <a:lnTo>
                    <a:pt x="1373" y="8299"/>
                  </a:lnTo>
                  <a:cubicBezTo>
                    <a:pt x="1426" y="8260"/>
                    <a:pt x="1483" y="8225"/>
                    <a:pt x="1553" y="8190"/>
                  </a:cubicBezTo>
                  <a:lnTo>
                    <a:pt x="1553" y="8150"/>
                  </a:lnTo>
                  <a:close/>
                  <a:moveTo>
                    <a:pt x="9286" y="8207"/>
                  </a:moveTo>
                  <a:cubicBezTo>
                    <a:pt x="9229" y="8242"/>
                    <a:pt x="9158" y="8282"/>
                    <a:pt x="9101" y="8299"/>
                  </a:cubicBezTo>
                  <a:lnTo>
                    <a:pt x="9101" y="8334"/>
                  </a:lnTo>
                  <a:cubicBezTo>
                    <a:pt x="9101" y="8334"/>
                    <a:pt x="9101" y="8352"/>
                    <a:pt x="9119" y="8352"/>
                  </a:cubicBezTo>
                  <a:lnTo>
                    <a:pt x="9119" y="8334"/>
                  </a:lnTo>
                  <a:cubicBezTo>
                    <a:pt x="9193" y="8317"/>
                    <a:pt x="9246" y="8282"/>
                    <a:pt x="9303" y="8242"/>
                  </a:cubicBezTo>
                  <a:cubicBezTo>
                    <a:pt x="9321" y="8242"/>
                    <a:pt x="9321" y="8225"/>
                    <a:pt x="9321" y="8225"/>
                  </a:cubicBezTo>
                  <a:cubicBezTo>
                    <a:pt x="9321" y="8207"/>
                    <a:pt x="9303" y="8207"/>
                    <a:pt x="9286" y="8207"/>
                  </a:cubicBezTo>
                  <a:close/>
                  <a:moveTo>
                    <a:pt x="1163" y="8396"/>
                  </a:moveTo>
                  <a:cubicBezTo>
                    <a:pt x="1158" y="8396"/>
                    <a:pt x="1154" y="8400"/>
                    <a:pt x="1154" y="8409"/>
                  </a:cubicBezTo>
                  <a:cubicBezTo>
                    <a:pt x="1132" y="8409"/>
                    <a:pt x="1114" y="8426"/>
                    <a:pt x="1097" y="8444"/>
                  </a:cubicBezTo>
                  <a:cubicBezTo>
                    <a:pt x="1062" y="8461"/>
                    <a:pt x="1022" y="8501"/>
                    <a:pt x="987" y="8536"/>
                  </a:cubicBezTo>
                  <a:cubicBezTo>
                    <a:pt x="970" y="8536"/>
                    <a:pt x="970" y="8554"/>
                    <a:pt x="987" y="8571"/>
                  </a:cubicBezTo>
                  <a:lnTo>
                    <a:pt x="1005" y="8571"/>
                  </a:lnTo>
                  <a:cubicBezTo>
                    <a:pt x="1062" y="8536"/>
                    <a:pt x="1097" y="8501"/>
                    <a:pt x="1132" y="8461"/>
                  </a:cubicBezTo>
                  <a:cubicBezTo>
                    <a:pt x="1154" y="8461"/>
                    <a:pt x="1154" y="8444"/>
                    <a:pt x="1171" y="8444"/>
                  </a:cubicBezTo>
                  <a:cubicBezTo>
                    <a:pt x="1189" y="8426"/>
                    <a:pt x="1189" y="8409"/>
                    <a:pt x="1171" y="8409"/>
                  </a:cubicBezTo>
                  <a:cubicBezTo>
                    <a:pt x="1171" y="8400"/>
                    <a:pt x="1167" y="8396"/>
                    <a:pt x="1163" y="8396"/>
                  </a:cubicBezTo>
                  <a:close/>
                  <a:moveTo>
                    <a:pt x="5777" y="8317"/>
                  </a:moveTo>
                  <a:cubicBezTo>
                    <a:pt x="5759" y="8317"/>
                    <a:pt x="5737" y="8334"/>
                    <a:pt x="5737" y="8334"/>
                  </a:cubicBezTo>
                  <a:lnTo>
                    <a:pt x="5737" y="8409"/>
                  </a:lnTo>
                  <a:lnTo>
                    <a:pt x="5737" y="8536"/>
                  </a:lnTo>
                  <a:cubicBezTo>
                    <a:pt x="5737" y="8554"/>
                    <a:pt x="5737" y="8571"/>
                    <a:pt x="5759" y="8571"/>
                  </a:cubicBezTo>
                  <a:cubicBezTo>
                    <a:pt x="5777" y="8571"/>
                    <a:pt x="5777" y="8554"/>
                    <a:pt x="5777" y="8554"/>
                  </a:cubicBezTo>
                  <a:lnTo>
                    <a:pt x="5777" y="8409"/>
                  </a:lnTo>
                  <a:cubicBezTo>
                    <a:pt x="5794" y="8391"/>
                    <a:pt x="5794" y="8352"/>
                    <a:pt x="5794" y="8334"/>
                  </a:cubicBezTo>
                  <a:lnTo>
                    <a:pt x="5777" y="8317"/>
                  </a:lnTo>
                  <a:close/>
                  <a:moveTo>
                    <a:pt x="8882" y="8426"/>
                  </a:moveTo>
                  <a:cubicBezTo>
                    <a:pt x="8829" y="8461"/>
                    <a:pt x="8772" y="8501"/>
                    <a:pt x="8720" y="8536"/>
                  </a:cubicBezTo>
                  <a:cubicBezTo>
                    <a:pt x="8698" y="8536"/>
                    <a:pt x="8698" y="8554"/>
                    <a:pt x="8698" y="8554"/>
                  </a:cubicBezTo>
                  <a:lnTo>
                    <a:pt x="8720" y="8571"/>
                  </a:lnTo>
                  <a:lnTo>
                    <a:pt x="8737" y="8571"/>
                  </a:lnTo>
                  <a:cubicBezTo>
                    <a:pt x="8790" y="8536"/>
                    <a:pt x="8847" y="8501"/>
                    <a:pt x="8917" y="8461"/>
                  </a:cubicBezTo>
                  <a:lnTo>
                    <a:pt x="8917" y="8426"/>
                  </a:lnTo>
                  <a:close/>
                  <a:moveTo>
                    <a:pt x="8500" y="8663"/>
                  </a:moveTo>
                  <a:cubicBezTo>
                    <a:pt x="8443" y="8698"/>
                    <a:pt x="8391" y="8738"/>
                    <a:pt x="8334" y="8790"/>
                  </a:cubicBezTo>
                  <a:cubicBezTo>
                    <a:pt x="8316" y="8790"/>
                    <a:pt x="8316" y="8808"/>
                    <a:pt x="8334" y="8808"/>
                  </a:cubicBezTo>
                  <a:lnTo>
                    <a:pt x="8351" y="8830"/>
                  </a:lnTo>
                  <a:lnTo>
                    <a:pt x="8351" y="8808"/>
                  </a:lnTo>
                  <a:cubicBezTo>
                    <a:pt x="8408" y="8773"/>
                    <a:pt x="8461" y="8738"/>
                    <a:pt x="8518" y="8698"/>
                  </a:cubicBezTo>
                  <a:cubicBezTo>
                    <a:pt x="8536" y="8698"/>
                    <a:pt x="8536" y="8681"/>
                    <a:pt x="8536" y="8663"/>
                  </a:cubicBezTo>
                  <a:close/>
                  <a:moveTo>
                    <a:pt x="803" y="8698"/>
                  </a:moveTo>
                  <a:cubicBezTo>
                    <a:pt x="750" y="8755"/>
                    <a:pt x="715" y="8808"/>
                    <a:pt x="658" y="8865"/>
                  </a:cubicBezTo>
                  <a:cubicBezTo>
                    <a:pt x="658" y="8865"/>
                    <a:pt x="658" y="8883"/>
                    <a:pt x="676" y="8883"/>
                  </a:cubicBezTo>
                  <a:lnTo>
                    <a:pt x="676" y="8900"/>
                  </a:lnTo>
                  <a:lnTo>
                    <a:pt x="693" y="8883"/>
                  </a:lnTo>
                  <a:cubicBezTo>
                    <a:pt x="750" y="8830"/>
                    <a:pt x="785" y="8790"/>
                    <a:pt x="842" y="8738"/>
                  </a:cubicBezTo>
                  <a:lnTo>
                    <a:pt x="842" y="8698"/>
                  </a:lnTo>
                  <a:close/>
                  <a:moveTo>
                    <a:pt x="5737" y="8773"/>
                  </a:moveTo>
                  <a:cubicBezTo>
                    <a:pt x="5737" y="8773"/>
                    <a:pt x="5720" y="8773"/>
                    <a:pt x="5720" y="8790"/>
                  </a:cubicBezTo>
                  <a:cubicBezTo>
                    <a:pt x="5720" y="8865"/>
                    <a:pt x="5702" y="8918"/>
                    <a:pt x="5702" y="8992"/>
                  </a:cubicBezTo>
                  <a:cubicBezTo>
                    <a:pt x="5702" y="9010"/>
                    <a:pt x="5702" y="9010"/>
                    <a:pt x="5720" y="9010"/>
                  </a:cubicBezTo>
                  <a:cubicBezTo>
                    <a:pt x="5737" y="9010"/>
                    <a:pt x="5737" y="9010"/>
                    <a:pt x="5737" y="8992"/>
                  </a:cubicBezTo>
                  <a:cubicBezTo>
                    <a:pt x="5759" y="8940"/>
                    <a:pt x="5759" y="8865"/>
                    <a:pt x="5759" y="8790"/>
                  </a:cubicBezTo>
                  <a:cubicBezTo>
                    <a:pt x="5759" y="8773"/>
                    <a:pt x="5759" y="8773"/>
                    <a:pt x="5737" y="8773"/>
                  </a:cubicBezTo>
                  <a:close/>
                  <a:moveTo>
                    <a:pt x="8150" y="8923"/>
                  </a:moveTo>
                  <a:cubicBezTo>
                    <a:pt x="8145" y="8923"/>
                    <a:pt x="8141" y="8929"/>
                    <a:pt x="8132" y="8940"/>
                  </a:cubicBezTo>
                  <a:cubicBezTo>
                    <a:pt x="8079" y="8975"/>
                    <a:pt x="8022" y="9027"/>
                    <a:pt x="7970" y="9067"/>
                  </a:cubicBezTo>
                  <a:lnTo>
                    <a:pt x="7970" y="9102"/>
                  </a:lnTo>
                  <a:lnTo>
                    <a:pt x="8005" y="9102"/>
                  </a:lnTo>
                  <a:lnTo>
                    <a:pt x="8150" y="8957"/>
                  </a:lnTo>
                  <a:cubicBezTo>
                    <a:pt x="8172" y="8957"/>
                    <a:pt x="8172" y="8940"/>
                    <a:pt x="8172" y="8940"/>
                  </a:cubicBezTo>
                  <a:cubicBezTo>
                    <a:pt x="8161" y="8929"/>
                    <a:pt x="8155" y="8923"/>
                    <a:pt x="8150" y="8923"/>
                  </a:cubicBezTo>
                  <a:close/>
                  <a:moveTo>
                    <a:pt x="514" y="9049"/>
                  </a:moveTo>
                  <a:cubicBezTo>
                    <a:pt x="474" y="9119"/>
                    <a:pt x="439" y="9176"/>
                    <a:pt x="404" y="9229"/>
                  </a:cubicBezTo>
                  <a:cubicBezTo>
                    <a:pt x="386" y="9229"/>
                    <a:pt x="404" y="9247"/>
                    <a:pt x="404" y="9247"/>
                  </a:cubicBezTo>
                  <a:lnTo>
                    <a:pt x="421" y="9268"/>
                  </a:lnTo>
                  <a:cubicBezTo>
                    <a:pt x="421" y="9268"/>
                    <a:pt x="421" y="9247"/>
                    <a:pt x="439" y="9247"/>
                  </a:cubicBezTo>
                  <a:cubicBezTo>
                    <a:pt x="474" y="9194"/>
                    <a:pt x="514" y="9137"/>
                    <a:pt x="549" y="9084"/>
                  </a:cubicBezTo>
                  <a:lnTo>
                    <a:pt x="549" y="9049"/>
                  </a:lnTo>
                  <a:close/>
                  <a:moveTo>
                    <a:pt x="7786" y="9229"/>
                  </a:moveTo>
                  <a:cubicBezTo>
                    <a:pt x="7750" y="9286"/>
                    <a:pt x="7693" y="9339"/>
                    <a:pt x="7641" y="9378"/>
                  </a:cubicBezTo>
                  <a:cubicBezTo>
                    <a:pt x="7641" y="9396"/>
                    <a:pt x="7641" y="9396"/>
                    <a:pt x="7658" y="9413"/>
                  </a:cubicBezTo>
                  <a:lnTo>
                    <a:pt x="7676" y="9413"/>
                  </a:lnTo>
                  <a:cubicBezTo>
                    <a:pt x="7733" y="9356"/>
                    <a:pt x="7768" y="9304"/>
                    <a:pt x="7821" y="9268"/>
                  </a:cubicBezTo>
                  <a:lnTo>
                    <a:pt x="7821" y="9229"/>
                  </a:lnTo>
                  <a:close/>
                  <a:moveTo>
                    <a:pt x="5702" y="9211"/>
                  </a:moveTo>
                  <a:cubicBezTo>
                    <a:pt x="5685" y="9211"/>
                    <a:pt x="5667" y="9229"/>
                    <a:pt x="5667" y="9229"/>
                  </a:cubicBezTo>
                  <a:cubicBezTo>
                    <a:pt x="5667" y="9304"/>
                    <a:pt x="5650" y="9378"/>
                    <a:pt x="5628" y="9448"/>
                  </a:cubicBezTo>
                  <a:lnTo>
                    <a:pt x="5650" y="9466"/>
                  </a:lnTo>
                  <a:lnTo>
                    <a:pt x="5667" y="9466"/>
                  </a:lnTo>
                  <a:lnTo>
                    <a:pt x="5685" y="9448"/>
                  </a:lnTo>
                  <a:cubicBezTo>
                    <a:pt x="5685" y="9378"/>
                    <a:pt x="5702" y="9321"/>
                    <a:pt x="5702" y="9247"/>
                  </a:cubicBezTo>
                  <a:cubicBezTo>
                    <a:pt x="5720" y="9229"/>
                    <a:pt x="5702" y="9229"/>
                    <a:pt x="5702" y="9211"/>
                  </a:cubicBezTo>
                  <a:close/>
                  <a:moveTo>
                    <a:pt x="312" y="9431"/>
                  </a:moveTo>
                  <a:cubicBezTo>
                    <a:pt x="294" y="9431"/>
                    <a:pt x="277" y="9431"/>
                    <a:pt x="277" y="9448"/>
                  </a:cubicBezTo>
                  <a:cubicBezTo>
                    <a:pt x="237" y="9505"/>
                    <a:pt x="220" y="9576"/>
                    <a:pt x="185" y="9633"/>
                  </a:cubicBezTo>
                  <a:cubicBezTo>
                    <a:pt x="185" y="9650"/>
                    <a:pt x="185" y="9650"/>
                    <a:pt x="202" y="9668"/>
                  </a:cubicBezTo>
                  <a:cubicBezTo>
                    <a:pt x="220" y="9668"/>
                    <a:pt x="220" y="9650"/>
                    <a:pt x="220" y="9650"/>
                  </a:cubicBezTo>
                  <a:cubicBezTo>
                    <a:pt x="255" y="9597"/>
                    <a:pt x="277" y="9523"/>
                    <a:pt x="312" y="9466"/>
                  </a:cubicBezTo>
                  <a:lnTo>
                    <a:pt x="312" y="9431"/>
                  </a:lnTo>
                  <a:close/>
                  <a:moveTo>
                    <a:pt x="7514" y="9558"/>
                  </a:moveTo>
                  <a:cubicBezTo>
                    <a:pt x="7514" y="9558"/>
                    <a:pt x="7492" y="9558"/>
                    <a:pt x="7492" y="9576"/>
                  </a:cubicBezTo>
                  <a:cubicBezTo>
                    <a:pt x="7439" y="9633"/>
                    <a:pt x="7404" y="9685"/>
                    <a:pt x="7365" y="9742"/>
                  </a:cubicBezTo>
                  <a:lnTo>
                    <a:pt x="7365" y="9777"/>
                  </a:lnTo>
                  <a:lnTo>
                    <a:pt x="7382" y="9777"/>
                  </a:lnTo>
                  <a:cubicBezTo>
                    <a:pt x="7382" y="9777"/>
                    <a:pt x="7404" y="9777"/>
                    <a:pt x="7404" y="9760"/>
                  </a:cubicBezTo>
                  <a:cubicBezTo>
                    <a:pt x="7439" y="9707"/>
                    <a:pt x="7474" y="9650"/>
                    <a:pt x="7514" y="9597"/>
                  </a:cubicBezTo>
                  <a:cubicBezTo>
                    <a:pt x="7531" y="9597"/>
                    <a:pt x="7531" y="9576"/>
                    <a:pt x="7514" y="9558"/>
                  </a:cubicBezTo>
                  <a:close/>
                  <a:moveTo>
                    <a:pt x="5610" y="9668"/>
                  </a:moveTo>
                  <a:cubicBezTo>
                    <a:pt x="5610" y="9668"/>
                    <a:pt x="5593" y="9668"/>
                    <a:pt x="5593" y="9685"/>
                  </a:cubicBezTo>
                  <a:cubicBezTo>
                    <a:pt x="5575" y="9742"/>
                    <a:pt x="5557" y="9817"/>
                    <a:pt x="5540" y="9887"/>
                  </a:cubicBezTo>
                  <a:cubicBezTo>
                    <a:pt x="5540" y="9887"/>
                    <a:pt x="5540" y="9904"/>
                    <a:pt x="5557" y="9904"/>
                  </a:cubicBezTo>
                  <a:cubicBezTo>
                    <a:pt x="5575" y="9904"/>
                    <a:pt x="5575" y="9904"/>
                    <a:pt x="5575" y="9887"/>
                  </a:cubicBezTo>
                  <a:cubicBezTo>
                    <a:pt x="5593" y="9834"/>
                    <a:pt x="5610" y="9760"/>
                    <a:pt x="5628" y="9685"/>
                  </a:cubicBezTo>
                  <a:cubicBezTo>
                    <a:pt x="5628" y="9685"/>
                    <a:pt x="5628" y="9668"/>
                    <a:pt x="5610" y="9668"/>
                  </a:cubicBezTo>
                  <a:close/>
                  <a:moveTo>
                    <a:pt x="128" y="9852"/>
                  </a:moveTo>
                  <a:cubicBezTo>
                    <a:pt x="128" y="9852"/>
                    <a:pt x="110" y="9852"/>
                    <a:pt x="110" y="9869"/>
                  </a:cubicBezTo>
                  <a:cubicBezTo>
                    <a:pt x="92" y="9944"/>
                    <a:pt x="75" y="9997"/>
                    <a:pt x="57" y="10071"/>
                  </a:cubicBezTo>
                  <a:cubicBezTo>
                    <a:pt x="57" y="10089"/>
                    <a:pt x="57" y="10089"/>
                    <a:pt x="75" y="10089"/>
                  </a:cubicBezTo>
                  <a:cubicBezTo>
                    <a:pt x="92" y="10089"/>
                    <a:pt x="92" y="10089"/>
                    <a:pt x="92" y="10071"/>
                  </a:cubicBezTo>
                  <a:cubicBezTo>
                    <a:pt x="110" y="10014"/>
                    <a:pt x="128" y="9944"/>
                    <a:pt x="145" y="9887"/>
                  </a:cubicBezTo>
                  <a:cubicBezTo>
                    <a:pt x="145" y="9869"/>
                    <a:pt x="145" y="9852"/>
                    <a:pt x="128" y="9852"/>
                  </a:cubicBezTo>
                  <a:close/>
                  <a:moveTo>
                    <a:pt x="7272" y="9944"/>
                  </a:moveTo>
                  <a:cubicBezTo>
                    <a:pt x="7255" y="9944"/>
                    <a:pt x="7255" y="9944"/>
                    <a:pt x="7237" y="9961"/>
                  </a:cubicBezTo>
                  <a:cubicBezTo>
                    <a:pt x="7220" y="10014"/>
                    <a:pt x="7185" y="10089"/>
                    <a:pt x="7163" y="10146"/>
                  </a:cubicBezTo>
                  <a:cubicBezTo>
                    <a:pt x="7163" y="10163"/>
                    <a:pt x="7163" y="10181"/>
                    <a:pt x="7185" y="10181"/>
                  </a:cubicBezTo>
                  <a:cubicBezTo>
                    <a:pt x="7185" y="10181"/>
                    <a:pt x="7202" y="10181"/>
                    <a:pt x="7202" y="10163"/>
                  </a:cubicBezTo>
                  <a:cubicBezTo>
                    <a:pt x="7220" y="10106"/>
                    <a:pt x="7255" y="10036"/>
                    <a:pt x="7272" y="9979"/>
                  </a:cubicBezTo>
                  <a:cubicBezTo>
                    <a:pt x="7294" y="9961"/>
                    <a:pt x="7272" y="9961"/>
                    <a:pt x="7272" y="9944"/>
                  </a:cubicBezTo>
                  <a:close/>
                  <a:moveTo>
                    <a:pt x="5500" y="10106"/>
                  </a:moveTo>
                  <a:cubicBezTo>
                    <a:pt x="5483" y="10106"/>
                    <a:pt x="5483" y="10106"/>
                    <a:pt x="5483" y="10124"/>
                  </a:cubicBezTo>
                  <a:cubicBezTo>
                    <a:pt x="5448" y="10181"/>
                    <a:pt x="5430" y="10255"/>
                    <a:pt x="5408" y="10308"/>
                  </a:cubicBezTo>
                  <a:cubicBezTo>
                    <a:pt x="5408" y="10326"/>
                    <a:pt x="5408" y="10326"/>
                    <a:pt x="5430" y="10343"/>
                  </a:cubicBezTo>
                  <a:lnTo>
                    <a:pt x="5448" y="10326"/>
                  </a:lnTo>
                  <a:cubicBezTo>
                    <a:pt x="5465" y="10255"/>
                    <a:pt x="5500" y="10198"/>
                    <a:pt x="5518" y="10124"/>
                  </a:cubicBezTo>
                  <a:cubicBezTo>
                    <a:pt x="5518" y="10124"/>
                    <a:pt x="5518" y="10106"/>
                    <a:pt x="5500" y="10106"/>
                  </a:cubicBezTo>
                  <a:close/>
                  <a:moveTo>
                    <a:pt x="35" y="10290"/>
                  </a:moveTo>
                  <a:lnTo>
                    <a:pt x="18" y="10308"/>
                  </a:lnTo>
                  <a:cubicBezTo>
                    <a:pt x="18" y="10365"/>
                    <a:pt x="18" y="10400"/>
                    <a:pt x="0" y="10435"/>
                  </a:cubicBezTo>
                  <a:lnTo>
                    <a:pt x="0" y="10527"/>
                  </a:lnTo>
                  <a:lnTo>
                    <a:pt x="18" y="10545"/>
                  </a:lnTo>
                  <a:lnTo>
                    <a:pt x="35" y="10545"/>
                  </a:lnTo>
                  <a:lnTo>
                    <a:pt x="57" y="10527"/>
                  </a:lnTo>
                  <a:lnTo>
                    <a:pt x="57" y="10435"/>
                  </a:lnTo>
                  <a:lnTo>
                    <a:pt x="57" y="10326"/>
                  </a:lnTo>
                  <a:cubicBezTo>
                    <a:pt x="57" y="10308"/>
                    <a:pt x="57" y="10308"/>
                    <a:pt x="35" y="10290"/>
                  </a:cubicBezTo>
                  <a:close/>
                  <a:moveTo>
                    <a:pt x="7106" y="10375"/>
                  </a:moveTo>
                  <a:cubicBezTo>
                    <a:pt x="7100" y="10375"/>
                    <a:pt x="7093" y="10383"/>
                    <a:pt x="7093" y="10383"/>
                  </a:cubicBezTo>
                  <a:cubicBezTo>
                    <a:pt x="7075" y="10453"/>
                    <a:pt x="7075" y="10527"/>
                    <a:pt x="7053" y="10602"/>
                  </a:cubicBezTo>
                  <a:lnTo>
                    <a:pt x="7075" y="10619"/>
                  </a:lnTo>
                  <a:cubicBezTo>
                    <a:pt x="7093" y="10619"/>
                    <a:pt x="7093" y="10602"/>
                    <a:pt x="7093" y="10602"/>
                  </a:cubicBezTo>
                  <a:cubicBezTo>
                    <a:pt x="7110" y="10527"/>
                    <a:pt x="7110" y="10475"/>
                    <a:pt x="7128" y="10400"/>
                  </a:cubicBezTo>
                  <a:cubicBezTo>
                    <a:pt x="7128" y="10383"/>
                    <a:pt x="7128" y="10383"/>
                    <a:pt x="7110" y="10383"/>
                  </a:cubicBezTo>
                  <a:cubicBezTo>
                    <a:pt x="7110" y="10377"/>
                    <a:pt x="7108" y="10375"/>
                    <a:pt x="7106" y="10375"/>
                  </a:cubicBezTo>
                  <a:close/>
                  <a:moveTo>
                    <a:pt x="5356" y="10527"/>
                  </a:moveTo>
                  <a:cubicBezTo>
                    <a:pt x="5338" y="10527"/>
                    <a:pt x="5321" y="10527"/>
                    <a:pt x="5321" y="10545"/>
                  </a:cubicBezTo>
                  <a:cubicBezTo>
                    <a:pt x="5321" y="10562"/>
                    <a:pt x="5299" y="10584"/>
                    <a:pt x="5299" y="10602"/>
                  </a:cubicBezTo>
                  <a:cubicBezTo>
                    <a:pt x="5281" y="10637"/>
                    <a:pt x="5264" y="10694"/>
                    <a:pt x="5229" y="10729"/>
                  </a:cubicBezTo>
                  <a:cubicBezTo>
                    <a:pt x="5229" y="10747"/>
                    <a:pt x="5229" y="10747"/>
                    <a:pt x="5246" y="10764"/>
                  </a:cubicBezTo>
                  <a:cubicBezTo>
                    <a:pt x="5264" y="10764"/>
                    <a:pt x="5264" y="10747"/>
                    <a:pt x="5281" y="10747"/>
                  </a:cubicBezTo>
                  <a:cubicBezTo>
                    <a:pt x="5299" y="10712"/>
                    <a:pt x="5321" y="10654"/>
                    <a:pt x="5338" y="10602"/>
                  </a:cubicBezTo>
                  <a:cubicBezTo>
                    <a:pt x="5338" y="10602"/>
                    <a:pt x="5356" y="10584"/>
                    <a:pt x="5356" y="10562"/>
                  </a:cubicBezTo>
                  <a:lnTo>
                    <a:pt x="5356" y="10527"/>
                  </a:lnTo>
                  <a:close/>
                  <a:moveTo>
                    <a:pt x="35" y="10747"/>
                  </a:moveTo>
                  <a:lnTo>
                    <a:pt x="18" y="10764"/>
                  </a:lnTo>
                  <a:cubicBezTo>
                    <a:pt x="35" y="10839"/>
                    <a:pt x="35" y="10913"/>
                    <a:pt x="57" y="10983"/>
                  </a:cubicBezTo>
                  <a:lnTo>
                    <a:pt x="75" y="11001"/>
                  </a:lnTo>
                  <a:lnTo>
                    <a:pt x="92" y="11001"/>
                  </a:lnTo>
                  <a:cubicBezTo>
                    <a:pt x="92" y="10983"/>
                    <a:pt x="110" y="10983"/>
                    <a:pt x="110" y="10966"/>
                  </a:cubicBezTo>
                  <a:cubicBezTo>
                    <a:pt x="92" y="10913"/>
                    <a:pt x="75" y="10839"/>
                    <a:pt x="57" y="10764"/>
                  </a:cubicBezTo>
                  <a:cubicBezTo>
                    <a:pt x="57" y="10764"/>
                    <a:pt x="57" y="10747"/>
                    <a:pt x="35" y="10747"/>
                  </a:cubicBezTo>
                  <a:close/>
                  <a:moveTo>
                    <a:pt x="7075" y="10821"/>
                  </a:moveTo>
                  <a:cubicBezTo>
                    <a:pt x="7053" y="10821"/>
                    <a:pt x="7053" y="10839"/>
                    <a:pt x="7053" y="10839"/>
                  </a:cubicBezTo>
                  <a:cubicBezTo>
                    <a:pt x="7053" y="10913"/>
                    <a:pt x="7053" y="10983"/>
                    <a:pt x="7075" y="11058"/>
                  </a:cubicBezTo>
                  <a:cubicBezTo>
                    <a:pt x="7075" y="11058"/>
                    <a:pt x="7075" y="11076"/>
                    <a:pt x="7093" y="11076"/>
                  </a:cubicBezTo>
                  <a:cubicBezTo>
                    <a:pt x="7110" y="11058"/>
                    <a:pt x="7110" y="11058"/>
                    <a:pt x="7110" y="11040"/>
                  </a:cubicBezTo>
                  <a:cubicBezTo>
                    <a:pt x="7093" y="10983"/>
                    <a:pt x="7093" y="10913"/>
                    <a:pt x="7093" y="10839"/>
                  </a:cubicBezTo>
                  <a:lnTo>
                    <a:pt x="7075" y="10821"/>
                  </a:lnTo>
                  <a:close/>
                  <a:moveTo>
                    <a:pt x="5154" y="10931"/>
                  </a:moveTo>
                  <a:cubicBezTo>
                    <a:pt x="5136" y="10931"/>
                    <a:pt x="5119" y="10931"/>
                    <a:pt x="5119" y="10948"/>
                  </a:cubicBezTo>
                  <a:cubicBezTo>
                    <a:pt x="5079" y="11001"/>
                    <a:pt x="5044" y="11058"/>
                    <a:pt x="5009" y="11111"/>
                  </a:cubicBezTo>
                  <a:lnTo>
                    <a:pt x="5009" y="11150"/>
                  </a:lnTo>
                  <a:lnTo>
                    <a:pt x="5044" y="11150"/>
                  </a:lnTo>
                  <a:cubicBezTo>
                    <a:pt x="5079" y="11076"/>
                    <a:pt x="5119" y="11023"/>
                    <a:pt x="5154" y="10966"/>
                  </a:cubicBezTo>
                  <a:lnTo>
                    <a:pt x="5154" y="10931"/>
                  </a:lnTo>
                  <a:close/>
                  <a:moveTo>
                    <a:pt x="145" y="11185"/>
                  </a:moveTo>
                  <a:cubicBezTo>
                    <a:pt x="128" y="11185"/>
                    <a:pt x="128" y="11203"/>
                    <a:pt x="128" y="11220"/>
                  </a:cubicBezTo>
                  <a:cubicBezTo>
                    <a:pt x="167" y="11277"/>
                    <a:pt x="185" y="11352"/>
                    <a:pt x="220" y="11404"/>
                  </a:cubicBezTo>
                  <a:lnTo>
                    <a:pt x="237" y="11422"/>
                  </a:lnTo>
                  <a:lnTo>
                    <a:pt x="255" y="11422"/>
                  </a:lnTo>
                  <a:cubicBezTo>
                    <a:pt x="255" y="11404"/>
                    <a:pt x="277" y="11404"/>
                    <a:pt x="255" y="11387"/>
                  </a:cubicBezTo>
                  <a:cubicBezTo>
                    <a:pt x="220" y="11330"/>
                    <a:pt x="202" y="11260"/>
                    <a:pt x="185" y="11203"/>
                  </a:cubicBezTo>
                  <a:cubicBezTo>
                    <a:pt x="167" y="11185"/>
                    <a:pt x="167" y="11185"/>
                    <a:pt x="145" y="11185"/>
                  </a:cubicBezTo>
                  <a:close/>
                  <a:moveTo>
                    <a:pt x="7150" y="11270"/>
                  </a:moveTo>
                  <a:cubicBezTo>
                    <a:pt x="7147" y="11270"/>
                    <a:pt x="7145" y="11271"/>
                    <a:pt x="7145" y="11277"/>
                  </a:cubicBezTo>
                  <a:cubicBezTo>
                    <a:pt x="7128" y="11277"/>
                    <a:pt x="7128" y="11277"/>
                    <a:pt x="7128" y="11295"/>
                  </a:cubicBezTo>
                  <a:cubicBezTo>
                    <a:pt x="7145" y="11352"/>
                    <a:pt x="7185" y="11422"/>
                    <a:pt x="7202" y="11497"/>
                  </a:cubicBezTo>
                  <a:lnTo>
                    <a:pt x="7237" y="11497"/>
                  </a:lnTo>
                  <a:cubicBezTo>
                    <a:pt x="7237" y="11497"/>
                    <a:pt x="7255" y="11479"/>
                    <a:pt x="7237" y="11479"/>
                  </a:cubicBezTo>
                  <a:cubicBezTo>
                    <a:pt x="7220" y="11404"/>
                    <a:pt x="7185" y="11352"/>
                    <a:pt x="7163" y="11277"/>
                  </a:cubicBezTo>
                  <a:cubicBezTo>
                    <a:pt x="7163" y="11277"/>
                    <a:pt x="7155" y="11270"/>
                    <a:pt x="7150" y="11270"/>
                  </a:cubicBezTo>
                  <a:close/>
                  <a:moveTo>
                    <a:pt x="4860" y="11312"/>
                  </a:moveTo>
                  <a:cubicBezTo>
                    <a:pt x="4825" y="11369"/>
                    <a:pt x="4790" y="11422"/>
                    <a:pt x="4733" y="11479"/>
                  </a:cubicBezTo>
                  <a:lnTo>
                    <a:pt x="4733" y="11497"/>
                  </a:lnTo>
                  <a:lnTo>
                    <a:pt x="4750" y="11514"/>
                  </a:lnTo>
                  <a:lnTo>
                    <a:pt x="4772" y="11497"/>
                  </a:lnTo>
                  <a:cubicBezTo>
                    <a:pt x="4807" y="11440"/>
                    <a:pt x="4860" y="11404"/>
                    <a:pt x="4900" y="11352"/>
                  </a:cubicBezTo>
                  <a:lnTo>
                    <a:pt x="4900" y="11312"/>
                  </a:lnTo>
                  <a:close/>
                  <a:moveTo>
                    <a:pt x="364" y="11589"/>
                  </a:moveTo>
                  <a:cubicBezTo>
                    <a:pt x="347" y="11589"/>
                    <a:pt x="347" y="11606"/>
                    <a:pt x="364" y="11624"/>
                  </a:cubicBezTo>
                  <a:cubicBezTo>
                    <a:pt x="404" y="11681"/>
                    <a:pt x="439" y="11733"/>
                    <a:pt x="496" y="11769"/>
                  </a:cubicBezTo>
                  <a:lnTo>
                    <a:pt x="514" y="11790"/>
                  </a:lnTo>
                  <a:cubicBezTo>
                    <a:pt x="531" y="11769"/>
                    <a:pt x="531" y="11751"/>
                    <a:pt x="514" y="11751"/>
                  </a:cubicBezTo>
                  <a:cubicBezTo>
                    <a:pt x="474" y="11698"/>
                    <a:pt x="421" y="11641"/>
                    <a:pt x="386" y="11589"/>
                  </a:cubicBezTo>
                  <a:close/>
                  <a:moveTo>
                    <a:pt x="4571" y="11641"/>
                  </a:moveTo>
                  <a:cubicBezTo>
                    <a:pt x="4514" y="11698"/>
                    <a:pt x="4461" y="11751"/>
                    <a:pt x="4421" y="11790"/>
                  </a:cubicBezTo>
                  <a:cubicBezTo>
                    <a:pt x="4404" y="11790"/>
                    <a:pt x="4404" y="11808"/>
                    <a:pt x="4404" y="11826"/>
                  </a:cubicBezTo>
                  <a:lnTo>
                    <a:pt x="4443" y="11826"/>
                  </a:lnTo>
                  <a:cubicBezTo>
                    <a:pt x="4496" y="11769"/>
                    <a:pt x="4553" y="11733"/>
                    <a:pt x="4588" y="11681"/>
                  </a:cubicBezTo>
                  <a:cubicBezTo>
                    <a:pt x="4606" y="11681"/>
                    <a:pt x="4606" y="11659"/>
                    <a:pt x="4588" y="11659"/>
                  </a:cubicBezTo>
                  <a:cubicBezTo>
                    <a:pt x="4588" y="11641"/>
                    <a:pt x="4571" y="11641"/>
                    <a:pt x="4571" y="11641"/>
                  </a:cubicBezTo>
                  <a:close/>
                  <a:moveTo>
                    <a:pt x="7346" y="11671"/>
                  </a:moveTo>
                  <a:cubicBezTo>
                    <a:pt x="7341" y="11671"/>
                    <a:pt x="7335" y="11674"/>
                    <a:pt x="7329" y="11681"/>
                  </a:cubicBezTo>
                  <a:lnTo>
                    <a:pt x="7329" y="11698"/>
                  </a:lnTo>
                  <a:cubicBezTo>
                    <a:pt x="7365" y="11751"/>
                    <a:pt x="7404" y="11808"/>
                    <a:pt x="7457" y="11878"/>
                  </a:cubicBezTo>
                  <a:lnTo>
                    <a:pt x="7474" y="11878"/>
                  </a:lnTo>
                  <a:cubicBezTo>
                    <a:pt x="7492" y="11878"/>
                    <a:pt x="7492" y="11861"/>
                    <a:pt x="7474" y="11843"/>
                  </a:cubicBezTo>
                  <a:cubicBezTo>
                    <a:pt x="7439" y="11790"/>
                    <a:pt x="7404" y="11733"/>
                    <a:pt x="7365" y="11681"/>
                  </a:cubicBezTo>
                  <a:cubicBezTo>
                    <a:pt x="7365" y="11681"/>
                    <a:pt x="7357" y="11671"/>
                    <a:pt x="7346" y="11671"/>
                  </a:cubicBezTo>
                  <a:close/>
                  <a:moveTo>
                    <a:pt x="658" y="11918"/>
                  </a:moveTo>
                  <a:cubicBezTo>
                    <a:pt x="658" y="11935"/>
                    <a:pt x="658" y="11953"/>
                    <a:pt x="676" y="11953"/>
                  </a:cubicBezTo>
                  <a:cubicBezTo>
                    <a:pt x="715" y="11988"/>
                    <a:pt x="768" y="12045"/>
                    <a:pt x="825" y="12080"/>
                  </a:cubicBezTo>
                  <a:lnTo>
                    <a:pt x="860" y="12080"/>
                  </a:lnTo>
                  <a:lnTo>
                    <a:pt x="860" y="12045"/>
                  </a:lnTo>
                  <a:cubicBezTo>
                    <a:pt x="803" y="12010"/>
                    <a:pt x="750" y="11970"/>
                    <a:pt x="693" y="11918"/>
                  </a:cubicBezTo>
                  <a:close/>
                  <a:moveTo>
                    <a:pt x="4224" y="11935"/>
                  </a:moveTo>
                  <a:cubicBezTo>
                    <a:pt x="4167" y="11988"/>
                    <a:pt x="4114" y="12027"/>
                    <a:pt x="4057" y="12062"/>
                  </a:cubicBezTo>
                  <a:cubicBezTo>
                    <a:pt x="4040" y="12062"/>
                    <a:pt x="4040" y="12080"/>
                    <a:pt x="4040" y="12080"/>
                  </a:cubicBezTo>
                  <a:lnTo>
                    <a:pt x="4057" y="12097"/>
                  </a:lnTo>
                  <a:lnTo>
                    <a:pt x="4075" y="12097"/>
                  </a:lnTo>
                  <a:cubicBezTo>
                    <a:pt x="4132" y="12062"/>
                    <a:pt x="4185" y="12010"/>
                    <a:pt x="4242" y="11970"/>
                  </a:cubicBezTo>
                  <a:cubicBezTo>
                    <a:pt x="4259" y="11970"/>
                    <a:pt x="4259" y="11953"/>
                    <a:pt x="4259" y="11953"/>
                  </a:cubicBezTo>
                  <a:cubicBezTo>
                    <a:pt x="4242" y="11935"/>
                    <a:pt x="4224" y="11935"/>
                    <a:pt x="4224" y="11935"/>
                  </a:cubicBezTo>
                  <a:close/>
                  <a:moveTo>
                    <a:pt x="7623" y="12032"/>
                  </a:moveTo>
                  <a:cubicBezTo>
                    <a:pt x="7618" y="12032"/>
                    <a:pt x="7612" y="12036"/>
                    <a:pt x="7601" y="12045"/>
                  </a:cubicBezTo>
                  <a:lnTo>
                    <a:pt x="7601" y="12062"/>
                  </a:lnTo>
                  <a:lnTo>
                    <a:pt x="7623" y="12097"/>
                  </a:lnTo>
                  <a:cubicBezTo>
                    <a:pt x="7658" y="12137"/>
                    <a:pt x="7693" y="12190"/>
                    <a:pt x="7733" y="12229"/>
                  </a:cubicBezTo>
                  <a:lnTo>
                    <a:pt x="7750" y="12247"/>
                  </a:lnTo>
                  <a:lnTo>
                    <a:pt x="7768" y="12229"/>
                  </a:lnTo>
                  <a:lnTo>
                    <a:pt x="7768" y="12207"/>
                  </a:lnTo>
                  <a:cubicBezTo>
                    <a:pt x="7733" y="12155"/>
                    <a:pt x="7693" y="12119"/>
                    <a:pt x="7658" y="12080"/>
                  </a:cubicBezTo>
                  <a:lnTo>
                    <a:pt x="7641" y="12045"/>
                  </a:lnTo>
                  <a:cubicBezTo>
                    <a:pt x="7632" y="12036"/>
                    <a:pt x="7628" y="12032"/>
                    <a:pt x="7623" y="12032"/>
                  </a:cubicBezTo>
                  <a:close/>
                  <a:moveTo>
                    <a:pt x="1062" y="12172"/>
                  </a:moveTo>
                  <a:cubicBezTo>
                    <a:pt x="1062" y="12172"/>
                    <a:pt x="1044" y="12172"/>
                    <a:pt x="1044" y="12190"/>
                  </a:cubicBezTo>
                  <a:cubicBezTo>
                    <a:pt x="1022" y="12190"/>
                    <a:pt x="1022" y="12207"/>
                    <a:pt x="1044" y="12207"/>
                  </a:cubicBezTo>
                  <a:cubicBezTo>
                    <a:pt x="1062" y="12229"/>
                    <a:pt x="1097" y="12247"/>
                    <a:pt x="1114" y="12264"/>
                  </a:cubicBezTo>
                  <a:cubicBezTo>
                    <a:pt x="1154" y="12282"/>
                    <a:pt x="1189" y="12299"/>
                    <a:pt x="1224" y="12299"/>
                  </a:cubicBezTo>
                  <a:lnTo>
                    <a:pt x="1224" y="12317"/>
                  </a:lnTo>
                  <a:cubicBezTo>
                    <a:pt x="1242" y="12317"/>
                    <a:pt x="1242" y="12299"/>
                    <a:pt x="1264" y="12299"/>
                  </a:cubicBezTo>
                  <a:cubicBezTo>
                    <a:pt x="1264" y="12282"/>
                    <a:pt x="1264" y="12282"/>
                    <a:pt x="1242" y="12264"/>
                  </a:cubicBezTo>
                  <a:cubicBezTo>
                    <a:pt x="1207" y="12264"/>
                    <a:pt x="1171" y="12247"/>
                    <a:pt x="1132" y="12229"/>
                  </a:cubicBezTo>
                  <a:cubicBezTo>
                    <a:pt x="1114" y="12207"/>
                    <a:pt x="1079" y="12190"/>
                    <a:pt x="1062" y="12172"/>
                  </a:cubicBezTo>
                  <a:close/>
                  <a:moveTo>
                    <a:pt x="3856" y="12176"/>
                  </a:moveTo>
                  <a:cubicBezTo>
                    <a:pt x="3851" y="12176"/>
                    <a:pt x="3847" y="12181"/>
                    <a:pt x="3838" y="12190"/>
                  </a:cubicBezTo>
                  <a:cubicBezTo>
                    <a:pt x="3786" y="12207"/>
                    <a:pt x="3728" y="12247"/>
                    <a:pt x="3654" y="12282"/>
                  </a:cubicBezTo>
                  <a:cubicBezTo>
                    <a:pt x="3654" y="12282"/>
                    <a:pt x="3636" y="12282"/>
                    <a:pt x="3654" y="12299"/>
                  </a:cubicBezTo>
                  <a:cubicBezTo>
                    <a:pt x="3654" y="12299"/>
                    <a:pt x="3654" y="12317"/>
                    <a:pt x="3676" y="12317"/>
                  </a:cubicBezTo>
                  <a:cubicBezTo>
                    <a:pt x="3746" y="12282"/>
                    <a:pt x="3803" y="12247"/>
                    <a:pt x="3856" y="12229"/>
                  </a:cubicBezTo>
                  <a:cubicBezTo>
                    <a:pt x="3873" y="12207"/>
                    <a:pt x="3873" y="12207"/>
                    <a:pt x="3873" y="12190"/>
                  </a:cubicBezTo>
                  <a:cubicBezTo>
                    <a:pt x="3864" y="12181"/>
                    <a:pt x="3860" y="12176"/>
                    <a:pt x="3856" y="12176"/>
                  </a:cubicBezTo>
                  <a:close/>
                  <a:moveTo>
                    <a:pt x="1456" y="12366"/>
                  </a:moveTo>
                  <a:cubicBezTo>
                    <a:pt x="1451" y="12366"/>
                    <a:pt x="1443" y="12374"/>
                    <a:pt x="1443" y="12374"/>
                  </a:cubicBezTo>
                  <a:cubicBezTo>
                    <a:pt x="1443" y="12391"/>
                    <a:pt x="1443" y="12409"/>
                    <a:pt x="1461" y="12409"/>
                  </a:cubicBezTo>
                  <a:cubicBezTo>
                    <a:pt x="1518" y="12426"/>
                    <a:pt x="1592" y="12448"/>
                    <a:pt x="1645" y="12466"/>
                  </a:cubicBezTo>
                  <a:lnTo>
                    <a:pt x="1680" y="12466"/>
                  </a:lnTo>
                  <a:cubicBezTo>
                    <a:pt x="1680" y="12448"/>
                    <a:pt x="1680" y="12426"/>
                    <a:pt x="1663" y="12426"/>
                  </a:cubicBezTo>
                  <a:cubicBezTo>
                    <a:pt x="1592" y="12409"/>
                    <a:pt x="1535" y="12391"/>
                    <a:pt x="1461" y="12374"/>
                  </a:cubicBezTo>
                  <a:cubicBezTo>
                    <a:pt x="1461" y="12368"/>
                    <a:pt x="1459" y="12366"/>
                    <a:pt x="1456" y="12366"/>
                  </a:cubicBezTo>
                  <a:close/>
                  <a:moveTo>
                    <a:pt x="3440" y="12366"/>
                  </a:moveTo>
                  <a:cubicBezTo>
                    <a:pt x="3437" y="12366"/>
                    <a:pt x="3435" y="12368"/>
                    <a:pt x="3435" y="12374"/>
                  </a:cubicBezTo>
                  <a:cubicBezTo>
                    <a:pt x="3364" y="12391"/>
                    <a:pt x="3307" y="12409"/>
                    <a:pt x="3237" y="12426"/>
                  </a:cubicBezTo>
                  <a:cubicBezTo>
                    <a:pt x="3215" y="12426"/>
                    <a:pt x="3215" y="12448"/>
                    <a:pt x="3215" y="12448"/>
                  </a:cubicBezTo>
                  <a:cubicBezTo>
                    <a:pt x="3215" y="12466"/>
                    <a:pt x="3237" y="12466"/>
                    <a:pt x="3237" y="12466"/>
                  </a:cubicBezTo>
                  <a:lnTo>
                    <a:pt x="3255" y="12466"/>
                  </a:lnTo>
                  <a:cubicBezTo>
                    <a:pt x="3307" y="12448"/>
                    <a:pt x="3382" y="12426"/>
                    <a:pt x="3457" y="12409"/>
                  </a:cubicBezTo>
                  <a:lnTo>
                    <a:pt x="3457" y="12374"/>
                  </a:lnTo>
                  <a:cubicBezTo>
                    <a:pt x="3457" y="12374"/>
                    <a:pt x="3447" y="12366"/>
                    <a:pt x="3440" y="12366"/>
                  </a:cubicBezTo>
                  <a:close/>
                  <a:moveTo>
                    <a:pt x="2996" y="12483"/>
                  </a:moveTo>
                  <a:cubicBezTo>
                    <a:pt x="2926" y="12501"/>
                    <a:pt x="2869" y="12519"/>
                    <a:pt x="2799" y="12519"/>
                  </a:cubicBezTo>
                  <a:cubicBezTo>
                    <a:pt x="2777" y="12519"/>
                    <a:pt x="2777" y="12536"/>
                    <a:pt x="2777" y="12536"/>
                  </a:cubicBezTo>
                  <a:cubicBezTo>
                    <a:pt x="2777" y="12558"/>
                    <a:pt x="2799" y="12558"/>
                    <a:pt x="2799" y="12558"/>
                  </a:cubicBezTo>
                  <a:cubicBezTo>
                    <a:pt x="2869" y="12558"/>
                    <a:pt x="2943" y="12536"/>
                    <a:pt x="2996" y="12536"/>
                  </a:cubicBezTo>
                  <a:cubicBezTo>
                    <a:pt x="3018" y="12519"/>
                    <a:pt x="3035" y="12519"/>
                    <a:pt x="3018" y="12501"/>
                  </a:cubicBezTo>
                  <a:cubicBezTo>
                    <a:pt x="3018" y="12501"/>
                    <a:pt x="3018" y="12483"/>
                    <a:pt x="2996" y="12483"/>
                  </a:cubicBezTo>
                  <a:close/>
                  <a:moveTo>
                    <a:pt x="1900" y="12483"/>
                  </a:moveTo>
                  <a:cubicBezTo>
                    <a:pt x="1882" y="12483"/>
                    <a:pt x="1882" y="12501"/>
                    <a:pt x="1882" y="12501"/>
                  </a:cubicBezTo>
                  <a:cubicBezTo>
                    <a:pt x="1882" y="12519"/>
                    <a:pt x="1882" y="12536"/>
                    <a:pt x="1900" y="12536"/>
                  </a:cubicBezTo>
                  <a:cubicBezTo>
                    <a:pt x="1957" y="12536"/>
                    <a:pt x="2031" y="12558"/>
                    <a:pt x="2101" y="12558"/>
                  </a:cubicBezTo>
                  <a:cubicBezTo>
                    <a:pt x="2101" y="12563"/>
                    <a:pt x="2103" y="12565"/>
                    <a:pt x="2105" y="12565"/>
                  </a:cubicBezTo>
                  <a:cubicBezTo>
                    <a:pt x="2110" y="12565"/>
                    <a:pt x="2119" y="12552"/>
                    <a:pt x="2119" y="12536"/>
                  </a:cubicBezTo>
                  <a:cubicBezTo>
                    <a:pt x="2119" y="12536"/>
                    <a:pt x="2119" y="12519"/>
                    <a:pt x="2101" y="12519"/>
                  </a:cubicBezTo>
                  <a:cubicBezTo>
                    <a:pt x="2031" y="12519"/>
                    <a:pt x="1974" y="12501"/>
                    <a:pt x="1900" y="12483"/>
                  </a:cubicBezTo>
                  <a:close/>
                  <a:moveTo>
                    <a:pt x="2338" y="12536"/>
                  </a:moveTo>
                  <a:lnTo>
                    <a:pt x="2321" y="12558"/>
                  </a:lnTo>
                  <a:cubicBezTo>
                    <a:pt x="2321" y="12576"/>
                    <a:pt x="2338" y="12593"/>
                    <a:pt x="2338" y="12593"/>
                  </a:cubicBezTo>
                  <a:cubicBezTo>
                    <a:pt x="2413" y="12593"/>
                    <a:pt x="2487" y="12593"/>
                    <a:pt x="2557" y="12576"/>
                  </a:cubicBezTo>
                  <a:cubicBezTo>
                    <a:pt x="2557" y="12576"/>
                    <a:pt x="2579" y="12576"/>
                    <a:pt x="2579" y="12558"/>
                  </a:cubicBezTo>
                  <a:lnTo>
                    <a:pt x="2557" y="12536"/>
                  </a:lnTo>
                  <a:close/>
                  <a:moveTo>
                    <a:pt x="7878" y="12391"/>
                  </a:moveTo>
                  <a:lnTo>
                    <a:pt x="7878" y="12426"/>
                  </a:lnTo>
                  <a:cubicBezTo>
                    <a:pt x="7913" y="12483"/>
                    <a:pt x="7952" y="12536"/>
                    <a:pt x="7987" y="12593"/>
                  </a:cubicBezTo>
                  <a:cubicBezTo>
                    <a:pt x="7987" y="12611"/>
                    <a:pt x="8005" y="12611"/>
                    <a:pt x="8005" y="12611"/>
                  </a:cubicBezTo>
                  <a:lnTo>
                    <a:pt x="8022" y="12611"/>
                  </a:lnTo>
                  <a:lnTo>
                    <a:pt x="8022" y="12576"/>
                  </a:lnTo>
                  <a:cubicBezTo>
                    <a:pt x="7987" y="12519"/>
                    <a:pt x="7952" y="12466"/>
                    <a:pt x="7913" y="12409"/>
                  </a:cubicBezTo>
                  <a:cubicBezTo>
                    <a:pt x="7895" y="12391"/>
                    <a:pt x="7895" y="12391"/>
                    <a:pt x="7878" y="12391"/>
                  </a:cubicBezTo>
                  <a:close/>
                  <a:moveTo>
                    <a:pt x="8115" y="12795"/>
                  </a:moveTo>
                  <a:cubicBezTo>
                    <a:pt x="8097" y="12795"/>
                    <a:pt x="8097" y="12812"/>
                    <a:pt x="8097" y="12812"/>
                  </a:cubicBezTo>
                  <a:cubicBezTo>
                    <a:pt x="8115" y="12887"/>
                    <a:pt x="8150" y="12940"/>
                    <a:pt x="8172" y="13014"/>
                  </a:cubicBezTo>
                  <a:cubicBezTo>
                    <a:pt x="8172" y="13014"/>
                    <a:pt x="8172" y="13032"/>
                    <a:pt x="8189" y="13032"/>
                  </a:cubicBezTo>
                  <a:cubicBezTo>
                    <a:pt x="8207" y="13014"/>
                    <a:pt x="8207" y="13014"/>
                    <a:pt x="8207" y="12997"/>
                  </a:cubicBezTo>
                  <a:cubicBezTo>
                    <a:pt x="8189" y="12940"/>
                    <a:pt x="8172" y="12865"/>
                    <a:pt x="8132" y="12795"/>
                  </a:cubicBezTo>
                  <a:close/>
                  <a:moveTo>
                    <a:pt x="8242" y="13216"/>
                  </a:moveTo>
                  <a:cubicBezTo>
                    <a:pt x="8224" y="13233"/>
                    <a:pt x="8224" y="13233"/>
                    <a:pt x="8224" y="13251"/>
                  </a:cubicBezTo>
                  <a:cubicBezTo>
                    <a:pt x="8242" y="13304"/>
                    <a:pt x="8242" y="13378"/>
                    <a:pt x="8259" y="13453"/>
                  </a:cubicBezTo>
                  <a:cubicBezTo>
                    <a:pt x="8259" y="13453"/>
                    <a:pt x="8259" y="13470"/>
                    <a:pt x="8281" y="13470"/>
                  </a:cubicBezTo>
                  <a:lnTo>
                    <a:pt x="8299" y="13453"/>
                  </a:lnTo>
                  <a:cubicBezTo>
                    <a:pt x="8299" y="13378"/>
                    <a:pt x="8281" y="13304"/>
                    <a:pt x="8259" y="13233"/>
                  </a:cubicBezTo>
                  <a:cubicBezTo>
                    <a:pt x="8259" y="13233"/>
                    <a:pt x="8259" y="13216"/>
                    <a:pt x="8242" y="13216"/>
                  </a:cubicBezTo>
                  <a:close/>
                  <a:moveTo>
                    <a:pt x="8281" y="13672"/>
                  </a:moveTo>
                  <a:lnTo>
                    <a:pt x="8259" y="13690"/>
                  </a:lnTo>
                  <a:lnTo>
                    <a:pt x="8259" y="13742"/>
                  </a:lnTo>
                  <a:cubicBezTo>
                    <a:pt x="8259" y="13799"/>
                    <a:pt x="8259" y="13852"/>
                    <a:pt x="8242" y="13891"/>
                  </a:cubicBezTo>
                  <a:cubicBezTo>
                    <a:pt x="8242" y="13909"/>
                    <a:pt x="8259" y="13926"/>
                    <a:pt x="8259" y="13926"/>
                  </a:cubicBezTo>
                  <a:cubicBezTo>
                    <a:pt x="8281" y="13926"/>
                    <a:pt x="8299" y="13909"/>
                    <a:pt x="8299" y="13909"/>
                  </a:cubicBezTo>
                  <a:lnTo>
                    <a:pt x="8299" y="13742"/>
                  </a:lnTo>
                  <a:lnTo>
                    <a:pt x="8299" y="13690"/>
                  </a:lnTo>
                  <a:cubicBezTo>
                    <a:pt x="8299" y="13690"/>
                    <a:pt x="8299" y="13672"/>
                    <a:pt x="8281" y="13672"/>
                  </a:cubicBezTo>
                  <a:close/>
                  <a:moveTo>
                    <a:pt x="8242" y="14128"/>
                  </a:moveTo>
                  <a:cubicBezTo>
                    <a:pt x="8224" y="14128"/>
                    <a:pt x="8207" y="14128"/>
                    <a:pt x="8207" y="14146"/>
                  </a:cubicBezTo>
                  <a:cubicBezTo>
                    <a:pt x="8207" y="14203"/>
                    <a:pt x="8189" y="14273"/>
                    <a:pt x="8172" y="14330"/>
                  </a:cubicBezTo>
                  <a:cubicBezTo>
                    <a:pt x="8150" y="14348"/>
                    <a:pt x="8172" y="14365"/>
                    <a:pt x="8172" y="14365"/>
                  </a:cubicBezTo>
                  <a:lnTo>
                    <a:pt x="8189" y="14365"/>
                  </a:lnTo>
                  <a:cubicBezTo>
                    <a:pt x="8189" y="14365"/>
                    <a:pt x="8207" y="14365"/>
                    <a:pt x="8207" y="14348"/>
                  </a:cubicBezTo>
                  <a:cubicBezTo>
                    <a:pt x="8224" y="14273"/>
                    <a:pt x="8242" y="14220"/>
                    <a:pt x="8259" y="14146"/>
                  </a:cubicBezTo>
                  <a:cubicBezTo>
                    <a:pt x="8259" y="14128"/>
                    <a:pt x="8242" y="14128"/>
                    <a:pt x="8242" y="14128"/>
                  </a:cubicBezTo>
                  <a:close/>
                  <a:moveTo>
                    <a:pt x="8098" y="14559"/>
                  </a:moveTo>
                  <a:cubicBezTo>
                    <a:pt x="8087" y="14559"/>
                    <a:pt x="8079" y="14567"/>
                    <a:pt x="8079" y="14567"/>
                  </a:cubicBezTo>
                  <a:cubicBezTo>
                    <a:pt x="8062" y="14641"/>
                    <a:pt x="8022" y="14694"/>
                    <a:pt x="8005" y="14751"/>
                  </a:cubicBezTo>
                  <a:cubicBezTo>
                    <a:pt x="7987" y="14769"/>
                    <a:pt x="7987" y="14786"/>
                    <a:pt x="8005" y="14786"/>
                  </a:cubicBezTo>
                  <a:lnTo>
                    <a:pt x="8022" y="14786"/>
                  </a:lnTo>
                  <a:lnTo>
                    <a:pt x="8040" y="14769"/>
                  </a:lnTo>
                  <a:cubicBezTo>
                    <a:pt x="8062" y="14712"/>
                    <a:pt x="8097" y="14641"/>
                    <a:pt x="8115" y="14584"/>
                  </a:cubicBezTo>
                  <a:lnTo>
                    <a:pt x="8115" y="14567"/>
                  </a:lnTo>
                  <a:cubicBezTo>
                    <a:pt x="8109" y="14561"/>
                    <a:pt x="8103" y="14559"/>
                    <a:pt x="8098" y="1455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6870892" y="3989900"/>
              <a:ext cx="277175" cy="247075"/>
            </a:xfrm>
            <a:custGeom>
              <a:avLst/>
              <a:gdLst/>
              <a:ahLst/>
              <a:cxnLst/>
              <a:rect l="l" t="t" r="r" b="b"/>
              <a:pathLst>
                <a:path w="1501" h="1338" extrusionOk="0">
                  <a:moveTo>
                    <a:pt x="747" y="1"/>
                  </a:moveTo>
                  <a:cubicBezTo>
                    <a:pt x="598" y="1"/>
                    <a:pt x="449" y="52"/>
                    <a:pt x="329" y="157"/>
                  </a:cubicBezTo>
                  <a:cubicBezTo>
                    <a:pt x="35" y="393"/>
                    <a:pt x="0" y="832"/>
                    <a:pt x="237" y="1108"/>
                  </a:cubicBezTo>
                  <a:cubicBezTo>
                    <a:pt x="368" y="1259"/>
                    <a:pt x="556" y="1338"/>
                    <a:pt x="747" y="1338"/>
                  </a:cubicBezTo>
                  <a:cubicBezTo>
                    <a:pt x="901" y="1338"/>
                    <a:pt x="1058" y="1286"/>
                    <a:pt x="1189" y="1178"/>
                  </a:cubicBezTo>
                  <a:cubicBezTo>
                    <a:pt x="1461" y="942"/>
                    <a:pt x="1500" y="521"/>
                    <a:pt x="1259" y="249"/>
                  </a:cubicBezTo>
                  <a:cubicBezTo>
                    <a:pt x="1127" y="84"/>
                    <a:pt x="936" y="1"/>
                    <a:pt x="747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6405179" y="3819459"/>
              <a:ext cx="398681" cy="356578"/>
            </a:xfrm>
            <a:custGeom>
              <a:avLst/>
              <a:gdLst/>
              <a:ahLst/>
              <a:cxnLst/>
              <a:rect l="l" t="t" r="r" b="b"/>
              <a:pathLst>
                <a:path w="2159" h="1931" extrusionOk="0">
                  <a:moveTo>
                    <a:pt x="1071" y="0"/>
                  </a:moveTo>
                  <a:cubicBezTo>
                    <a:pt x="854" y="0"/>
                    <a:pt x="636" y="74"/>
                    <a:pt x="457" y="220"/>
                  </a:cubicBezTo>
                  <a:cubicBezTo>
                    <a:pt x="53" y="566"/>
                    <a:pt x="0" y="1172"/>
                    <a:pt x="347" y="1593"/>
                  </a:cubicBezTo>
                  <a:cubicBezTo>
                    <a:pt x="530" y="1814"/>
                    <a:pt x="803" y="1931"/>
                    <a:pt x="1079" y="1931"/>
                  </a:cubicBezTo>
                  <a:cubicBezTo>
                    <a:pt x="1299" y="1931"/>
                    <a:pt x="1520" y="1856"/>
                    <a:pt x="1698" y="1702"/>
                  </a:cubicBezTo>
                  <a:cubicBezTo>
                    <a:pt x="2101" y="1356"/>
                    <a:pt x="2158" y="751"/>
                    <a:pt x="1807" y="347"/>
                  </a:cubicBezTo>
                  <a:cubicBezTo>
                    <a:pt x="1615" y="115"/>
                    <a:pt x="1344" y="0"/>
                    <a:pt x="10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6293460" y="3434996"/>
              <a:ext cx="560628" cy="500059"/>
            </a:xfrm>
            <a:custGeom>
              <a:avLst/>
              <a:gdLst/>
              <a:ahLst/>
              <a:cxnLst/>
              <a:rect l="l" t="t" r="r" b="b"/>
              <a:pathLst>
                <a:path w="3036" h="2708" extrusionOk="0">
                  <a:moveTo>
                    <a:pt x="1518" y="0"/>
                  </a:moveTo>
                  <a:cubicBezTo>
                    <a:pt x="1207" y="0"/>
                    <a:pt x="894" y="108"/>
                    <a:pt x="640" y="328"/>
                  </a:cubicBezTo>
                  <a:cubicBezTo>
                    <a:pt x="75" y="806"/>
                    <a:pt x="0" y="1661"/>
                    <a:pt x="478" y="2232"/>
                  </a:cubicBezTo>
                  <a:cubicBezTo>
                    <a:pt x="751" y="2546"/>
                    <a:pt x="1133" y="2707"/>
                    <a:pt x="1518" y="2707"/>
                  </a:cubicBezTo>
                  <a:cubicBezTo>
                    <a:pt x="1826" y="2707"/>
                    <a:pt x="2136" y="2604"/>
                    <a:pt x="2395" y="2394"/>
                  </a:cubicBezTo>
                  <a:cubicBezTo>
                    <a:pt x="2961" y="1903"/>
                    <a:pt x="3035" y="1061"/>
                    <a:pt x="2544" y="477"/>
                  </a:cubicBezTo>
                  <a:cubicBezTo>
                    <a:pt x="2280" y="163"/>
                    <a:pt x="1901" y="0"/>
                    <a:pt x="1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5"/>
            <p:cNvSpPr/>
            <p:nvPr/>
          </p:nvSpPr>
          <p:spPr>
            <a:xfrm>
              <a:off x="5966242" y="3433519"/>
              <a:ext cx="655358" cy="583710"/>
            </a:xfrm>
            <a:custGeom>
              <a:avLst/>
              <a:gdLst/>
              <a:ahLst/>
              <a:cxnLst/>
              <a:rect l="l" t="t" r="r" b="b"/>
              <a:pathLst>
                <a:path w="3549" h="3161" extrusionOk="0">
                  <a:moveTo>
                    <a:pt x="1765" y="1"/>
                  </a:moveTo>
                  <a:cubicBezTo>
                    <a:pt x="1408" y="1"/>
                    <a:pt x="1049" y="124"/>
                    <a:pt x="750" y="376"/>
                  </a:cubicBezTo>
                  <a:cubicBezTo>
                    <a:pt x="92" y="941"/>
                    <a:pt x="0" y="1946"/>
                    <a:pt x="566" y="2604"/>
                  </a:cubicBezTo>
                  <a:cubicBezTo>
                    <a:pt x="883" y="2970"/>
                    <a:pt x="1329" y="3161"/>
                    <a:pt x="1779" y="3161"/>
                  </a:cubicBezTo>
                  <a:cubicBezTo>
                    <a:pt x="2138" y="3161"/>
                    <a:pt x="2499" y="3039"/>
                    <a:pt x="2798" y="2788"/>
                  </a:cubicBezTo>
                  <a:cubicBezTo>
                    <a:pt x="3456" y="2240"/>
                    <a:pt x="3548" y="1231"/>
                    <a:pt x="2978" y="573"/>
                  </a:cubicBezTo>
                  <a:cubicBezTo>
                    <a:pt x="2663" y="196"/>
                    <a:pt x="2216" y="1"/>
                    <a:pt x="1765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7" name="Google Shape;527;p45"/>
            <p:cNvGrpSpPr/>
            <p:nvPr/>
          </p:nvGrpSpPr>
          <p:grpSpPr>
            <a:xfrm>
              <a:off x="6138957" y="909325"/>
              <a:ext cx="1212539" cy="887163"/>
              <a:chOff x="491300" y="2505200"/>
              <a:chExt cx="129700" cy="94900"/>
            </a:xfrm>
          </p:grpSpPr>
          <p:sp>
            <p:nvSpPr>
              <p:cNvPr id="528" name="Google Shape;528;p45"/>
              <p:cNvSpPr/>
              <p:nvPr/>
            </p:nvSpPr>
            <p:spPr>
              <a:xfrm>
                <a:off x="491300" y="2505200"/>
                <a:ext cx="12970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3796" extrusionOk="0">
                    <a:moveTo>
                      <a:pt x="2673" y="1171"/>
                    </a:moveTo>
                    <a:cubicBezTo>
                      <a:pt x="2790" y="1171"/>
                      <a:pt x="2909" y="1192"/>
                      <a:pt x="3024" y="1237"/>
                    </a:cubicBezTo>
                    <a:cubicBezTo>
                      <a:pt x="3436" y="1393"/>
                      <a:pt x="3659" y="1789"/>
                      <a:pt x="3626" y="2201"/>
                    </a:cubicBezTo>
                    <a:lnTo>
                      <a:pt x="1941" y="1529"/>
                    </a:lnTo>
                    <a:cubicBezTo>
                      <a:pt x="2113" y="1298"/>
                      <a:pt x="2387" y="1171"/>
                      <a:pt x="2673" y="1171"/>
                    </a:cubicBezTo>
                    <a:close/>
                    <a:moveTo>
                      <a:pt x="2612" y="1"/>
                    </a:moveTo>
                    <a:cubicBezTo>
                      <a:pt x="2575" y="1"/>
                      <a:pt x="2559" y="21"/>
                      <a:pt x="2542" y="21"/>
                    </a:cubicBezTo>
                    <a:cubicBezTo>
                      <a:pt x="2287" y="38"/>
                      <a:pt x="2027" y="87"/>
                      <a:pt x="1805" y="207"/>
                    </a:cubicBezTo>
                    <a:cubicBezTo>
                      <a:pt x="1772" y="207"/>
                      <a:pt x="1751" y="227"/>
                      <a:pt x="1735" y="227"/>
                    </a:cubicBezTo>
                    <a:cubicBezTo>
                      <a:pt x="1512" y="347"/>
                      <a:pt x="1306" y="499"/>
                      <a:pt x="1133" y="689"/>
                    </a:cubicBezTo>
                    <a:cubicBezTo>
                      <a:pt x="1117" y="705"/>
                      <a:pt x="1100" y="722"/>
                      <a:pt x="1084" y="742"/>
                    </a:cubicBezTo>
                    <a:cubicBezTo>
                      <a:pt x="997" y="845"/>
                      <a:pt x="911" y="965"/>
                      <a:pt x="824" y="1101"/>
                    </a:cubicBezTo>
                    <a:lnTo>
                      <a:pt x="379" y="911"/>
                    </a:lnTo>
                    <a:lnTo>
                      <a:pt x="0" y="1892"/>
                    </a:lnTo>
                    <a:lnTo>
                      <a:pt x="4792" y="3795"/>
                    </a:lnTo>
                    <a:lnTo>
                      <a:pt x="5187" y="2819"/>
                    </a:lnTo>
                    <a:lnTo>
                      <a:pt x="4722" y="2629"/>
                    </a:lnTo>
                    <a:cubicBezTo>
                      <a:pt x="4775" y="2493"/>
                      <a:pt x="4792" y="2337"/>
                      <a:pt x="4792" y="2201"/>
                    </a:cubicBezTo>
                    <a:lnTo>
                      <a:pt x="4792" y="2131"/>
                    </a:lnTo>
                    <a:cubicBezTo>
                      <a:pt x="4792" y="1892"/>
                      <a:pt x="4759" y="1669"/>
                      <a:pt x="4689" y="1443"/>
                    </a:cubicBezTo>
                    <a:cubicBezTo>
                      <a:pt x="4672" y="1426"/>
                      <a:pt x="4672" y="1410"/>
                      <a:pt x="4656" y="1377"/>
                    </a:cubicBezTo>
                    <a:cubicBezTo>
                      <a:pt x="4586" y="1171"/>
                      <a:pt x="4466" y="965"/>
                      <a:pt x="4310" y="775"/>
                    </a:cubicBezTo>
                    <a:cubicBezTo>
                      <a:pt x="4293" y="759"/>
                      <a:pt x="4277" y="742"/>
                      <a:pt x="4260" y="722"/>
                    </a:cubicBezTo>
                    <a:cubicBezTo>
                      <a:pt x="4087" y="516"/>
                      <a:pt x="3865" y="347"/>
                      <a:pt x="3605" y="227"/>
                    </a:cubicBezTo>
                    <a:cubicBezTo>
                      <a:pt x="3589" y="207"/>
                      <a:pt x="3572" y="207"/>
                      <a:pt x="3556" y="190"/>
                    </a:cubicBezTo>
                    <a:cubicBezTo>
                      <a:pt x="3523" y="174"/>
                      <a:pt x="3486" y="174"/>
                      <a:pt x="3453" y="157"/>
                    </a:cubicBezTo>
                    <a:cubicBezTo>
                      <a:pt x="3177" y="54"/>
                      <a:pt x="2884" y="1"/>
                      <a:pt x="2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5"/>
              <p:cNvSpPr/>
              <p:nvPr/>
            </p:nvSpPr>
            <p:spPr>
              <a:xfrm>
                <a:off x="491300" y="2545175"/>
                <a:ext cx="1297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2197" extrusionOk="0">
                    <a:moveTo>
                      <a:pt x="5187" y="1220"/>
                    </a:moveTo>
                    <a:lnTo>
                      <a:pt x="4911" y="1904"/>
                    </a:lnTo>
                    <a:lnTo>
                      <a:pt x="4911" y="1904"/>
                    </a:lnTo>
                    <a:lnTo>
                      <a:pt x="4911" y="1904"/>
                    </a:lnTo>
                    <a:lnTo>
                      <a:pt x="5187" y="1220"/>
                    </a:lnTo>
                    <a:close/>
                    <a:moveTo>
                      <a:pt x="103" y="0"/>
                    </a:moveTo>
                    <a:lnTo>
                      <a:pt x="0" y="293"/>
                    </a:lnTo>
                    <a:lnTo>
                      <a:pt x="4792" y="2196"/>
                    </a:lnTo>
                    <a:lnTo>
                      <a:pt x="4911" y="1904"/>
                    </a:lnTo>
                    <a:lnTo>
                      <a:pt x="4911" y="190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5"/>
              <p:cNvSpPr/>
              <p:nvPr/>
            </p:nvSpPr>
            <p:spPr>
              <a:xfrm>
                <a:off x="518375" y="2522400"/>
                <a:ext cx="150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30" extrusionOk="0">
                    <a:moveTo>
                      <a:pt x="50" y="1"/>
                    </a:moveTo>
                    <a:cubicBezTo>
                      <a:pt x="34" y="17"/>
                      <a:pt x="17" y="34"/>
                      <a:pt x="1" y="54"/>
                    </a:cubicBezTo>
                    <a:lnTo>
                      <a:pt x="565" y="429"/>
                    </a:lnTo>
                    <a:lnTo>
                      <a:pt x="602" y="380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5"/>
              <p:cNvSpPr/>
              <p:nvPr/>
            </p:nvSpPr>
            <p:spPr>
              <a:xfrm>
                <a:off x="534650" y="2510350"/>
                <a:ext cx="95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483" extrusionOk="0">
                    <a:moveTo>
                      <a:pt x="71" y="1"/>
                    </a:moveTo>
                    <a:cubicBezTo>
                      <a:pt x="38" y="1"/>
                      <a:pt x="17" y="21"/>
                      <a:pt x="1" y="21"/>
                    </a:cubicBezTo>
                    <a:lnTo>
                      <a:pt x="326" y="483"/>
                    </a:lnTo>
                    <a:lnTo>
                      <a:pt x="380" y="433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5"/>
              <p:cNvSpPr/>
              <p:nvPr/>
            </p:nvSpPr>
            <p:spPr>
              <a:xfrm>
                <a:off x="554850" y="2505200"/>
                <a:ext cx="34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516" extrusionOk="0">
                    <a:moveTo>
                      <a:pt x="70" y="1"/>
                    </a:moveTo>
                    <a:cubicBezTo>
                      <a:pt x="33" y="1"/>
                      <a:pt x="17" y="21"/>
                      <a:pt x="0" y="21"/>
                    </a:cubicBezTo>
                    <a:lnTo>
                      <a:pt x="70" y="516"/>
                    </a:lnTo>
                    <a:lnTo>
                      <a:pt x="136" y="516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45"/>
              <p:cNvSpPr/>
              <p:nvPr/>
            </p:nvSpPr>
            <p:spPr>
              <a:xfrm>
                <a:off x="599025" y="2557225"/>
                <a:ext cx="120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20" extrusionOk="0">
                    <a:moveTo>
                      <a:pt x="17" y="0"/>
                    </a:moveTo>
                    <a:lnTo>
                      <a:pt x="1" y="50"/>
                    </a:lnTo>
                    <a:lnTo>
                      <a:pt x="483" y="120"/>
                    </a:lnTo>
                    <a:lnTo>
                      <a:pt x="483" y="5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5"/>
              <p:cNvSpPr/>
              <p:nvPr/>
            </p:nvSpPr>
            <p:spPr>
              <a:xfrm>
                <a:off x="598625" y="2539600"/>
                <a:ext cx="9900" cy="385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4" extrusionOk="0">
                    <a:moveTo>
                      <a:pt x="363" y="1"/>
                    </a:moveTo>
                    <a:lnTo>
                      <a:pt x="0" y="87"/>
                    </a:lnTo>
                    <a:lnTo>
                      <a:pt x="0" y="153"/>
                    </a:lnTo>
                    <a:lnTo>
                      <a:pt x="396" y="67"/>
                    </a:lnTo>
                    <a:cubicBezTo>
                      <a:pt x="379" y="50"/>
                      <a:pt x="379" y="34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5"/>
              <p:cNvSpPr/>
              <p:nvPr/>
            </p:nvSpPr>
            <p:spPr>
              <a:xfrm>
                <a:off x="590075" y="2523225"/>
                <a:ext cx="897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31" extrusionOk="0">
                    <a:moveTo>
                      <a:pt x="309" y="1"/>
                    </a:moveTo>
                    <a:lnTo>
                      <a:pt x="0" y="277"/>
                    </a:lnTo>
                    <a:lnTo>
                      <a:pt x="50" y="330"/>
                    </a:lnTo>
                    <a:lnTo>
                      <a:pt x="359" y="54"/>
                    </a:lnTo>
                    <a:cubicBezTo>
                      <a:pt x="342" y="38"/>
                      <a:pt x="326" y="21"/>
                      <a:pt x="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5"/>
              <p:cNvSpPr/>
              <p:nvPr/>
            </p:nvSpPr>
            <p:spPr>
              <a:xfrm>
                <a:off x="575850" y="2509950"/>
                <a:ext cx="560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50" extrusionOk="0">
                    <a:moveTo>
                      <a:pt x="174" y="0"/>
                    </a:moveTo>
                    <a:lnTo>
                      <a:pt x="1" y="412"/>
                    </a:lnTo>
                    <a:lnTo>
                      <a:pt x="71" y="449"/>
                    </a:lnTo>
                    <a:lnTo>
                      <a:pt x="223" y="37"/>
                    </a:lnTo>
                    <a:cubicBezTo>
                      <a:pt x="207" y="17"/>
                      <a:pt x="190" y="17"/>
                      <a:pt x="1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5"/>
              <p:cNvSpPr/>
              <p:nvPr/>
            </p:nvSpPr>
            <p:spPr>
              <a:xfrm>
                <a:off x="576275" y="2517250"/>
                <a:ext cx="185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83" extrusionOk="0">
                    <a:moveTo>
                      <a:pt x="190" y="1"/>
                    </a:moveTo>
                    <a:cubicBezTo>
                      <a:pt x="87" y="1"/>
                      <a:pt x="37" y="87"/>
                      <a:pt x="21" y="157"/>
                    </a:cubicBezTo>
                    <a:cubicBezTo>
                      <a:pt x="0" y="207"/>
                      <a:pt x="21" y="260"/>
                      <a:pt x="70" y="277"/>
                    </a:cubicBezTo>
                    <a:cubicBezTo>
                      <a:pt x="276" y="380"/>
                      <a:pt x="449" y="569"/>
                      <a:pt x="552" y="738"/>
                    </a:cubicBezTo>
                    <a:cubicBezTo>
                      <a:pt x="576" y="769"/>
                      <a:pt x="607" y="783"/>
                      <a:pt x="637" y="783"/>
                    </a:cubicBezTo>
                    <a:cubicBezTo>
                      <a:pt x="691" y="783"/>
                      <a:pt x="742" y="739"/>
                      <a:pt x="742" y="672"/>
                    </a:cubicBezTo>
                    <a:cubicBezTo>
                      <a:pt x="688" y="240"/>
                      <a:pt x="330" y="1"/>
                      <a:pt x="1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45"/>
            <p:cNvGrpSpPr/>
            <p:nvPr/>
          </p:nvGrpSpPr>
          <p:grpSpPr>
            <a:xfrm>
              <a:off x="5202175" y="2946939"/>
              <a:ext cx="872525" cy="773371"/>
              <a:chOff x="4387600" y="3729025"/>
              <a:chExt cx="795156" cy="704794"/>
            </a:xfrm>
          </p:grpSpPr>
          <p:sp>
            <p:nvSpPr>
              <p:cNvPr id="539" name="Google Shape;539;p45"/>
              <p:cNvSpPr/>
              <p:nvPr/>
            </p:nvSpPr>
            <p:spPr>
              <a:xfrm>
                <a:off x="4884695" y="3872346"/>
                <a:ext cx="298061" cy="193326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982" extrusionOk="0">
                    <a:moveTo>
                      <a:pt x="1" y="1"/>
                    </a:moveTo>
                    <a:lnTo>
                      <a:pt x="1237" y="981"/>
                    </a:lnTo>
                    <a:lnTo>
                      <a:pt x="1443" y="639"/>
                    </a:lnTo>
                    <a:cubicBezTo>
                      <a:pt x="1513" y="516"/>
                      <a:pt x="1443" y="363"/>
                      <a:pt x="1323" y="33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5"/>
              <p:cNvSpPr/>
              <p:nvPr/>
            </p:nvSpPr>
            <p:spPr>
              <a:xfrm>
                <a:off x="4655145" y="4190291"/>
                <a:ext cx="256522" cy="243528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237" extrusionOk="0">
                    <a:moveTo>
                      <a:pt x="1" y="1"/>
                    </a:moveTo>
                    <a:lnTo>
                      <a:pt x="701" y="1150"/>
                    </a:lnTo>
                    <a:cubicBezTo>
                      <a:pt x="739" y="1206"/>
                      <a:pt x="807" y="1236"/>
                      <a:pt x="878" y="1236"/>
                    </a:cubicBezTo>
                    <a:cubicBezTo>
                      <a:pt x="938" y="1236"/>
                      <a:pt x="1000" y="1214"/>
                      <a:pt x="1047" y="1167"/>
                    </a:cubicBezTo>
                    <a:lnTo>
                      <a:pt x="1303" y="87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5"/>
              <p:cNvSpPr/>
              <p:nvPr/>
            </p:nvSpPr>
            <p:spPr>
              <a:xfrm>
                <a:off x="4681920" y="3949126"/>
                <a:ext cx="476425" cy="40693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067" extrusionOk="0">
                    <a:moveTo>
                      <a:pt x="388" y="1"/>
                    </a:moveTo>
                    <a:cubicBezTo>
                      <a:pt x="148" y="1"/>
                      <a:pt x="1" y="43"/>
                      <a:pt x="1" y="43"/>
                    </a:cubicBezTo>
                    <a:cubicBezTo>
                      <a:pt x="50" y="1345"/>
                      <a:pt x="1698" y="2066"/>
                      <a:pt x="1698" y="2066"/>
                    </a:cubicBezTo>
                    <a:cubicBezTo>
                      <a:pt x="2164" y="1794"/>
                      <a:pt x="2419" y="1073"/>
                      <a:pt x="2419" y="1073"/>
                    </a:cubicBezTo>
                    <a:cubicBezTo>
                      <a:pt x="1653" y="158"/>
                      <a:pt x="849" y="1"/>
                      <a:pt x="3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5"/>
              <p:cNvSpPr/>
              <p:nvPr/>
            </p:nvSpPr>
            <p:spPr>
              <a:xfrm>
                <a:off x="4387600" y="3731978"/>
                <a:ext cx="743972" cy="631362"/>
              </a:xfrm>
              <a:custGeom>
                <a:avLst/>
                <a:gdLst/>
                <a:ahLst/>
                <a:cxnLst/>
                <a:rect l="l" t="t" r="r" b="b"/>
                <a:pathLst>
                  <a:path w="3779" h="3207" extrusionOk="0">
                    <a:moveTo>
                      <a:pt x="595" y="0"/>
                    </a:moveTo>
                    <a:cubicBezTo>
                      <a:pt x="226" y="0"/>
                      <a:pt x="0" y="63"/>
                      <a:pt x="0" y="63"/>
                    </a:cubicBezTo>
                    <a:cubicBezTo>
                      <a:pt x="103" y="2106"/>
                      <a:pt x="2645" y="3206"/>
                      <a:pt x="2645" y="3206"/>
                    </a:cubicBezTo>
                    <a:cubicBezTo>
                      <a:pt x="3383" y="2774"/>
                      <a:pt x="3778" y="1661"/>
                      <a:pt x="3778" y="1661"/>
                    </a:cubicBezTo>
                    <a:cubicBezTo>
                      <a:pt x="2587" y="240"/>
                      <a:pt x="1317" y="0"/>
                      <a:pt x="5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5"/>
              <p:cNvSpPr/>
              <p:nvPr/>
            </p:nvSpPr>
            <p:spPr>
              <a:xfrm>
                <a:off x="4387600" y="3729025"/>
                <a:ext cx="247466" cy="25219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281" extrusionOk="0">
                    <a:moveTo>
                      <a:pt x="618" y="1"/>
                    </a:moveTo>
                    <a:cubicBezTo>
                      <a:pt x="246" y="1"/>
                      <a:pt x="0" y="78"/>
                      <a:pt x="0" y="78"/>
                    </a:cubicBezTo>
                    <a:cubicBezTo>
                      <a:pt x="37" y="799"/>
                      <a:pt x="379" y="1281"/>
                      <a:pt x="379" y="1281"/>
                    </a:cubicBezTo>
                    <a:cubicBezTo>
                      <a:pt x="1051" y="749"/>
                      <a:pt x="1257" y="78"/>
                      <a:pt x="1257" y="78"/>
                    </a:cubicBezTo>
                    <a:cubicBezTo>
                      <a:pt x="1022" y="20"/>
                      <a:pt x="804" y="1"/>
                      <a:pt x="6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5"/>
              <p:cNvSpPr/>
              <p:nvPr/>
            </p:nvSpPr>
            <p:spPr>
              <a:xfrm>
                <a:off x="4448433" y="3777258"/>
                <a:ext cx="196476" cy="17265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877" extrusionOk="0">
                    <a:moveTo>
                      <a:pt x="501" y="0"/>
                    </a:moveTo>
                    <a:cubicBezTo>
                      <a:pt x="367" y="0"/>
                      <a:pt x="231" y="64"/>
                      <a:pt x="140" y="175"/>
                    </a:cubicBezTo>
                    <a:cubicBezTo>
                      <a:pt x="0" y="364"/>
                      <a:pt x="37" y="640"/>
                      <a:pt x="243" y="793"/>
                    </a:cubicBezTo>
                    <a:cubicBezTo>
                      <a:pt x="319" y="849"/>
                      <a:pt x="408" y="876"/>
                      <a:pt x="497" y="876"/>
                    </a:cubicBezTo>
                    <a:cubicBezTo>
                      <a:pt x="632" y="876"/>
                      <a:pt x="767" y="814"/>
                      <a:pt x="861" y="690"/>
                    </a:cubicBezTo>
                    <a:cubicBezTo>
                      <a:pt x="997" y="504"/>
                      <a:pt x="948" y="228"/>
                      <a:pt x="758" y="92"/>
                    </a:cubicBezTo>
                    <a:cubicBezTo>
                      <a:pt x="682" y="29"/>
                      <a:pt x="592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5"/>
              <p:cNvSpPr/>
              <p:nvPr/>
            </p:nvSpPr>
            <p:spPr>
              <a:xfrm>
                <a:off x="4441936" y="3770565"/>
                <a:ext cx="209470" cy="18446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937" extrusionOk="0">
                    <a:moveTo>
                      <a:pt x="523" y="58"/>
                    </a:moveTo>
                    <a:cubicBezTo>
                      <a:pt x="609" y="58"/>
                      <a:pt x="698" y="86"/>
                      <a:pt x="775" y="143"/>
                    </a:cubicBezTo>
                    <a:cubicBezTo>
                      <a:pt x="960" y="279"/>
                      <a:pt x="997" y="538"/>
                      <a:pt x="857" y="707"/>
                    </a:cubicBezTo>
                    <a:cubicBezTo>
                      <a:pt x="784" y="823"/>
                      <a:pt x="655" y="880"/>
                      <a:pt x="525" y="880"/>
                    </a:cubicBezTo>
                    <a:cubicBezTo>
                      <a:pt x="443" y="880"/>
                      <a:pt x="360" y="857"/>
                      <a:pt x="293" y="810"/>
                    </a:cubicBezTo>
                    <a:cubicBezTo>
                      <a:pt x="103" y="674"/>
                      <a:pt x="70" y="415"/>
                      <a:pt x="206" y="229"/>
                    </a:cubicBezTo>
                    <a:cubicBezTo>
                      <a:pt x="277" y="117"/>
                      <a:pt x="397" y="58"/>
                      <a:pt x="523" y="58"/>
                    </a:cubicBezTo>
                    <a:close/>
                    <a:moveTo>
                      <a:pt x="537" y="0"/>
                    </a:moveTo>
                    <a:cubicBezTo>
                      <a:pt x="393" y="0"/>
                      <a:pt x="249" y="68"/>
                      <a:pt x="157" y="192"/>
                    </a:cubicBezTo>
                    <a:cubicBezTo>
                      <a:pt x="0" y="398"/>
                      <a:pt x="54" y="691"/>
                      <a:pt x="260" y="847"/>
                    </a:cubicBezTo>
                    <a:cubicBezTo>
                      <a:pt x="341" y="908"/>
                      <a:pt x="436" y="936"/>
                      <a:pt x="529" y="936"/>
                    </a:cubicBezTo>
                    <a:cubicBezTo>
                      <a:pt x="673" y="936"/>
                      <a:pt x="816" y="869"/>
                      <a:pt x="911" y="744"/>
                    </a:cubicBezTo>
                    <a:cubicBezTo>
                      <a:pt x="1063" y="538"/>
                      <a:pt x="1014" y="246"/>
                      <a:pt x="808" y="89"/>
                    </a:cubicBezTo>
                    <a:cubicBezTo>
                      <a:pt x="727" y="29"/>
                      <a:pt x="632" y="0"/>
                      <a:pt x="5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5"/>
              <p:cNvSpPr/>
              <p:nvPr/>
            </p:nvSpPr>
            <p:spPr>
              <a:xfrm>
                <a:off x="4617937" y="3900499"/>
                <a:ext cx="195689" cy="173639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2" extrusionOk="0">
                    <a:moveTo>
                      <a:pt x="502" y="1"/>
                    </a:moveTo>
                    <a:cubicBezTo>
                      <a:pt x="369" y="1"/>
                      <a:pt x="237" y="64"/>
                      <a:pt x="153" y="187"/>
                    </a:cubicBezTo>
                    <a:cubicBezTo>
                      <a:pt x="0" y="373"/>
                      <a:pt x="50" y="649"/>
                      <a:pt x="239" y="805"/>
                    </a:cubicBezTo>
                    <a:cubicBezTo>
                      <a:pt x="318" y="857"/>
                      <a:pt x="406" y="881"/>
                      <a:pt x="494" y="881"/>
                    </a:cubicBezTo>
                    <a:cubicBezTo>
                      <a:pt x="635" y="881"/>
                      <a:pt x="773" y="817"/>
                      <a:pt x="857" y="702"/>
                    </a:cubicBezTo>
                    <a:cubicBezTo>
                      <a:pt x="993" y="513"/>
                      <a:pt x="960" y="237"/>
                      <a:pt x="754" y="84"/>
                    </a:cubicBezTo>
                    <a:cubicBezTo>
                      <a:pt x="679" y="29"/>
                      <a:pt x="590" y="1"/>
                      <a:pt x="5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5"/>
              <p:cNvSpPr/>
              <p:nvPr/>
            </p:nvSpPr>
            <p:spPr>
              <a:xfrm>
                <a:off x="4614590" y="3895380"/>
                <a:ext cx="206320" cy="184467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937" extrusionOk="0">
                    <a:moveTo>
                      <a:pt x="515" y="60"/>
                    </a:moveTo>
                    <a:cubicBezTo>
                      <a:pt x="600" y="60"/>
                      <a:pt x="684" y="88"/>
                      <a:pt x="755" y="143"/>
                    </a:cubicBezTo>
                    <a:cubicBezTo>
                      <a:pt x="944" y="263"/>
                      <a:pt x="994" y="522"/>
                      <a:pt x="858" y="708"/>
                    </a:cubicBezTo>
                    <a:cubicBezTo>
                      <a:pt x="777" y="820"/>
                      <a:pt x="653" y="879"/>
                      <a:pt x="526" y="879"/>
                    </a:cubicBezTo>
                    <a:cubicBezTo>
                      <a:pt x="439" y="879"/>
                      <a:pt x="350" y="851"/>
                      <a:pt x="273" y="794"/>
                    </a:cubicBezTo>
                    <a:cubicBezTo>
                      <a:pt x="83" y="675"/>
                      <a:pt x="50" y="399"/>
                      <a:pt x="186" y="230"/>
                    </a:cubicBezTo>
                    <a:cubicBezTo>
                      <a:pt x="269" y="118"/>
                      <a:pt x="392" y="60"/>
                      <a:pt x="515" y="60"/>
                    </a:cubicBezTo>
                    <a:close/>
                    <a:moveTo>
                      <a:pt x="517" y="1"/>
                    </a:moveTo>
                    <a:cubicBezTo>
                      <a:pt x="373" y="1"/>
                      <a:pt x="229" y="68"/>
                      <a:pt x="137" y="193"/>
                    </a:cubicBezTo>
                    <a:cubicBezTo>
                      <a:pt x="1" y="399"/>
                      <a:pt x="34" y="691"/>
                      <a:pt x="240" y="848"/>
                    </a:cubicBezTo>
                    <a:cubicBezTo>
                      <a:pt x="321" y="908"/>
                      <a:pt x="416" y="937"/>
                      <a:pt x="511" y="937"/>
                    </a:cubicBezTo>
                    <a:cubicBezTo>
                      <a:pt x="655" y="937"/>
                      <a:pt x="799" y="870"/>
                      <a:pt x="891" y="745"/>
                    </a:cubicBezTo>
                    <a:cubicBezTo>
                      <a:pt x="1047" y="539"/>
                      <a:pt x="994" y="246"/>
                      <a:pt x="788" y="90"/>
                    </a:cubicBezTo>
                    <a:cubicBezTo>
                      <a:pt x="706" y="30"/>
                      <a:pt x="612" y="1"/>
                      <a:pt x="5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5"/>
              <p:cNvSpPr/>
              <p:nvPr/>
            </p:nvSpPr>
            <p:spPr>
              <a:xfrm>
                <a:off x="4472648" y="3789661"/>
                <a:ext cx="131706" cy="11516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85" extrusionOk="0">
                    <a:moveTo>
                      <a:pt x="326" y="1"/>
                    </a:moveTo>
                    <a:cubicBezTo>
                      <a:pt x="239" y="1"/>
                      <a:pt x="153" y="41"/>
                      <a:pt x="104" y="112"/>
                    </a:cubicBezTo>
                    <a:cubicBezTo>
                      <a:pt x="1" y="252"/>
                      <a:pt x="34" y="441"/>
                      <a:pt x="153" y="524"/>
                    </a:cubicBezTo>
                    <a:cubicBezTo>
                      <a:pt x="207" y="565"/>
                      <a:pt x="270" y="584"/>
                      <a:pt x="331" y="584"/>
                    </a:cubicBezTo>
                    <a:cubicBezTo>
                      <a:pt x="424" y="584"/>
                      <a:pt x="513" y="540"/>
                      <a:pt x="565" y="458"/>
                    </a:cubicBezTo>
                    <a:cubicBezTo>
                      <a:pt x="668" y="338"/>
                      <a:pt x="635" y="149"/>
                      <a:pt x="495" y="62"/>
                    </a:cubicBezTo>
                    <a:cubicBezTo>
                      <a:pt x="446" y="20"/>
                      <a:pt x="386" y="1"/>
                      <a:pt x="3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5"/>
              <p:cNvSpPr/>
              <p:nvPr/>
            </p:nvSpPr>
            <p:spPr>
              <a:xfrm>
                <a:off x="4638215" y="3909752"/>
                <a:ext cx="128359" cy="115366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6" extrusionOk="0">
                    <a:moveTo>
                      <a:pt x="320" y="1"/>
                    </a:moveTo>
                    <a:cubicBezTo>
                      <a:pt x="232" y="1"/>
                      <a:pt x="148" y="39"/>
                      <a:pt x="87" y="120"/>
                    </a:cubicBezTo>
                    <a:cubicBezTo>
                      <a:pt x="0" y="243"/>
                      <a:pt x="17" y="429"/>
                      <a:pt x="153" y="532"/>
                    </a:cubicBezTo>
                    <a:cubicBezTo>
                      <a:pt x="210" y="567"/>
                      <a:pt x="272" y="585"/>
                      <a:pt x="332" y="585"/>
                    </a:cubicBezTo>
                    <a:cubicBezTo>
                      <a:pt x="419" y="585"/>
                      <a:pt x="504" y="547"/>
                      <a:pt x="565" y="466"/>
                    </a:cubicBezTo>
                    <a:cubicBezTo>
                      <a:pt x="651" y="326"/>
                      <a:pt x="635" y="157"/>
                      <a:pt x="499" y="54"/>
                    </a:cubicBezTo>
                    <a:cubicBezTo>
                      <a:pt x="442" y="19"/>
                      <a:pt x="380" y="1"/>
                      <a:pt x="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5"/>
              <p:cNvSpPr/>
              <p:nvPr/>
            </p:nvSpPr>
            <p:spPr>
              <a:xfrm>
                <a:off x="4725822" y="3781589"/>
                <a:ext cx="405749" cy="41539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10" extrusionOk="0">
                    <a:moveTo>
                      <a:pt x="190" y="0"/>
                    </a:moveTo>
                    <a:cubicBezTo>
                      <a:pt x="190" y="0"/>
                      <a:pt x="0" y="857"/>
                      <a:pt x="1718" y="2110"/>
                    </a:cubicBezTo>
                    <a:cubicBezTo>
                      <a:pt x="1718" y="2110"/>
                      <a:pt x="1974" y="1681"/>
                      <a:pt x="2060" y="1409"/>
                    </a:cubicBezTo>
                    <a:cubicBezTo>
                      <a:pt x="2060" y="1409"/>
                      <a:pt x="1220" y="326"/>
                      <a:pt x="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5"/>
              <p:cNvSpPr/>
              <p:nvPr/>
            </p:nvSpPr>
            <p:spPr>
              <a:xfrm>
                <a:off x="4539977" y="4077091"/>
                <a:ext cx="486860" cy="286249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454" extrusionOk="0">
                    <a:moveTo>
                      <a:pt x="406" y="1"/>
                    </a:moveTo>
                    <a:cubicBezTo>
                      <a:pt x="131" y="1"/>
                      <a:pt x="1" y="77"/>
                      <a:pt x="1" y="77"/>
                    </a:cubicBezTo>
                    <a:cubicBezTo>
                      <a:pt x="602" y="885"/>
                      <a:pt x="1871" y="1453"/>
                      <a:pt x="1871" y="1453"/>
                    </a:cubicBezTo>
                    <a:cubicBezTo>
                      <a:pt x="2180" y="1297"/>
                      <a:pt x="2473" y="885"/>
                      <a:pt x="2473" y="885"/>
                    </a:cubicBezTo>
                    <a:cubicBezTo>
                      <a:pt x="1469" y="153"/>
                      <a:pt x="794" y="1"/>
                      <a:pt x="4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5"/>
              <p:cNvSpPr/>
              <p:nvPr/>
            </p:nvSpPr>
            <p:spPr>
              <a:xfrm>
                <a:off x="4789804" y="4025511"/>
                <a:ext cx="196476" cy="173049"/>
              </a:xfrm>
              <a:custGeom>
                <a:avLst/>
                <a:gdLst/>
                <a:ahLst/>
                <a:cxnLst/>
                <a:rect l="l" t="t" r="r" b="b"/>
                <a:pathLst>
                  <a:path w="998" h="879" extrusionOk="0">
                    <a:moveTo>
                      <a:pt x="492" y="0"/>
                    </a:moveTo>
                    <a:cubicBezTo>
                      <a:pt x="355" y="0"/>
                      <a:pt x="223" y="63"/>
                      <a:pt x="141" y="187"/>
                    </a:cubicBezTo>
                    <a:cubicBezTo>
                      <a:pt x="1" y="376"/>
                      <a:pt x="38" y="648"/>
                      <a:pt x="244" y="788"/>
                    </a:cubicBezTo>
                    <a:cubicBezTo>
                      <a:pt x="319" y="850"/>
                      <a:pt x="408" y="878"/>
                      <a:pt x="497" y="878"/>
                    </a:cubicBezTo>
                    <a:cubicBezTo>
                      <a:pt x="629" y="878"/>
                      <a:pt x="760" y="815"/>
                      <a:pt x="841" y="702"/>
                    </a:cubicBezTo>
                    <a:cubicBezTo>
                      <a:pt x="998" y="496"/>
                      <a:pt x="944" y="220"/>
                      <a:pt x="759" y="84"/>
                    </a:cubicBezTo>
                    <a:cubicBezTo>
                      <a:pt x="677" y="28"/>
                      <a:pt x="583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5"/>
              <p:cNvSpPr/>
              <p:nvPr/>
            </p:nvSpPr>
            <p:spPr>
              <a:xfrm>
                <a:off x="4783307" y="4020786"/>
                <a:ext cx="206320" cy="18269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928" extrusionOk="0">
                    <a:moveTo>
                      <a:pt x="536" y="47"/>
                    </a:moveTo>
                    <a:cubicBezTo>
                      <a:pt x="618" y="47"/>
                      <a:pt x="700" y="72"/>
                      <a:pt x="771" y="124"/>
                    </a:cubicBezTo>
                    <a:cubicBezTo>
                      <a:pt x="944" y="260"/>
                      <a:pt x="998" y="520"/>
                      <a:pt x="858" y="709"/>
                    </a:cubicBezTo>
                    <a:cubicBezTo>
                      <a:pt x="778" y="819"/>
                      <a:pt x="654" y="877"/>
                      <a:pt x="528" y="877"/>
                    </a:cubicBezTo>
                    <a:cubicBezTo>
                      <a:pt x="441" y="877"/>
                      <a:pt x="353" y="849"/>
                      <a:pt x="277" y="792"/>
                    </a:cubicBezTo>
                    <a:cubicBezTo>
                      <a:pt x="104" y="656"/>
                      <a:pt x="50" y="400"/>
                      <a:pt x="190" y="227"/>
                    </a:cubicBezTo>
                    <a:cubicBezTo>
                      <a:pt x="274" y="111"/>
                      <a:pt x="405" y="47"/>
                      <a:pt x="536" y="47"/>
                    </a:cubicBezTo>
                    <a:close/>
                    <a:moveTo>
                      <a:pt x="538" y="1"/>
                    </a:moveTo>
                    <a:cubicBezTo>
                      <a:pt x="393" y="1"/>
                      <a:pt x="248" y="70"/>
                      <a:pt x="153" y="194"/>
                    </a:cubicBezTo>
                    <a:cubicBezTo>
                      <a:pt x="1" y="400"/>
                      <a:pt x="50" y="689"/>
                      <a:pt x="256" y="845"/>
                    </a:cubicBezTo>
                    <a:cubicBezTo>
                      <a:pt x="339" y="900"/>
                      <a:pt x="435" y="927"/>
                      <a:pt x="530" y="927"/>
                    </a:cubicBezTo>
                    <a:cubicBezTo>
                      <a:pt x="672" y="927"/>
                      <a:pt x="811" y="866"/>
                      <a:pt x="895" y="742"/>
                    </a:cubicBezTo>
                    <a:cubicBezTo>
                      <a:pt x="1047" y="536"/>
                      <a:pt x="1014" y="244"/>
                      <a:pt x="808" y="91"/>
                    </a:cubicBezTo>
                    <a:cubicBezTo>
                      <a:pt x="727" y="30"/>
                      <a:pt x="633" y="1"/>
                      <a:pt x="5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5"/>
              <p:cNvSpPr/>
              <p:nvPr/>
            </p:nvSpPr>
            <p:spPr>
              <a:xfrm>
                <a:off x="4806932" y="4033386"/>
                <a:ext cx="132297" cy="114972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84" extrusionOk="0">
                    <a:moveTo>
                      <a:pt x="335" y="0"/>
                    </a:moveTo>
                    <a:cubicBezTo>
                      <a:pt x="246" y="0"/>
                      <a:pt x="156" y="46"/>
                      <a:pt x="103" y="130"/>
                    </a:cubicBezTo>
                    <a:cubicBezTo>
                      <a:pt x="0" y="250"/>
                      <a:pt x="33" y="439"/>
                      <a:pt x="157" y="522"/>
                    </a:cubicBezTo>
                    <a:cubicBezTo>
                      <a:pt x="213" y="564"/>
                      <a:pt x="277" y="583"/>
                      <a:pt x="340" y="583"/>
                    </a:cubicBezTo>
                    <a:cubicBezTo>
                      <a:pt x="431" y="583"/>
                      <a:pt x="518" y="543"/>
                      <a:pt x="569" y="472"/>
                    </a:cubicBezTo>
                    <a:cubicBezTo>
                      <a:pt x="672" y="336"/>
                      <a:pt x="635" y="147"/>
                      <a:pt x="499" y="60"/>
                    </a:cubicBezTo>
                    <a:cubicBezTo>
                      <a:pt x="452" y="20"/>
                      <a:pt x="394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E06A588A-0F56-4B32-B851-01DC8A47E3B1}"/>
              </a:ext>
            </a:extLst>
          </p:cNvPr>
          <p:cNvSpPr txBox="1"/>
          <p:nvPr/>
        </p:nvSpPr>
        <p:spPr>
          <a:xfrm>
            <a:off x="336805" y="1539595"/>
            <a:ext cx="4865370" cy="1138773"/>
          </a:xfrm>
          <a:prstGeom prst="rect">
            <a:avLst/>
          </a:prstGeom>
          <a:effectLst>
            <a:glow rad="228600">
              <a:schemeClr val="tx2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600" dirty="0"/>
              <a:t> </a:t>
            </a:r>
            <a:r>
              <a:rPr lang="en-US" sz="2000" b="1" dirty="0"/>
              <a:t>If you could go into space, would you? Why or why not? </a:t>
            </a:r>
          </a:p>
          <a:p>
            <a:pPr algn="ctr"/>
            <a:endParaRPr lang="ar-SA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73"/>
          <p:cNvSpPr/>
          <p:nvPr/>
        </p:nvSpPr>
        <p:spPr>
          <a:xfrm rot="-808370">
            <a:off x="-276388" y="2921887"/>
            <a:ext cx="2320452" cy="2335147"/>
          </a:xfrm>
          <a:custGeom>
            <a:avLst/>
            <a:gdLst/>
            <a:ahLst/>
            <a:cxnLst/>
            <a:rect l="l" t="t" r="r" b="b"/>
            <a:pathLst>
              <a:path w="14694" h="14787" extrusionOk="0">
                <a:moveTo>
                  <a:pt x="10198" y="18"/>
                </a:moveTo>
                <a:cubicBezTo>
                  <a:pt x="10180" y="18"/>
                  <a:pt x="10180" y="36"/>
                  <a:pt x="10180" y="36"/>
                </a:cubicBezTo>
                <a:cubicBezTo>
                  <a:pt x="10180" y="58"/>
                  <a:pt x="10198" y="58"/>
                  <a:pt x="10198" y="58"/>
                </a:cubicBezTo>
                <a:lnTo>
                  <a:pt x="10400" y="58"/>
                </a:lnTo>
                <a:cubicBezTo>
                  <a:pt x="10417" y="58"/>
                  <a:pt x="10435" y="36"/>
                  <a:pt x="10435" y="36"/>
                </a:cubicBezTo>
                <a:cubicBezTo>
                  <a:pt x="10417" y="18"/>
                  <a:pt x="10417" y="18"/>
                  <a:pt x="10400" y="18"/>
                </a:cubicBezTo>
                <a:close/>
                <a:moveTo>
                  <a:pt x="10654" y="1"/>
                </a:moveTo>
                <a:cubicBezTo>
                  <a:pt x="10636" y="1"/>
                  <a:pt x="10636" y="18"/>
                  <a:pt x="10636" y="18"/>
                </a:cubicBezTo>
                <a:cubicBezTo>
                  <a:pt x="10636" y="36"/>
                  <a:pt x="10636" y="36"/>
                  <a:pt x="10654" y="58"/>
                </a:cubicBezTo>
                <a:cubicBezTo>
                  <a:pt x="10679" y="51"/>
                  <a:pt x="10701" y="48"/>
                  <a:pt x="10723" y="48"/>
                </a:cubicBezTo>
                <a:cubicBezTo>
                  <a:pt x="10766" y="48"/>
                  <a:pt x="10806" y="58"/>
                  <a:pt x="10856" y="58"/>
                </a:cubicBezTo>
                <a:cubicBezTo>
                  <a:pt x="10873" y="58"/>
                  <a:pt x="10873" y="36"/>
                  <a:pt x="10873" y="18"/>
                </a:cubicBezTo>
                <a:cubicBezTo>
                  <a:pt x="10873" y="18"/>
                  <a:pt x="10873" y="1"/>
                  <a:pt x="10856" y="1"/>
                </a:cubicBezTo>
                <a:close/>
                <a:moveTo>
                  <a:pt x="11110" y="18"/>
                </a:moveTo>
                <a:cubicBezTo>
                  <a:pt x="11093" y="18"/>
                  <a:pt x="11093" y="18"/>
                  <a:pt x="11093" y="36"/>
                </a:cubicBezTo>
                <a:cubicBezTo>
                  <a:pt x="11093" y="58"/>
                  <a:pt x="11093" y="58"/>
                  <a:pt x="11110" y="58"/>
                </a:cubicBezTo>
                <a:cubicBezTo>
                  <a:pt x="11167" y="58"/>
                  <a:pt x="11242" y="75"/>
                  <a:pt x="11312" y="75"/>
                </a:cubicBezTo>
                <a:lnTo>
                  <a:pt x="11329" y="58"/>
                </a:lnTo>
                <a:cubicBezTo>
                  <a:pt x="11329" y="36"/>
                  <a:pt x="11329" y="36"/>
                  <a:pt x="11312" y="36"/>
                </a:cubicBezTo>
                <a:cubicBezTo>
                  <a:pt x="11242" y="18"/>
                  <a:pt x="11167" y="18"/>
                  <a:pt x="11110" y="18"/>
                </a:cubicBezTo>
                <a:close/>
                <a:moveTo>
                  <a:pt x="9966" y="48"/>
                </a:moveTo>
                <a:cubicBezTo>
                  <a:pt x="9963" y="48"/>
                  <a:pt x="9961" y="51"/>
                  <a:pt x="9961" y="58"/>
                </a:cubicBezTo>
                <a:cubicBezTo>
                  <a:pt x="9886" y="58"/>
                  <a:pt x="9816" y="58"/>
                  <a:pt x="9742" y="75"/>
                </a:cubicBezTo>
                <a:lnTo>
                  <a:pt x="9724" y="93"/>
                </a:lnTo>
                <a:cubicBezTo>
                  <a:pt x="9724" y="110"/>
                  <a:pt x="9742" y="110"/>
                  <a:pt x="9742" y="110"/>
                </a:cubicBezTo>
                <a:lnTo>
                  <a:pt x="9759" y="110"/>
                </a:lnTo>
                <a:cubicBezTo>
                  <a:pt x="9816" y="110"/>
                  <a:pt x="9886" y="93"/>
                  <a:pt x="9961" y="93"/>
                </a:cubicBezTo>
                <a:cubicBezTo>
                  <a:pt x="9961" y="93"/>
                  <a:pt x="9979" y="75"/>
                  <a:pt x="9979" y="58"/>
                </a:cubicBezTo>
                <a:cubicBezTo>
                  <a:pt x="9979" y="58"/>
                  <a:pt x="9971" y="48"/>
                  <a:pt x="9966" y="48"/>
                </a:cubicBezTo>
                <a:close/>
                <a:moveTo>
                  <a:pt x="11571" y="58"/>
                </a:moveTo>
                <a:cubicBezTo>
                  <a:pt x="11549" y="58"/>
                  <a:pt x="11531" y="58"/>
                  <a:pt x="11531" y="75"/>
                </a:cubicBezTo>
                <a:lnTo>
                  <a:pt x="11549" y="93"/>
                </a:lnTo>
                <a:cubicBezTo>
                  <a:pt x="11623" y="93"/>
                  <a:pt x="11698" y="110"/>
                  <a:pt x="11751" y="110"/>
                </a:cubicBezTo>
                <a:lnTo>
                  <a:pt x="11768" y="110"/>
                </a:lnTo>
                <a:cubicBezTo>
                  <a:pt x="11768" y="110"/>
                  <a:pt x="11790" y="110"/>
                  <a:pt x="11790" y="93"/>
                </a:cubicBezTo>
                <a:lnTo>
                  <a:pt x="11768" y="75"/>
                </a:lnTo>
                <a:cubicBezTo>
                  <a:pt x="11698" y="75"/>
                  <a:pt x="11623" y="58"/>
                  <a:pt x="11571" y="58"/>
                </a:cubicBezTo>
                <a:close/>
                <a:moveTo>
                  <a:pt x="9505" y="110"/>
                </a:moveTo>
                <a:cubicBezTo>
                  <a:pt x="9430" y="128"/>
                  <a:pt x="9378" y="146"/>
                  <a:pt x="9303" y="167"/>
                </a:cubicBezTo>
                <a:cubicBezTo>
                  <a:pt x="9286" y="167"/>
                  <a:pt x="9286" y="185"/>
                  <a:pt x="9286" y="185"/>
                </a:cubicBezTo>
                <a:cubicBezTo>
                  <a:pt x="9286" y="203"/>
                  <a:pt x="9303" y="203"/>
                  <a:pt x="9303" y="203"/>
                </a:cubicBezTo>
                <a:cubicBezTo>
                  <a:pt x="9378" y="185"/>
                  <a:pt x="9448" y="167"/>
                  <a:pt x="9505" y="167"/>
                </a:cubicBezTo>
                <a:cubicBezTo>
                  <a:pt x="9522" y="146"/>
                  <a:pt x="9522" y="146"/>
                  <a:pt x="9522" y="128"/>
                </a:cubicBezTo>
                <a:cubicBezTo>
                  <a:pt x="9522" y="128"/>
                  <a:pt x="9522" y="110"/>
                  <a:pt x="9505" y="110"/>
                </a:cubicBezTo>
                <a:close/>
                <a:moveTo>
                  <a:pt x="12009" y="110"/>
                </a:moveTo>
                <a:lnTo>
                  <a:pt x="11987" y="128"/>
                </a:lnTo>
                <a:cubicBezTo>
                  <a:pt x="11987" y="146"/>
                  <a:pt x="11987" y="167"/>
                  <a:pt x="12009" y="167"/>
                </a:cubicBezTo>
                <a:cubicBezTo>
                  <a:pt x="12062" y="167"/>
                  <a:pt x="12137" y="185"/>
                  <a:pt x="12207" y="203"/>
                </a:cubicBezTo>
                <a:cubicBezTo>
                  <a:pt x="12207" y="203"/>
                  <a:pt x="12229" y="203"/>
                  <a:pt x="12229" y="185"/>
                </a:cubicBezTo>
                <a:cubicBezTo>
                  <a:pt x="12229" y="185"/>
                  <a:pt x="12229" y="167"/>
                  <a:pt x="12207" y="167"/>
                </a:cubicBezTo>
                <a:cubicBezTo>
                  <a:pt x="12154" y="146"/>
                  <a:pt x="12079" y="128"/>
                  <a:pt x="12009" y="110"/>
                </a:cubicBezTo>
                <a:close/>
                <a:moveTo>
                  <a:pt x="9066" y="220"/>
                </a:moveTo>
                <a:cubicBezTo>
                  <a:pt x="8992" y="255"/>
                  <a:pt x="8939" y="277"/>
                  <a:pt x="8865" y="295"/>
                </a:cubicBezTo>
                <a:cubicBezTo>
                  <a:pt x="8847" y="295"/>
                  <a:pt x="8847" y="312"/>
                  <a:pt x="8847" y="312"/>
                </a:cubicBezTo>
                <a:lnTo>
                  <a:pt x="8865" y="330"/>
                </a:lnTo>
                <a:lnTo>
                  <a:pt x="8882" y="330"/>
                </a:lnTo>
                <a:cubicBezTo>
                  <a:pt x="8939" y="312"/>
                  <a:pt x="9009" y="295"/>
                  <a:pt x="9066" y="277"/>
                </a:cubicBezTo>
                <a:cubicBezTo>
                  <a:pt x="9084" y="255"/>
                  <a:pt x="9084" y="255"/>
                  <a:pt x="9084" y="238"/>
                </a:cubicBezTo>
                <a:lnTo>
                  <a:pt x="9066" y="220"/>
                </a:lnTo>
                <a:close/>
                <a:moveTo>
                  <a:pt x="12442" y="230"/>
                </a:moveTo>
                <a:cubicBezTo>
                  <a:pt x="12436" y="230"/>
                  <a:pt x="12426" y="238"/>
                  <a:pt x="12426" y="238"/>
                </a:cubicBezTo>
                <a:cubicBezTo>
                  <a:pt x="12426" y="255"/>
                  <a:pt x="12426" y="255"/>
                  <a:pt x="12448" y="277"/>
                </a:cubicBezTo>
                <a:cubicBezTo>
                  <a:pt x="12501" y="295"/>
                  <a:pt x="12575" y="312"/>
                  <a:pt x="12628" y="330"/>
                </a:cubicBezTo>
                <a:lnTo>
                  <a:pt x="12645" y="330"/>
                </a:lnTo>
                <a:cubicBezTo>
                  <a:pt x="12645" y="330"/>
                  <a:pt x="12667" y="330"/>
                  <a:pt x="12667" y="312"/>
                </a:cubicBezTo>
                <a:cubicBezTo>
                  <a:pt x="12667" y="312"/>
                  <a:pt x="12667" y="295"/>
                  <a:pt x="12645" y="295"/>
                </a:cubicBezTo>
                <a:cubicBezTo>
                  <a:pt x="12593" y="277"/>
                  <a:pt x="12518" y="255"/>
                  <a:pt x="12448" y="238"/>
                </a:cubicBezTo>
                <a:cubicBezTo>
                  <a:pt x="12448" y="232"/>
                  <a:pt x="12445" y="230"/>
                  <a:pt x="12442" y="230"/>
                </a:cubicBezTo>
                <a:close/>
                <a:moveTo>
                  <a:pt x="8628" y="387"/>
                </a:moveTo>
                <a:cubicBezTo>
                  <a:pt x="8571" y="404"/>
                  <a:pt x="8500" y="439"/>
                  <a:pt x="8443" y="475"/>
                </a:cubicBezTo>
                <a:cubicBezTo>
                  <a:pt x="8426" y="475"/>
                  <a:pt x="8426" y="475"/>
                  <a:pt x="8443" y="496"/>
                </a:cubicBezTo>
                <a:lnTo>
                  <a:pt x="8443" y="514"/>
                </a:lnTo>
                <a:lnTo>
                  <a:pt x="8461" y="514"/>
                </a:lnTo>
                <a:cubicBezTo>
                  <a:pt x="8518" y="475"/>
                  <a:pt x="8588" y="439"/>
                  <a:pt x="8645" y="422"/>
                </a:cubicBezTo>
                <a:cubicBezTo>
                  <a:pt x="8663" y="422"/>
                  <a:pt x="8663" y="404"/>
                  <a:pt x="8663" y="387"/>
                </a:cubicBezTo>
                <a:close/>
                <a:moveTo>
                  <a:pt x="12847" y="387"/>
                </a:moveTo>
                <a:cubicBezTo>
                  <a:pt x="12847" y="404"/>
                  <a:pt x="12847" y="422"/>
                  <a:pt x="12865" y="422"/>
                </a:cubicBezTo>
                <a:cubicBezTo>
                  <a:pt x="12922" y="439"/>
                  <a:pt x="12996" y="475"/>
                  <a:pt x="13049" y="514"/>
                </a:cubicBezTo>
                <a:lnTo>
                  <a:pt x="13066" y="514"/>
                </a:lnTo>
                <a:cubicBezTo>
                  <a:pt x="13066" y="514"/>
                  <a:pt x="13066" y="496"/>
                  <a:pt x="13084" y="496"/>
                </a:cubicBezTo>
                <a:cubicBezTo>
                  <a:pt x="13084" y="475"/>
                  <a:pt x="13084" y="475"/>
                  <a:pt x="13066" y="457"/>
                </a:cubicBezTo>
                <a:cubicBezTo>
                  <a:pt x="13014" y="439"/>
                  <a:pt x="12939" y="404"/>
                  <a:pt x="12887" y="387"/>
                </a:cubicBezTo>
                <a:close/>
                <a:moveTo>
                  <a:pt x="8237" y="576"/>
                </a:moveTo>
                <a:cubicBezTo>
                  <a:pt x="8234" y="576"/>
                  <a:pt x="8230" y="578"/>
                  <a:pt x="8224" y="584"/>
                </a:cubicBezTo>
                <a:cubicBezTo>
                  <a:pt x="8172" y="624"/>
                  <a:pt x="8097" y="641"/>
                  <a:pt x="8040" y="676"/>
                </a:cubicBezTo>
                <a:cubicBezTo>
                  <a:pt x="8040" y="694"/>
                  <a:pt x="8022" y="694"/>
                  <a:pt x="8040" y="716"/>
                </a:cubicBezTo>
                <a:cubicBezTo>
                  <a:pt x="8040" y="716"/>
                  <a:pt x="8040" y="733"/>
                  <a:pt x="8062" y="733"/>
                </a:cubicBezTo>
                <a:lnTo>
                  <a:pt x="8062" y="716"/>
                </a:lnTo>
                <a:cubicBezTo>
                  <a:pt x="8132" y="676"/>
                  <a:pt x="8189" y="659"/>
                  <a:pt x="8242" y="624"/>
                </a:cubicBezTo>
                <a:cubicBezTo>
                  <a:pt x="8259" y="606"/>
                  <a:pt x="8259" y="606"/>
                  <a:pt x="8242" y="584"/>
                </a:cubicBezTo>
                <a:cubicBezTo>
                  <a:pt x="8242" y="584"/>
                  <a:pt x="8242" y="576"/>
                  <a:pt x="8237" y="576"/>
                </a:cubicBezTo>
                <a:close/>
                <a:moveTo>
                  <a:pt x="13281" y="576"/>
                </a:moveTo>
                <a:cubicBezTo>
                  <a:pt x="13276" y="576"/>
                  <a:pt x="13268" y="584"/>
                  <a:pt x="13268" y="584"/>
                </a:cubicBezTo>
                <a:cubicBezTo>
                  <a:pt x="13251" y="606"/>
                  <a:pt x="13268" y="606"/>
                  <a:pt x="13268" y="624"/>
                </a:cubicBezTo>
                <a:cubicBezTo>
                  <a:pt x="13325" y="659"/>
                  <a:pt x="13395" y="676"/>
                  <a:pt x="13452" y="716"/>
                </a:cubicBezTo>
                <a:lnTo>
                  <a:pt x="13452" y="733"/>
                </a:lnTo>
                <a:cubicBezTo>
                  <a:pt x="13470" y="733"/>
                  <a:pt x="13470" y="716"/>
                  <a:pt x="13470" y="716"/>
                </a:cubicBezTo>
                <a:cubicBezTo>
                  <a:pt x="13487" y="716"/>
                  <a:pt x="13470" y="694"/>
                  <a:pt x="13470" y="694"/>
                </a:cubicBezTo>
                <a:cubicBezTo>
                  <a:pt x="13413" y="659"/>
                  <a:pt x="13360" y="624"/>
                  <a:pt x="13286" y="584"/>
                </a:cubicBezTo>
                <a:cubicBezTo>
                  <a:pt x="13286" y="578"/>
                  <a:pt x="13284" y="576"/>
                  <a:pt x="13281" y="576"/>
                </a:cubicBezTo>
                <a:close/>
                <a:moveTo>
                  <a:pt x="7843" y="825"/>
                </a:moveTo>
                <a:cubicBezTo>
                  <a:pt x="7786" y="860"/>
                  <a:pt x="7733" y="896"/>
                  <a:pt x="7676" y="953"/>
                </a:cubicBezTo>
                <a:cubicBezTo>
                  <a:pt x="7658" y="953"/>
                  <a:pt x="7658" y="970"/>
                  <a:pt x="7676" y="970"/>
                </a:cubicBezTo>
                <a:lnTo>
                  <a:pt x="7676" y="988"/>
                </a:lnTo>
                <a:lnTo>
                  <a:pt x="7693" y="970"/>
                </a:lnTo>
                <a:cubicBezTo>
                  <a:pt x="7750" y="935"/>
                  <a:pt x="7803" y="896"/>
                  <a:pt x="7860" y="860"/>
                </a:cubicBezTo>
                <a:cubicBezTo>
                  <a:pt x="7878" y="843"/>
                  <a:pt x="7878" y="843"/>
                  <a:pt x="7860" y="825"/>
                </a:cubicBezTo>
                <a:close/>
                <a:moveTo>
                  <a:pt x="13672" y="825"/>
                </a:moveTo>
                <a:cubicBezTo>
                  <a:pt x="13672" y="825"/>
                  <a:pt x="13654" y="825"/>
                  <a:pt x="13632" y="843"/>
                </a:cubicBezTo>
                <a:cubicBezTo>
                  <a:pt x="13632" y="843"/>
                  <a:pt x="13632" y="860"/>
                  <a:pt x="13654" y="860"/>
                </a:cubicBezTo>
                <a:cubicBezTo>
                  <a:pt x="13707" y="896"/>
                  <a:pt x="13764" y="953"/>
                  <a:pt x="13799" y="988"/>
                </a:cubicBezTo>
                <a:lnTo>
                  <a:pt x="13816" y="1005"/>
                </a:lnTo>
                <a:lnTo>
                  <a:pt x="13834" y="988"/>
                </a:lnTo>
                <a:lnTo>
                  <a:pt x="13834" y="970"/>
                </a:lnTo>
                <a:cubicBezTo>
                  <a:pt x="13781" y="913"/>
                  <a:pt x="13724" y="878"/>
                  <a:pt x="13672" y="825"/>
                </a:cubicBezTo>
                <a:close/>
                <a:moveTo>
                  <a:pt x="7474" y="1097"/>
                </a:moveTo>
                <a:cubicBezTo>
                  <a:pt x="7422" y="1154"/>
                  <a:pt x="7382" y="1189"/>
                  <a:pt x="7329" y="1242"/>
                </a:cubicBezTo>
                <a:cubicBezTo>
                  <a:pt x="7329" y="1242"/>
                  <a:pt x="7312" y="1264"/>
                  <a:pt x="7329" y="1282"/>
                </a:cubicBezTo>
                <a:lnTo>
                  <a:pt x="7365" y="1282"/>
                </a:lnTo>
                <a:cubicBezTo>
                  <a:pt x="7404" y="1225"/>
                  <a:pt x="7457" y="1172"/>
                  <a:pt x="7514" y="1132"/>
                </a:cubicBezTo>
                <a:lnTo>
                  <a:pt x="7514" y="1097"/>
                </a:lnTo>
                <a:close/>
                <a:moveTo>
                  <a:pt x="13983" y="1132"/>
                </a:moveTo>
                <a:cubicBezTo>
                  <a:pt x="13983" y="1154"/>
                  <a:pt x="13961" y="1154"/>
                  <a:pt x="13983" y="1172"/>
                </a:cubicBezTo>
                <a:cubicBezTo>
                  <a:pt x="14018" y="1207"/>
                  <a:pt x="14071" y="1264"/>
                  <a:pt x="14110" y="1317"/>
                </a:cubicBezTo>
                <a:lnTo>
                  <a:pt x="14128" y="1334"/>
                </a:lnTo>
                <a:lnTo>
                  <a:pt x="14145" y="1317"/>
                </a:lnTo>
                <a:lnTo>
                  <a:pt x="14145" y="1299"/>
                </a:lnTo>
                <a:cubicBezTo>
                  <a:pt x="14110" y="1242"/>
                  <a:pt x="14053" y="1189"/>
                  <a:pt x="14018" y="1132"/>
                </a:cubicBezTo>
                <a:close/>
                <a:moveTo>
                  <a:pt x="7172" y="1413"/>
                </a:moveTo>
                <a:cubicBezTo>
                  <a:pt x="7164" y="1413"/>
                  <a:pt x="7154" y="1418"/>
                  <a:pt x="7145" y="1426"/>
                </a:cubicBezTo>
                <a:cubicBezTo>
                  <a:pt x="7110" y="1461"/>
                  <a:pt x="7053" y="1518"/>
                  <a:pt x="7018" y="1571"/>
                </a:cubicBezTo>
                <a:lnTo>
                  <a:pt x="7018" y="1610"/>
                </a:lnTo>
                <a:lnTo>
                  <a:pt x="7053" y="1610"/>
                </a:lnTo>
                <a:cubicBezTo>
                  <a:pt x="7093" y="1553"/>
                  <a:pt x="7145" y="1501"/>
                  <a:pt x="7185" y="1444"/>
                </a:cubicBezTo>
                <a:cubicBezTo>
                  <a:pt x="7202" y="1444"/>
                  <a:pt x="7202" y="1426"/>
                  <a:pt x="7185" y="1426"/>
                </a:cubicBezTo>
                <a:cubicBezTo>
                  <a:pt x="7185" y="1418"/>
                  <a:pt x="7179" y="1413"/>
                  <a:pt x="7172" y="1413"/>
                </a:cubicBezTo>
                <a:close/>
                <a:moveTo>
                  <a:pt x="14273" y="1488"/>
                </a:moveTo>
                <a:cubicBezTo>
                  <a:pt x="14268" y="1488"/>
                  <a:pt x="14264" y="1492"/>
                  <a:pt x="14255" y="1501"/>
                </a:cubicBezTo>
                <a:lnTo>
                  <a:pt x="14255" y="1518"/>
                </a:lnTo>
                <a:cubicBezTo>
                  <a:pt x="14290" y="1571"/>
                  <a:pt x="14330" y="1646"/>
                  <a:pt x="14347" y="1703"/>
                </a:cubicBezTo>
                <a:cubicBezTo>
                  <a:pt x="14365" y="1703"/>
                  <a:pt x="14365" y="1703"/>
                  <a:pt x="14365" y="1720"/>
                </a:cubicBezTo>
                <a:lnTo>
                  <a:pt x="14382" y="1703"/>
                </a:lnTo>
                <a:cubicBezTo>
                  <a:pt x="14382" y="1703"/>
                  <a:pt x="14400" y="1681"/>
                  <a:pt x="14382" y="1681"/>
                </a:cubicBezTo>
                <a:cubicBezTo>
                  <a:pt x="14365" y="1610"/>
                  <a:pt x="14330" y="1553"/>
                  <a:pt x="14290" y="1501"/>
                </a:cubicBezTo>
                <a:cubicBezTo>
                  <a:pt x="14281" y="1492"/>
                  <a:pt x="14277" y="1488"/>
                  <a:pt x="14273" y="1488"/>
                </a:cubicBezTo>
                <a:close/>
                <a:moveTo>
                  <a:pt x="6880" y="1760"/>
                </a:moveTo>
                <a:cubicBezTo>
                  <a:pt x="6873" y="1760"/>
                  <a:pt x="6865" y="1764"/>
                  <a:pt x="6856" y="1773"/>
                </a:cubicBezTo>
                <a:cubicBezTo>
                  <a:pt x="6816" y="1830"/>
                  <a:pt x="6781" y="1882"/>
                  <a:pt x="6746" y="1939"/>
                </a:cubicBezTo>
                <a:cubicBezTo>
                  <a:pt x="6724" y="1939"/>
                  <a:pt x="6746" y="1957"/>
                  <a:pt x="6746" y="1957"/>
                </a:cubicBezTo>
                <a:lnTo>
                  <a:pt x="6764" y="1975"/>
                </a:lnTo>
                <a:lnTo>
                  <a:pt x="6781" y="1957"/>
                </a:lnTo>
                <a:cubicBezTo>
                  <a:pt x="6816" y="1900"/>
                  <a:pt x="6856" y="1847"/>
                  <a:pt x="6891" y="1790"/>
                </a:cubicBezTo>
                <a:cubicBezTo>
                  <a:pt x="6908" y="1790"/>
                  <a:pt x="6908" y="1773"/>
                  <a:pt x="6891" y="1773"/>
                </a:cubicBezTo>
                <a:cubicBezTo>
                  <a:pt x="6891" y="1764"/>
                  <a:pt x="6886" y="1760"/>
                  <a:pt x="6880" y="1760"/>
                </a:cubicBezTo>
                <a:close/>
                <a:moveTo>
                  <a:pt x="14479" y="1892"/>
                </a:moveTo>
                <a:cubicBezTo>
                  <a:pt x="14476" y="1892"/>
                  <a:pt x="14474" y="1894"/>
                  <a:pt x="14474" y="1900"/>
                </a:cubicBezTo>
                <a:cubicBezTo>
                  <a:pt x="14457" y="1900"/>
                  <a:pt x="14457" y="1922"/>
                  <a:pt x="14457" y="1922"/>
                </a:cubicBezTo>
                <a:cubicBezTo>
                  <a:pt x="14474" y="1992"/>
                  <a:pt x="14492" y="2049"/>
                  <a:pt x="14531" y="2119"/>
                </a:cubicBezTo>
                <a:lnTo>
                  <a:pt x="14549" y="2119"/>
                </a:lnTo>
                <a:cubicBezTo>
                  <a:pt x="14566" y="2119"/>
                  <a:pt x="14566" y="2119"/>
                  <a:pt x="14566" y="2102"/>
                </a:cubicBezTo>
                <a:cubicBezTo>
                  <a:pt x="14549" y="2032"/>
                  <a:pt x="14509" y="1975"/>
                  <a:pt x="14492" y="1900"/>
                </a:cubicBezTo>
                <a:cubicBezTo>
                  <a:pt x="14492" y="1900"/>
                  <a:pt x="14484" y="1892"/>
                  <a:pt x="14479" y="1892"/>
                </a:cubicBezTo>
                <a:close/>
                <a:moveTo>
                  <a:pt x="6597" y="2141"/>
                </a:moveTo>
                <a:cubicBezTo>
                  <a:pt x="6562" y="2194"/>
                  <a:pt x="6527" y="2268"/>
                  <a:pt x="6505" y="2321"/>
                </a:cubicBezTo>
                <a:cubicBezTo>
                  <a:pt x="6487" y="2339"/>
                  <a:pt x="6487" y="2339"/>
                  <a:pt x="6505" y="2360"/>
                </a:cubicBezTo>
                <a:cubicBezTo>
                  <a:pt x="6527" y="2360"/>
                  <a:pt x="6527" y="2339"/>
                  <a:pt x="6544" y="2339"/>
                </a:cubicBezTo>
                <a:cubicBezTo>
                  <a:pt x="6562" y="2286"/>
                  <a:pt x="6597" y="2229"/>
                  <a:pt x="6636" y="2159"/>
                </a:cubicBezTo>
                <a:cubicBezTo>
                  <a:pt x="6654" y="2159"/>
                  <a:pt x="6636" y="2141"/>
                  <a:pt x="6636" y="2141"/>
                </a:cubicBezTo>
                <a:close/>
                <a:moveTo>
                  <a:pt x="14601" y="2321"/>
                </a:moveTo>
                <a:cubicBezTo>
                  <a:pt x="14584" y="2321"/>
                  <a:pt x="14584" y="2339"/>
                  <a:pt x="14584" y="2360"/>
                </a:cubicBezTo>
                <a:cubicBezTo>
                  <a:pt x="14601" y="2413"/>
                  <a:pt x="14601" y="2488"/>
                  <a:pt x="14619" y="2558"/>
                </a:cubicBezTo>
                <a:cubicBezTo>
                  <a:pt x="14619" y="2558"/>
                  <a:pt x="14619" y="2580"/>
                  <a:pt x="14641" y="2580"/>
                </a:cubicBezTo>
                <a:cubicBezTo>
                  <a:pt x="14658" y="2580"/>
                  <a:pt x="14658" y="2558"/>
                  <a:pt x="14658" y="2540"/>
                </a:cubicBezTo>
                <a:cubicBezTo>
                  <a:pt x="14658" y="2488"/>
                  <a:pt x="14641" y="2413"/>
                  <a:pt x="14619" y="2339"/>
                </a:cubicBezTo>
                <a:lnTo>
                  <a:pt x="14601" y="2321"/>
                </a:lnTo>
                <a:close/>
                <a:moveTo>
                  <a:pt x="6417" y="2523"/>
                </a:moveTo>
                <a:cubicBezTo>
                  <a:pt x="6395" y="2523"/>
                  <a:pt x="6378" y="2523"/>
                  <a:pt x="6378" y="2540"/>
                </a:cubicBezTo>
                <a:cubicBezTo>
                  <a:pt x="6343" y="2597"/>
                  <a:pt x="6325" y="2668"/>
                  <a:pt x="6286" y="2725"/>
                </a:cubicBezTo>
                <a:cubicBezTo>
                  <a:pt x="6286" y="2742"/>
                  <a:pt x="6286" y="2742"/>
                  <a:pt x="6307" y="2760"/>
                </a:cubicBezTo>
                <a:cubicBezTo>
                  <a:pt x="6325" y="2760"/>
                  <a:pt x="6325" y="2742"/>
                  <a:pt x="6325" y="2742"/>
                </a:cubicBezTo>
                <a:cubicBezTo>
                  <a:pt x="6360" y="2689"/>
                  <a:pt x="6378" y="2615"/>
                  <a:pt x="6417" y="2558"/>
                </a:cubicBezTo>
                <a:lnTo>
                  <a:pt x="6417" y="2523"/>
                </a:lnTo>
                <a:close/>
                <a:moveTo>
                  <a:pt x="2256" y="2729"/>
                </a:moveTo>
                <a:cubicBezTo>
                  <a:pt x="2249" y="2729"/>
                  <a:pt x="2239" y="2733"/>
                  <a:pt x="2228" y="2742"/>
                </a:cubicBezTo>
                <a:cubicBezTo>
                  <a:pt x="2228" y="2742"/>
                  <a:pt x="2228" y="2760"/>
                  <a:pt x="2250" y="2760"/>
                </a:cubicBezTo>
                <a:cubicBezTo>
                  <a:pt x="2285" y="2817"/>
                  <a:pt x="2338" y="2852"/>
                  <a:pt x="2395" y="2909"/>
                </a:cubicBezTo>
                <a:lnTo>
                  <a:pt x="2413" y="2909"/>
                </a:lnTo>
                <a:cubicBezTo>
                  <a:pt x="2430" y="2887"/>
                  <a:pt x="2430" y="2887"/>
                  <a:pt x="2413" y="2869"/>
                </a:cubicBezTo>
                <a:cubicBezTo>
                  <a:pt x="2360" y="2834"/>
                  <a:pt x="2321" y="2777"/>
                  <a:pt x="2268" y="2742"/>
                </a:cubicBezTo>
                <a:cubicBezTo>
                  <a:pt x="2268" y="2733"/>
                  <a:pt x="2264" y="2729"/>
                  <a:pt x="2256" y="2729"/>
                </a:cubicBezTo>
                <a:close/>
                <a:moveTo>
                  <a:pt x="14658" y="2777"/>
                </a:moveTo>
                <a:cubicBezTo>
                  <a:pt x="14658" y="2777"/>
                  <a:pt x="14641" y="2777"/>
                  <a:pt x="14641" y="2799"/>
                </a:cubicBezTo>
                <a:cubicBezTo>
                  <a:pt x="14641" y="2869"/>
                  <a:pt x="14658" y="2944"/>
                  <a:pt x="14658" y="2996"/>
                </a:cubicBezTo>
                <a:cubicBezTo>
                  <a:pt x="14658" y="3018"/>
                  <a:pt x="14658" y="3018"/>
                  <a:pt x="14676" y="3018"/>
                </a:cubicBezTo>
                <a:cubicBezTo>
                  <a:pt x="14676" y="3018"/>
                  <a:pt x="14694" y="3018"/>
                  <a:pt x="14694" y="2996"/>
                </a:cubicBezTo>
                <a:lnTo>
                  <a:pt x="14694" y="2799"/>
                </a:lnTo>
                <a:cubicBezTo>
                  <a:pt x="14676" y="2777"/>
                  <a:pt x="14676" y="2777"/>
                  <a:pt x="14658" y="2777"/>
                </a:cubicBezTo>
                <a:close/>
                <a:moveTo>
                  <a:pt x="6215" y="2944"/>
                </a:moveTo>
                <a:cubicBezTo>
                  <a:pt x="6215" y="2944"/>
                  <a:pt x="6198" y="2944"/>
                  <a:pt x="6198" y="2961"/>
                </a:cubicBezTo>
                <a:cubicBezTo>
                  <a:pt x="6158" y="3018"/>
                  <a:pt x="6141" y="3089"/>
                  <a:pt x="6123" y="3146"/>
                </a:cubicBezTo>
                <a:cubicBezTo>
                  <a:pt x="6106" y="3163"/>
                  <a:pt x="6123" y="3163"/>
                  <a:pt x="6123" y="3181"/>
                </a:cubicBezTo>
                <a:lnTo>
                  <a:pt x="6141" y="3181"/>
                </a:lnTo>
                <a:lnTo>
                  <a:pt x="6158" y="3163"/>
                </a:lnTo>
                <a:cubicBezTo>
                  <a:pt x="6176" y="3089"/>
                  <a:pt x="6198" y="3036"/>
                  <a:pt x="6233" y="2961"/>
                </a:cubicBezTo>
                <a:cubicBezTo>
                  <a:pt x="6233" y="2961"/>
                  <a:pt x="6233" y="2944"/>
                  <a:pt x="6215" y="2944"/>
                </a:cubicBezTo>
                <a:close/>
                <a:moveTo>
                  <a:pt x="2557" y="3053"/>
                </a:moveTo>
                <a:lnTo>
                  <a:pt x="2557" y="3089"/>
                </a:lnTo>
                <a:cubicBezTo>
                  <a:pt x="2614" y="3128"/>
                  <a:pt x="2650" y="3181"/>
                  <a:pt x="2707" y="3238"/>
                </a:cubicBezTo>
                <a:lnTo>
                  <a:pt x="2724" y="3238"/>
                </a:lnTo>
                <a:cubicBezTo>
                  <a:pt x="2742" y="3238"/>
                  <a:pt x="2742" y="3216"/>
                  <a:pt x="2724" y="3198"/>
                </a:cubicBezTo>
                <a:cubicBezTo>
                  <a:pt x="2689" y="3163"/>
                  <a:pt x="2632" y="3106"/>
                  <a:pt x="2597" y="3053"/>
                </a:cubicBezTo>
                <a:close/>
                <a:moveTo>
                  <a:pt x="14658" y="3238"/>
                </a:moveTo>
                <a:cubicBezTo>
                  <a:pt x="14658" y="3238"/>
                  <a:pt x="14641" y="3238"/>
                  <a:pt x="14641" y="3255"/>
                </a:cubicBezTo>
                <a:cubicBezTo>
                  <a:pt x="14641" y="3308"/>
                  <a:pt x="14619" y="3382"/>
                  <a:pt x="14619" y="3457"/>
                </a:cubicBezTo>
                <a:cubicBezTo>
                  <a:pt x="14619" y="3457"/>
                  <a:pt x="14619" y="3475"/>
                  <a:pt x="14641" y="3475"/>
                </a:cubicBezTo>
                <a:cubicBezTo>
                  <a:pt x="14658" y="3475"/>
                  <a:pt x="14658" y="3475"/>
                  <a:pt x="14658" y="3457"/>
                </a:cubicBezTo>
                <a:cubicBezTo>
                  <a:pt x="14676" y="3382"/>
                  <a:pt x="14676" y="3325"/>
                  <a:pt x="14676" y="3255"/>
                </a:cubicBezTo>
                <a:cubicBezTo>
                  <a:pt x="14676" y="3238"/>
                  <a:pt x="14676" y="3238"/>
                  <a:pt x="14658" y="3238"/>
                </a:cubicBezTo>
                <a:close/>
                <a:moveTo>
                  <a:pt x="2878" y="3387"/>
                </a:moveTo>
                <a:cubicBezTo>
                  <a:pt x="2873" y="3387"/>
                  <a:pt x="2869" y="3391"/>
                  <a:pt x="2869" y="3400"/>
                </a:cubicBezTo>
                <a:cubicBezTo>
                  <a:pt x="2851" y="3400"/>
                  <a:pt x="2851" y="3418"/>
                  <a:pt x="2851" y="3418"/>
                </a:cubicBezTo>
                <a:cubicBezTo>
                  <a:pt x="2908" y="3475"/>
                  <a:pt x="2943" y="3527"/>
                  <a:pt x="2996" y="3584"/>
                </a:cubicBezTo>
                <a:lnTo>
                  <a:pt x="3018" y="3584"/>
                </a:lnTo>
                <a:cubicBezTo>
                  <a:pt x="3035" y="3584"/>
                  <a:pt x="3035" y="3567"/>
                  <a:pt x="3018" y="3545"/>
                </a:cubicBezTo>
                <a:cubicBezTo>
                  <a:pt x="2978" y="3492"/>
                  <a:pt x="2943" y="3435"/>
                  <a:pt x="2886" y="3400"/>
                </a:cubicBezTo>
                <a:cubicBezTo>
                  <a:pt x="2886" y="3391"/>
                  <a:pt x="2882" y="3387"/>
                  <a:pt x="2878" y="3387"/>
                </a:cubicBezTo>
                <a:close/>
                <a:moveTo>
                  <a:pt x="6066" y="3365"/>
                </a:moveTo>
                <a:cubicBezTo>
                  <a:pt x="6049" y="3365"/>
                  <a:pt x="6031" y="3365"/>
                  <a:pt x="6031" y="3382"/>
                </a:cubicBezTo>
                <a:cubicBezTo>
                  <a:pt x="6014" y="3435"/>
                  <a:pt x="5996" y="3510"/>
                  <a:pt x="5979" y="3584"/>
                </a:cubicBezTo>
                <a:cubicBezTo>
                  <a:pt x="5979" y="3584"/>
                  <a:pt x="5979" y="3602"/>
                  <a:pt x="5996" y="3602"/>
                </a:cubicBezTo>
                <a:cubicBezTo>
                  <a:pt x="5996" y="3602"/>
                  <a:pt x="6014" y="3602"/>
                  <a:pt x="6014" y="3584"/>
                </a:cubicBezTo>
                <a:cubicBezTo>
                  <a:pt x="6031" y="3527"/>
                  <a:pt x="6049" y="3457"/>
                  <a:pt x="6066" y="3400"/>
                </a:cubicBezTo>
                <a:cubicBezTo>
                  <a:pt x="6088" y="3382"/>
                  <a:pt x="6066" y="3365"/>
                  <a:pt x="6066" y="3365"/>
                </a:cubicBezTo>
                <a:close/>
                <a:moveTo>
                  <a:pt x="14601" y="3676"/>
                </a:moveTo>
                <a:cubicBezTo>
                  <a:pt x="14584" y="3676"/>
                  <a:pt x="14584" y="3676"/>
                  <a:pt x="14584" y="3694"/>
                </a:cubicBezTo>
                <a:cubicBezTo>
                  <a:pt x="14566" y="3764"/>
                  <a:pt x="14549" y="3821"/>
                  <a:pt x="14531" y="3896"/>
                </a:cubicBezTo>
                <a:cubicBezTo>
                  <a:pt x="14531" y="3913"/>
                  <a:pt x="14531" y="3913"/>
                  <a:pt x="14549" y="3913"/>
                </a:cubicBezTo>
                <a:lnTo>
                  <a:pt x="14566" y="3913"/>
                </a:lnTo>
                <a:cubicBezTo>
                  <a:pt x="14584" y="3839"/>
                  <a:pt x="14601" y="3764"/>
                  <a:pt x="14619" y="3711"/>
                </a:cubicBezTo>
                <a:cubicBezTo>
                  <a:pt x="14619" y="3694"/>
                  <a:pt x="14619" y="3676"/>
                  <a:pt x="14601" y="3676"/>
                </a:cubicBezTo>
                <a:close/>
                <a:moveTo>
                  <a:pt x="3163" y="3733"/>
                </a:moveTo>
                <a:cubicBezTo>
                  <a:pt x="3158" y="3733"/>
                  <a:pt x="3154" y="3738"/>
                  <a:pt x="3145" y="3746"/>
                </a:cubicBezTo>
                <a:lnTo>
                  <a:pt x="3145" y="3764"/>
                </a:lnTo>
                <a:cubicBezTo>
                  <a:pt x="3180" y="3821"/>
                  <a:pt x="3237" y="3874"/>
                  <a:pt x="3272" y="3931"/>
                </a:cubicBezTo>
                <a:lnTo>
                  <a:pt x="3290" y="3948"/>
                </a:lnTo>
                <a:lnTo>
                  <a:pt x="3307" y="3931"/>
                </a:lnTo>
                <a:lnTo>
                  <a:pt x="3307" y="3913"/>
                </a:lnTo>
                <a:cubicBezTo>
                  <a:pt x="3272" y="3856"/>
                  <a:pt x="3215" y="3804"/>
                  <a:pt x="3180" y="3746"/>
                </a:cubicBezTo>
                <a:cubicBezTo>
                  <a:pt x="3171" y="3738"/>
                  <a:pt x="3167" y="3733"/>
                  <a:pt x="3163" y="3733"/>
                </a:cubicBezTo>
                <a:close/>
                <a:moveTo>
                  <a:pt x="5939" y="3804"/>
                </a:moveTo>
                <a:cubicBezTo>
                  <a:pt x="5922" y="3804"/>
                  <a:pt x="5922" y="3804"/>
                  <a:pt x="5904" y="3821"/>
                </a:cubicBezTo>
                <a:cubicBezTo>
                  <a:pt x="5886" y="3874"/>
                  <a:pt x="5886" y="3948"/>
                  <a:pt x="5869" y="4023"/>
                </a:cubicBezTo>
                <a:cubicBezTo>
                  <a:pt x="5869" y="4023"/>
                  <a:pt x="5869" y="4040"/>
                  <a:pt x="5886" y="4040"/>
                </a:cubicBezTo>
                <a:cubicBezTo>
                  <a:pt x="5886" y="4040"/>
                  <a:pt x="5904" y="4040"/>
                  <a:pt x="5904" y="4023"/>
                </a:cubicBezTo>
                <a:cubicBezTo>
                  <a:pt x="5922" y="3966"/>
                  <a:pt x="5939" y="3896"/>
                  <a:pt x="5957" y="3821"/>
                </a:cubicBezTo>
                <a:lnTo>
                  <a:pt x="5939" y="3804"/>
                </a:lnTo>
                <a:close/>
                <a:moveTo>
                  <a:pt x="3417" y="4093"/>
                </a:moveTo>
                <a:lnTo>
                  <a:pt x="3417" y="4132"/>
                </a:lnTo>
                <a:cubicBezTo>
                  <a:pt x="3457" y="4185"/>
                  <a:pt x="3492" y="4242"/>
                  <a:pt x="3527" y="4295"/>
                </a:cubicBezTo>
                <a:lnTo>
                  <a:pt x="3544" y="4312"/>
                </a:lnTo>
                <a:lnTo>
                  <a:pt x="3566" y="4312"/>
                </a:lnTo>
                <a:cubicBezTo>
                  <a:pt x="3566" y="4295"/>
                  <a:pt x="3584" y="4295"/>
                  <a:pt x="3566" y="4277"/>
                </a:cubicBezTo>
                <a:cubicBezTo>
                  <a:pt x="3527" y="4225"/>
                  <a:pt x="3492" y="4168"/>
                  <a:pt x="3457" y="4115"/>
                </a:cubicBezTo>
                <a:cubicBezTo>
                  <a:pt x="3457" y="4093"/>
                  <a:pt x="3435" y="4093"/>
                  <a:pt x="3417" y="4093"/>
                </a:cubicBezTo>
                <a:close/>
                <a:moveTo>
                  <a:pt x="14492" y="4115"/>
                </a:moveTo>
                <a:cubicBezTo>
                  <a:pt x="14474" y="4115"/>
                  <a:pt x="14457" y="4115"/>
                  <a:pt x="14457" y="4132"/>
                </a:cubicBezTo>
                <a:cubicBezTo>
                  <a:pt x="14439" y="4185"/>
                  <a:pt x="14422" y="4260"/>
                  <a:pt x="14382" y="4312"/>
                </a:cubicBezTo>
                <a:cubicBezTo>
                  <a:pt x="14382" y="4334"/>
                  <a:pt x="14382" y="4352"/>
                  <a:pt x="14400" y="4352"/>
                </a:cubicBezTo>
                <a:cubicBezTo>
                  <a:pt x="14422" y="4352"/>
                  <a:pt x="14422" y="4352"/>
                  <a:pt x="14422" y="4334"/>
                </a:cubicBezTo>
                <a:cubicBezTo>
                  <a:pt x="14457" y="4277"/>
                  <a:pt x="14474" y="4203"/>
                  <a:pt x="14492" y="4150"/>
                </a:cubicBezTo>
                <a:lnTo>
                  <a:pt x="14492" y="4115"/>
                </a:lnTo>
                <a:close/>
                <a:moveTo>
                  <a:pt x="5847" y="4242"/>
                </a:moveTo>
                <a:cubicBezTo>
                  <a:pt x="5829" y="4242"/>
                  <a:pt x="5812" y="4260"/>
                  <a:pt x="5812" y="4260"/>
                </a:cubicBezTo>
                <a:cubicBezTo>
                  <a:pt x="5812" y="4334"/>
                  <a:pt x="5794" y="4404"/>
                  <a:pt x="5777" y="4461"/>
                </a:cubicBezTo>
                <a:cubicBezTo>
                  <a:pt x="5777" y="4479"/>
                  <a:pt x="5794" y="4496"/>
                  <a:pt x="5794" y="4496"/>
                </a:cubicBezTo>
                <a:lnTo>
                  <a:pt x="5812" y="4496"/>
                </a:lnTo>
                <a:lnTo>
                  <a:pt x="5829" y="4479"/>
                </a:lnTo>
                <a:cubicBezTo>
                  <a:pt x="5829" y="4404"/>
                  <a:pt x="5847" y="4334"/>
                  <a:pt x="5847" y="4277"/>
                </a:cubicBezTo>
                <a:cubicBezTo>
                  <a:pt x="5869" y="4260"/>
                  <a:pt x="5847" y="4242"/>
                  <a:pt x="5847" y="4242"/>
                </a:cubicBezTo>
                <a:close/>
                <a:moveTo>
                  <a:pt x="3676" y="4479"/>
                </a:moveTo>
                <a:cubicBezTo>
                  <a:pt x="3654" y="4496"/>
                  <a:pt x="3654" y="4496"/>
                  <a:pt x="3654" y="4514"/>
                </a:cubicBezTo>
                <a:cubicBezTo>
                  <a:pt x="3693" y="4571"/>
                  <a:pt x="3728" y="4641"/>
                  <a:pt x="3746" y="4698"/>
                </a:cubicBezTo>
                <a:lnTo>
                  <a:pt x="3786" y="4698"/>
                </a:lnTo>
                <a:cubicBezTo>
                  <a:pt x="3803" y="4698"/>
                  <a:pt x="3803" y="4681"/>
                  <a:pt x="3786" y="4681"/>
                </a:cubicBezTo>
                <a:cubicBezTo>
                  <a:pt x="3764" y="4624"/>
                  <a:pt x="3728" y="4554"/>
                  <a:pt x="3693" y="4496"/>
                </a:cubicBezTo>
                <a:cubicBezTo>
                  <a:pt x="3693" y="4479"/>
                  <a:pt x="3676" y="4479"/>
                  <a:pt x="3676" y="4479"/>
                </a:cubicBezTo>
                <a:close/>
                <a:moveTo>
                  <a:pt x="14312" y="4532"/>
                </a:moveTo>
                <a:cubicBezTo>
                  <a:pt x="14312" y="4532"/>
                  <a:pt x="14290" y="4532"/>
                  <a:pt x="14290" y="4554"/>
                </a:cubicBezTo>
                <a:cubicBezTo>
                  <a:pt x="14255" y="4606"/>
                  <a:pt x="14220" y="4663"/>
                  <a:pt x="14202" y="4733"/>
                </a:cubicBezTo>
                <a:cubicBezTo>
                  <a:pt x="14180" y="4733"/>
                  <a:pt x="14202" y="4751"/>
                  <a:pt x="14202" y="4751"/>
                </a:cubicBezTo>
                <a:lnTo>
                  <a:pt x="14237" y="4751"/>
                </a:lnTo>
                <a:cubicBezTo>
                  <a:pt x="14255" y="4681"/>
                  <a:pt x="14290" y="4624"/>
                  <a:pt x="14330" y="4571"/>
                </a:cubicBezTo>
                <a:cubicBezTo>
                  <a:pt x="14330" y="4554"/>
                  <a:pt x="14330" y="4532"/>
                  <a:pt x="14312" y="4532"/>
                </a:cubicBezTo>
                <a:close/>
                <a:moveTo>
                  <a:pt x="5777" y="4698"/>
                </a:moveTo>
                <a:cubicBezTo>
                  <a:pt x="5759" y="4698"/>
                  <a:pt x="5759" y="4698"/>
                  <a:pt x="5759" y="4716"/>
                </a:cubicBezTo>
                <a:cubicBezTo>
                  <a:pt x="5737" y="4790"/>
                  <a:pt x="5737" y="4843"/>
                  <a:pt x="5737" y="4918"/>
                </a:cubicBezTo>
                <a:cubicBezTo>
                  <a:pt x="5737" y="4935"/>
                  <a:pt x="5737" y="4935"/>
                  <a:pt x="5759" y="4935"/>
                </a:cubicBezTo>
                <a:cubicBezTo>
                  <a:pt x="5759" y="4935"/>
                  <a:pt x="5777" y="4935"/>
                  <a:pt x="5777" y="4918"/>
                </a:cubicBezTo>
                <a:cubicBezTo>
                  <a:pt x="5777" y="4843"/>
                  <a:pt x="5794" y="4790"/>
                  <a:pt x="5794" y="4716"/>
                </a:cubicBezTo>
                <a:cubicBezTo>
                  <a:pt x="5794" y="4698"/>
                  <a:pt x="5794" y="4698"/>
                  <a:pt x="5777" y="4698"/>
                </a:cubicBezTo>
                <a:close/>
                <a:moveTo>
                  <a:pt x="3874" y="4892"/>
                </a:moveTo>
                <a:cubicBezTo>
                  <a:pt x="3868" y="4892"/>
                  <a:pt x="3862" y="4894"/>
                  <a:pt x="3856" y="4900"/>
                </a:cubicBezTo>
                <a:lnTo>
                  <a:pt x="3856" y="4918"/>
                </a:lnTo>
                <a:cubicBezTo>
                  <a:pt x="3873" y="4992"/>
                  <a:pt x="3895" y="5045"/>
                  <a:pt x="3913" y="5119"/>
                </a:cubicBezTo>
                <a:lnTo>
                  <a:pt x="3930" y="5137"/>
                </a:lnTo>
                <a:lnTo>
                  <a:pt x="3948" y="5137"/>
                </a:lnTo>
                <a:cubicBezTo>
                  <a:pt x="3948" y="5119"/>
                  <a:pt x="3965" y="5119"/>
                  <a:pt x="3965" y="5102"/>
                </a:cubicBezTo>
                <a:cubicBezTo>
                  <a:pt x="3930" y="5045"/>
                  <a:pt x="3913" y="4970"/>
                  <a:pt x="3895" y="4900"/>
                </a:cubicBezTo>
                <a:cubicBezTo>
                  <a:pt x="3895" y="4900"/>
                  <a:pt x="3885" y="4892"/>
                  <a:pt x="3874" y="4892"/>
                </a:cubicBezTo>
                <a:close/>
                <a:moveTo>
                  <a:pt x="14071" y="4935"/>
                </a:moveTo>
                <a:cubicBezTo>
                  <a:pt x="14036" y="4992"/>
                  <a:pt x="14001" y="5062"/>
                  <a:pt x="13961" y="5119"/>
                </a:cubicBezTo>
                <a:cubicBezTo>
                  <a:pt x="13944" y="5119"/>
                  <a:pt x="13961" y="5137"/>
                  <a:pt x="13961" y="5137"/>
                </a:cubicBezTo>
                <a:lnTo>
                  <a:pt x="14001" y="5137"/>
                </a:lnTo>
                <a:cubicBezTo>
                  <a:pt x="14036" y="5080"/>
                  <a:pt x="14071" y="5027"/>
                  <a:pt x="14110" y="4953"/>
                </a:cubicBezTo>
                <a:cubicBezTo>
                  <a:pt x="14110" y="4953"/>
                  <a:pt x="14110" y="4935"/>
                  <a:pt x="14093" y="4935"/>
                </a:cubicBezTo>
                <a:close/>
                <a:moveTo>
                  <a:pt x="5726" y="5147"/>
                </a:moveTo>
                <a:cubicBezTo>
                  <a:pt x="5720" y="5147"/>
                  <a:pt x="5720" y="5160"/>
                  <a:pt x="5720" y="5172"/>
                </a:cubicBezTo>
                <a:cubicBezTo>
                  <a:pt x="5720" y="5211"/>
                  <a:pt x="5720" y="5247"/>
                  <a:pt x="5702" y="5299"/>
                </a:cubicBezTo>
                <a:lnTo>
                  <a:pt x="5702" y="5374"/>
                </a:lnTo>
                <a:lnTo>
                  <a:pt x="5720" y="5391"/>
                </a:lnTo>
                <a:cubicBezTo>
                  <a:pt x="5737" y="5391"/>
                  <a:pt x="5759" y="5391"/>
                  <a:pt x="5759" y="5374"/>
                </a:cubicBezTo>
                <a:lnTo>
                  <a:pt x="5759" y="5299"/>
                </a:lnTo>
                <a:lnTo>
                  <a:pt x="5759" y="5172"/>
                </a:lnTo>
                <a:cubicBezTo>
                  <a:pt x="5759" y="5154"/>
                  <a:pt x="5759" y="5154"/>
                  <a:pt x="5737" y="5154"/>
                </a:cubicBezTo>
                <a:cubicBezTo>
                  <a:pt x="5732" y="5149"/>
                  <a:pt x="5729" y="5147"/>
                  <a:pt x="5726" y="5147"/>
                </a:cubicBezTo>
                <a:close/>
                <a:moveTo>
                  <a:pt x="13834" y="5299"/>
                </a:moveTo>
                <a:cubicBezTo>
                  <a:pt x="13834" y="5299"/>
                  <a:pt x="13816" y="5299"/>
                  <a:pt x="13816" y="5321"/>
                </a:cubicBezTo>
                <a:cubicBezTo>
                  <a:pt x="13781" y="5356"/>
                  <a:pt x="13724" y="5409"/>
                  <a:pt x="13689" y="5466"/>
                </a:cubicBezTo>
                <a:cubicBezTo>
                  <a:pt x="13672" y="5483"/>
                  <a:pt x="13672" y="5483"/>
                  <a:pt x="13689" y="5501"/>
                </a:cubicBezTo>
                <a:lnTo>
                  <a:pt x="13724" y="5501"/>
                </a:lnTo>
                <a:cubicBezTo>
                  <a:pt x="13764" y="5448"/>
                  <a:pt x="13799" y="5391"/>
                  <a:pt x="13851" y="5339"/>
                </a:cubicBezTo>
                <a:cubicBezTo>
                  <a:pt x="13851" y="5321"/>
                  <a:pt x="13851" y="5321"/>
                  <a:pt x="13834" y="5299"/>
                </a:cubicBezTo>
                <a:close/>
                <a:moveTo>
                  <a:pt x="3983" y="5321"/>
                </a:moveTo>
                <a:cubicBezTo>
                  <a:pt x="3983" y="5339"/>
                  <a:pt x="3965" y="5339"/>
                  <a:pt x="3983" y="5356"/>
                </a:cubicBezTo>
                <a:cubicBezTo>
                  <a:pt x="3983" y="5409"/>
                  <a:pt x="4005" y="5483"/>
                  <a:pt x="4005" y="5558"/>
                </a:cubicBezTo>
                <a:lnTo>
                  <a:pt x="4022" y="5575"/>
                </a:lnTo>
                <a:cubicBezTo>
                  <a:pt x="4040" y="5575"/>
                  <a:pt x="4040" y="5558"/>
                  <a:pt x="4040" y="5558"/>
                </a:cubicBezTo>
                <a:cubicBezTo>
                  <a:pt x="4040" y="5483"/>
                  <a:pt x="4022" y="5409"/>
                  <a:pt x="4022" y="5339"/>
                </a:cubicBezTo>
                <a:cubicBezTo>
                  <a:pt x="4022" y="5339"/>
                  <a:pt x="4005" y="5321"/>
                  <a:pt x="3983" y="5321"/>
                </a:cubicBezTo>
                <a:close/>
                <a:moveTo>
                  <a:pt x="13523" y="5650"/>
                </a:moveTo>
                <a:cubicBezTo>
                  <a:pt x="13470" y="5703"/>
                  <a:pt x="13435" y="5760"/>
                  <a:pt x="13378" y="5795"/>
                </a:cubicBezTo>
                <a:lnTo>
                  <a:pt x="13378" y="5830"/>
                </a:lnTo>
                <a:lnTo>
                  <a:pt x="13413" y="5830"/>
                </a:lnTo>
                <a:cubicBezTo>
                  <a:pt x="13452" y="5777"/>
                  <a:pt x="13505" y="5738"/>
                  <a:pt x="13562" y="5685"/>
                </a:cubicBezTo>
                <a:lnTo>
                  <a:pt x="13562" y="5650"/>
                </a:lnTo>
                <a:close/>
                <a:moveTo>
                  <a:pt x="5720" y="5593"/>
                </a:moveTo>
                <a:lnTo>
                  <a:pt x="5702" y="5611"/>
                </a:lnTo>
                <a:lnTo>
                  <a:pt x="5702" y="5830"/>
                </a:lnTo>
                <a:cubicBezTo>
                  <a:pt x="5702" y="5830"/>
                  <a:pt x="5702" y="5847"/>
                  <a:pt x="5720" y="5847"/>
                </a:cubicBezTo>
                <a:cubicBezTo>
                  <a:pt x="5737" y="5847"/>
                  <a:pt x="5737" y="5830"/>
                  <a:pt x="5737" y="5830"/>
                </a:cubicBezTo>
                <a:lnTo>
                  <a:pt x="5737" y="5611"/>
                </a:lnTo>
                <a:cubicBezTo>
                  <a:pt x="5737" y="5611"/>
                  <a:pt x="5737" y="5593"/>
                  <a:pt x="5720" y="5593"/>
                </a:cubicBezTo>
                <a:close/>
                <a:moveTo>
                  <a:pt x="4040" y="5777"/>
                </a:moveTo>
                <a:cubicBezTo>
                  <a:pt x="4022" y="5777"/>
                  <a:pt x="4022" y="5795"/>
                  <a:pt x="4022" y="5795"/>
                </a:cubicBezTo>
                <a:lnTo>
                  <a:pt x="4022" y="5812"/>
                </a:lnTo>
                <a:cubicBezTo>
                  <a:pt x="4005" y="5887"/>
                  <a:pt x="4005" y="5940"/>
                  <a:pt x="4005" y="5997"/>
                </a:cubicBezTo>
                <a:cubicBezTo>
                  <a:pt x="4005" y="6014"/>
                  <a:pt x="4005" y="6014"/>
                  <a:pt x="4022" y="6032"/>
                </a:cubicBezTo>
                <a:lnTo>
                  <a:pt x="4040" y="6014"/>
                </a:lnTo>
                <a:cubicBezTo>
                  <a:pt x="4040" y="5940"/>
                  <a:pt x="4057" y="5887"/>
                  <a:pt x="4057" y="5812"/>
                </a:cubicBezTo>
                <a:lnTo>
                  <a:pt x="4057" y="5795"/>
                </a:lnTo>
                <a:lnTo>
                  <a:pt x="4040" y="5777"/>
                </a:lnTo>
                <a:close/>
                <a:moveTo>
                  <a:pt x="13222" y="5963"/>
                </a:moveTo>
                <a:cubicBezTo>
                  <a:pt x="13214" y="5963"/>
                  <a:pt x="13205" y="5968"/>
                  <a:pt x="13194" y="5979"/>
                </a:cubicBezTo>
                <a:cubicBezTo>
                  <a:pt x="13158" y="6014"/>
                  <a:pt x="13106" y="6067"/>
                  <a:pt x="13049" y="6106"/>
                </a:cubicBezTo>
                <a:cubicBezTo>
                  <a:pt x="13049" y="6124"/>
                  <a:pt x="13031" y="6124"/>
                  <a:pt x="13049" y="6141"/>
                </a:cubicBezTo>
                <a:lnTo>
                  <a:pt x="13066" y="6141"/>
                </a:lnTo>
                <a:cubicBezTo>
                  <a:pt x="13123" y="6089"/>
                  <a:pt x="13176" y="6049"/>
                  <a:pt x="13233" y="5997"/>
                </a:cubicBezTo>
                <a:lnTo>
                  <a:pt x="13233" y="5979"/>
                </a:lnTo>
                <a:cubicBezTo>
                  <a:pt x="13233" y="5968"/>
                  <a:pt x="13229" y="5963"/>
                  <a:pt x="13222" y="5963"/>
                </a:cubicBezTo>
                <a:close/>
                <a:moveTo>
                  <a:pt x="5720" y="6049"/>
                </a:moveTo>
                <a:lnTo>
                  <a:pt x="5702" y="6067"/>
                </a:lnTo>
                <a:lnTo>
                  <a:pt x="5702" y="6286"/>
                </a:lnTo>
                <a:lnTo>
                  <a:pt x="5720" y="6308"/>
                </a:lnTo>
                <a:lnTo>
                  <a:pt x="5737" y="6308"/>
                </a:lnTo>
                <a:cubicBezTo>
                  <a:pt x="5737" y="6308"/>
                  <a:pt x="5759" y="6286"/>
                  <a:pt x="5759" y="6268"/>
                </a:cubicBezTo>
                <a:cubicBezTo>
                  <a:pt x="5759" y="6216"/>
                  <a:pt x="5737" y="6141"/>
                  <a:pt x="5737" y="6067"/>
                </a:cubicBezTo>
                <a:cubicBezTo>
                  <a:pt x="5737" y="6067"/>
                  <a:pt x="5737" y="6049"/>
                  <a:pt x="5720" y="6049"/>
                </a:cubicBezTo>
                <a:close/>
                <a:moveTo>
                  <a:pt x="12870" y="6261"/>
                </a:moveTo>
                <a:cubicBezTo>
                  <a:pt x="12867" y="6261"/>
                  <a:pt x="12865" y="6263"/>
                  <a:pt x="12865" y="6268"/>
                </a:cubicBezTo>
                <a:cubicBezTo>
                  <a:pt x="12812" y="6308"/>
                  <a:pt x="12755" y="6343"/>
                  <a:pt x="12702" y="6396"/>
                </a:cubicBezTo>
                <a:cubicBezTo>
                  <a:pt x="12685" y="6396"/>
                  <a:pt x="12685" y="6418"/>
                  <a:pt x="12685" y="6418"/>
                </a:cubicBezTo>
                <a:lnTo>
                  <a:pt x="12702" y="6435"/>
                </a:lnTo>
                <a:lnTo>
                  <a:pt x="12720" y="6418"/>
                </a:lnTo>
                <a:cubicBezTo>
                  <a:pt x="12777" y="6378"/>
                  <a:pt x="12830" y="6343"/>
                  <a:pt x="12887" y="6308"/>
                </a:cubicBezTo>
                <a:cubicBezTo>
                  <a:pt x="12887" y="6286"/>
                  <a:pt x="12904" y="6268"/>
                  <a:pt x="12887" y="6268"/>
                </a:cubicBezTo>
                <a:cubicBezTo>
                  <a:pt x="12887" y="6268"/>
                  <a:pt x="12877" y="6261"/>
                  <a:pt x="12870" y="6261"/>
                </a:cubicBezTo>
                <a:close/>
                <a:moveTo>
                  <a:pt x="3965" y="6216"/>
                </a:moveTo>
                <a:cubicBezTo>
                  <a:pt x="3948" y="6216"/>
                  <a:pt x="3948" y="6233"/>
                  <a:pt x="3948" y="6233"/>
                </a:cubicBezTo>
                <a:cubicBezTo>
                  <a:pt x="3913" y="6308"/>
                  <a:pt x="3895" y="6361"/>
                  <a:pt x="3873" y="6418"/>
                </a:cubicBezTo>
                <a:cubicBezTo>
                  <a:pt x="3856" y="6435"/>
                  <a:pt x="3856" y="6453"/>
                  <a:pt x="3873" y="6453"/>
                </a:cubicBezTo>
                <a:cubicBezTo>
                  <a:pt x="3895" y="6453"/>
                  <a:pt x="3895" y="6453"/>
                  <a:pt x="3913" y="6435"/>
                </a:cubicBezTo>
                <a:cubicBezTo>
                  <a:pt x="3930" y="6378"/>
                  <a:pt x="3965" y="6308"/>
                  <a:pt x="3983" y="6251"/>
                </a:cubicBezTo>
                <a:cubicBezTo>
                  <a:pt x="3983" y="6233"/>
                  <a:pt x="3983" y="6233"/>
                  <a:pt x="3965" y="6216"/>
                </a:cubicBezTo>
                <a:close/>
                <a:moveTo>
                  <a:pt x="12509" y="6532"/>
                </a:moveTo>
                <a:cubicBezTo>
                  <a:pt x="12505" y="6532"/>
                  <a:pt x="12501" y="6536"/>
                  <a:pt x="12501" y="6545"/>
                </a:cubicBezTo>
                <a:cubicBezTo>
                  <a:pt x="12448" y="6580"/>
                  <a:pt x="12391" y="6615"/>
                  <a:pt x="12316" y="6654"/>
                </a:cubicBezTo>
                <a:lnTo>
                  <a:pt x="12316" y="6672"/>
                </a:lnTo>
                <a:lnTo>
                  <a:pt x="12338" y="6690"/>
                </a:lnTo>
                <a:lnTo>
                  <a:pt x="12356" y="6690"/>
                </a:lnTo>
                <a:cubicBezTo>
                  <a:pt x="12408" y="6654"/>
                  <a:pt x="12465" y="6615"/>
                  <a:pt x="12518" y="6562"/>
                </a:cubicBezTo>
                <a:cubicBezTo>
                  <a:pt x="12536" y="6562"/>
                  <a:pt x="12536" y="6545"/>
                  <a:pt x="12518" y="6545"/>
                </a:cubicBezTo>
                <a:cubicBezTo>
                  <a:pt x="12518" y="6536"/>
                  <a:pt x="12514" y="6532"/>
                  <a:pt x="12509" y="6532"/>
                </a:cubicBezTo>
                <a:close/>
                <a:moveTo>
                  <a:pt x="5737" y="6505"/>
                </a:moveTo>
                <a:cubicBezTo>
                  <a:pt x="5720" y="6505"/>
                  <a:pt x="5720" y="6505"/>
                  <a:pt x="5720" y="6527"/>
                </a:cubicBezTo>
                <a:lnTo>
                  <a:pt x="5720" y="6725"/>
                </a:lnTo>
                <a:cubicBezTo>
                  <a:pt x="5720" y="6747"/>
                  <a:pt x="5737" y="6747"/>
                  <a:pt x="5737" y="6747"/>
                </a:cubicBezTo>
                <a:cubicBezTo>
                  <a:pt x="5759" y="6747"/>
                  <a:pt x="5759" y="6747"/>
                  <a:pt x="5759" y="6725"/>
                </a:cubicBezTo>
                <a:lnTo>
                  <a:pt x="5759" y="6527"/>
                </a:lnTo>
                <a:cubicBezTo>
                  <a:pt x="5759" y="6505"/>
                  <a:pt x="5737" y="6505"/>
                  <a:pt x="5737" y="6505"/>
                </a:cubicBezTo>
                <a:close/>
                <a:moveTo>
                  <a:pt x="3755" y="6620"/>
                </a:moveTo>
                <a:cubicBezTo>
                  <a:pt x="3750" y="6620"/>
                  <a:pt x="3746" y="6626"/>
                  <a:pt x="3746" y="6637"/>
                </a:cubicBezTo>
                <a:cubicBezTo>
                  <a:pt x="3711" y="6690"/>
                  <a:pt x="3676" y="6747"/>
                  <a:pt x="3619" y="6799"/>
                </a:cubicBezTo>
                <a:lnTo>
                  <a:pt x="3619" y="6817"/>
                </a:lnTo>
                <a:lnTo>
                  <a:pt x="3636" y="6834"/>
                </a:lnTo>
                <a:lnTo>
                  <a:pt x="3654" y="6817"/>
                </a:lnTo>
                <a:cubicBezTo>
                  <a:pt x="3693" y="6764"/>
                  <a:pt x="3746" y="6707"/>
                  <a:pt x="3786" y="6654"/>
                </a:cubicBezTo>
                <a:cubicBezTo>
                  <a:pt x="3786" y="6654"/>
                  <a:pt x="3786" y="6637"/>
                  <a:pt x="3764" y="6637"/>
                </a:cubicBezTo>
                <a:cubicBezTo>
                  <a:pt x="3764" y="6626"/>
                  <a:pt x="3759" y="6620"/>
                  <a:pt x="3755" y="6620"/>
                </a:cubicBezTo>
                <a:close/>
                <a:moveTo>
                  <a:pt x="12119" y="6782"/>
                </a:moveTo>
                <a:cubicBezTo>
                  <a:pt x="12062" y="6817"/>
                  <a:pt x="12009" y="6856"/>
                  <a:pt x="11952" y="6891"/>
                </a:cubicBezTo>
                <a:cubicBezTo>
                  <a:pt x="11935" y="6891"/>
                  <a:pt x="11935" y="6909"/>
                  <a:pt x="11935" y="6926"/>
                </a:cubicBezTo>
                <a:lnTo>
                  <a:pt x="11970" y="6926"/>
                </a:lnTo>
                <a:cubicBezTo>
                  <a:pt x="12027" y="6891"/>
                  <a:pt x="12079" y="6856"/>
                  <a:pt x="12137" y="6817"/>
                </a:cubicBezTo>
                <a:cubicBezTo>
                  <a:pt x="12154" y="6817"/>
                  <a:pt x="12154" y="6799"/>
                  <a:pt x="12154" y="6799"/>
                </a:cubicBezTo>
                <a:cubicBezTo>
                  <a:pt x="12137" y="6782"/>
                  <a:pt x="12137" y="6782"/>
                  <a:pt x="12119" y="6782"/>
                </a:cubicBezTo>
                <a:close/>
                <a:moveTo>
                  <a:pt x="3465" y="6970"/>
                </a:moveTo>
                <a:cubicBezTo>
                  <a:pt x="3461" y="6970"/>
                  <a:pt x="3457" y="6975"/>
                  <a:pt x="3457" y="6983"/>
                </a:cubicBezTo>
                <a:cubicBezTo>
                  <a:pt x="3400" y="7018"/>
                  <a:pt x="3347" y="7054"/>
                  <a:pt x="3290" y="7111"/>
                </a:cubicBezTo>
                <a:lnTo>
                  <a:pt x="3290" y="7128"/>
                </a:lnTo>
                <a:lnTo>
                  <a:pt x="3307" y="7146"/>
                </a:lnTo>
                <a:lnTo>
                  <a:pt x="3325" y="7146"/>
                </a:lnTo>
                <a:cubicBezTo>
                  <a:pt x="3382" y="7093"/>
                  <a:pt x="3435" y="7054"/>
                  <a:pt x="3474" y="7001"/>
                </a:cubicBezTo>
                <a:cubicBezTo>
                  <a:pt x="3492" y="7001"/>
                  <a:pt x="3492" y="6983"/>
                  <a:pt x="3474" y="6983"/>
                </a:cubicBezTo>
                <a:cubicBezTo>
                  <a:pt x="3474" y="6975"/>
                  <a:pt x="3470" y="6970"/>
                  <a:pt x="3465" y="6970"/>
                </a:cubicBezTo>
                <a:close/>
                <a:moveTo>
                  <a:pt x="11733" y="7018"/>
                </a:moveTo>
                <a:cubicBezTo>
                  <a:pt x="11680" y="7054"/>
                  <a:pt x="11606" y="7093"/>
                  <a:pt x="11549" y="7111"/>
                </a:cubicBezTo>
                <a:cubicBezTo>
                  <a:pt x="11549" y="7128"/>
                  <a:pt x="11531" y="7128"/>
                  <a:pt x="11549" y="7146"/>
                </a:cubicBezTo>
                <a:cubicBezTo>
                  <a:pt x="11549" y="7146"/>
                  <a:pt x="11549" y="7163"/>
                  <a:pt x="11571" y="7163"/>
                </a:cubicBezTo>
                <a:lnTo>
                  <a:pt x="11571" y="7146"/>
                </a:lnTo>
                <a:cubicBezTo>
                  <a:pt x="11623" y="7128"/>
                  <a:pt x="11698" y="7093"/>
                  <a:pt x="11751" y="7054"/>
                </a:cubicBezTo>
                <a:cubicBezTo>
                  <a:pt x="11768" y="7054"/>
                  <a:pt x="11768" y="7036"/>
                  <a:pt x="11751" y="7018"/>
                </a:cubicBezTo>
                <a:close/>
                <a:moveTo>
                  <a:pt x="5759" y="6966"/>
                </a:moveTo>
                <a:cubicBezTo>
                  <a:pt x="5737" y="6966"/>
                  <a:pt x="5737" y="6966"/>
                  <a:pt x="5737" y="6983"/>
                </a:cubicBezTo>
                <a:lnTo>
                  <a:pt x="5737" y="7185"/>
                </a:lnTo>
                <a:cubicBezTo>
                  <a:pt x="5737" y="7203"/>
                  <a:pt x="5737" y="7203"/>
                  <a:pt x="5759" y="7203"/>
                </a:cubicBezTo>
                <a:cubicBezTo>
                  <a:pt x="5777" y="7203"/>
                  <a:pt x="5777" y="7203"/>
                  <a:pt x="5777" y="7185"/>
                </a:cubicBezTo>
                <a:lnTo>
                  <a:pt x="5777" y="6983"/>
                </a:lnTo>
                <a:cubicBezTo>
                  <a:pt x="5777" y="6966"/>
                  <a:pt x="5759" y="6966"/>
                  <a:pt x="5759" y="6966"/>
                </a:cubicBezTo>
                <a:close/>
                <a:moveTo>
                  <a:pt x="11329" y="7238"/>
                </a:moveTo>
                <a:cubicBezTo>
                  <a:pt x="11277" y="7255"/>
                  <a:pt x="11220" y="7295"/>
                  <a:pt x="11150" y="7330"/>
                </a:cubicBezTo>
                <a:cubicBezTo>
                  <a:pt x="11150" y="7330"/>
                  <a:pt x="11132" y="7347"/>
                  <a:pt x="11150" y="7347"/>
                </a:cubicBezTo>
                <a:cubicBezTo>
                  <a:pt x="11150" y="7365"/>
                  <a:pt x="11150" y="7365"/>
                  <a:pt x="11167" y="7365"/>
                </a:cubicBezTo>
                <a:cubicBezTo>
                  <a:pt x="11242" y="7330"/>
                  <a:pt x="11294" y="7295"/>
                  <a:pt x="11351" y="7273"/>
                </a:cubicBezTo>
                <a:cubicBezTo>
                  <a:pt x="11369" y="7273"/>
                  <a:pt x="11369" y="7255"/>
                  <a:pt x="11369" y="7238"/>
                </a:cubicBezTo>
                <a:close/>
                <a:moveTo>
                  <a:pt x="3106" y="7255"/>
                </a:moveTo>
                <a:cubicBezTo>
                  <a:pt x="3053" y="7295"/>
                  <a:pt x="2996" y="7330"/>
                  <a:pt x="2926" y="7365"/>
                </a:cubicBezTo>
                <a:lnTo>
                  <a:pt x="2926" y="7404"/>
                </a:lnTo>
                <a:lnTo>
                  <a:pt x="2961" y="7404"/>
                </a:lnTo>
                <a:cubicBezTo>
                  <a:pt x="3018" y="7365"/>
                  <a:pt x="3071" y="7330"/>
                  <a:pt x="3128" y="7295"/>
                </a:cubicBezTo>
                <a:cubicBezTo>
                  <a:pt x="3128" y="7273"/>
                  <a:pt x="3145" y="7273"/>
                  <a:pt x="3128" y="7255"/>
                </a:cubicBezTo>
                <a:close/>
                <a:moveTo>
                  <a:pt x="10930" y="7440"/>
                </a:moveTo>
                <a:cubicBezTo>
                  <a:pt x="10873" y="7475"/>
                  <a:pt x="10803" y="7492"/>
                  <a:pt x="10746" y="7532"/>
                </a:cubicBezTo>
                <a:cubicBezTo>
                  <a:pt x="10729" y="7532"/>
                  <a:pt x="10729" y="7549"/>
                  <a:pt x="10729" y="7549"/>
                </a:cubicBezTo>
                <a:cubicBezTo>
                  <a:pt x="10729" y="7567"/>
                  <a:pt x="10746" y="7567"/>
                  <a:pt x="10746" y="7567"/>
                </a:cubicBezTo>
                <a:lnTo>
                  <a:pt x="10764" y="7567"/>
                </a:lnTo>
                <a:cubicBezTo>
                  <a:pt x="10821" y="7532"/>
                  <a:pt x="10891" y="7514"/>
                  <a:pt x="10948" y="7475"/>
                </a:cubicBezTo>
                <a:cubicBezTo>
                  <a:pt x="10965" y="7475"/>
                  <a:pt x="10965" y="7457"/>
                  <a:pt x="10965" y="7440"/>
                </a:cubicBezTo>
                <a:close/>
                <a:moveTo>
                  <a:pt x="2724" y="7492"/>
                </a:moveTo>
                <a:cubicBezTo>
                  <a:pt x="2667" y="7532"/>
                  <a:pt x="2614" y="7567"/>
                  <a:pt x="2540" y="7602"/>
                </a:cubicBezTo>
                <a:cubicBezTo>
                  <a:pt x="2522" y="7602"/>
                  <a:pt x="2522" y="7624"/>
                  <a:pt x="2540" y="7624"/>
                </a:cubicBezTo>
                <a:cubicBezTo>
                  <a:pt x="2540" y="7641"/>
                  <a:pt x="2540" y="7641"/>
                  <a:pt x="2557" y="7641"/>
                </a:cubicBezTo>
                <a:cubicBezTo>
                  <a:pt x="2632" y="7602"/>
                  <a:pt x="2689" y="7567"/>
                  <a:pt x="2742" y="7532"/>
                </a:cubicBezTo>
                <a:cubicBezTo>
                  <a:pt x="2742" y="7532"/>
                  <a:pt x="2759" y="7514"/>
                  <a:pt x="2742" y="7514"/>
                </a:cubicBezTo>
                <a:cubicBezTo>
                  <a:pt x="2742" y="7492"/>
                  <a:pt x="2724" y="7492"/>
                  <a:pt x="2724" y="7492"/>
                </a:cubicBezTo>
                <a:close/>
                <a:moveTo>
                  <a:pt x="5759" y="7404"/>
                </a:moveTo>
                <a:cubicBezTo>
                  <a:pt x="5759" y="7404"/>
                  <a:pt x="5737" y="7422"/>
                  <a:pt x="5737" y="7440"/>
                </a:cubicBezTo>
                <a:cubicBezTo>
                  <a:pt x="5737" y="7492"/>
                  <a:pt x="5737" y="7567"/>
                  <a:pt x="5759" y="7641"/>
                </a:cubicBezTo>
                <a:cubicBezTo>
                  <a:pt x="5759" y="7641"/>
                  <a:pt x="5759" y="7659"/>
                  <a:pt x="5777" y="7659"/>
                </a:cubicBezTo>
                <a:lnTo>
                  <a:pt x="5794" y="7641"/>
                </a:lnTo>
                <a:lnTo>
                  <a:pt x="5794" y="7440"/>
                </a:lnTo>
                <a:cubicBezTo>
                  <a:pt x="5794" y="7422"/>
                  <a:pt x="5777" y="7404"/>
                  <a:pt x="5759" y="7404"/>
                </a:cubicBezTo>
                <a:close/>
                <a:moveTo>
                  <a:pt x="10527" y="7624"/>
                </a:moveTo>
                <a:cubicBezTo>
                  <a:pt x="10452" y="7659"/>
                  <a:pt x="10400" y="7694"/>
                  <a:pt x="10325" y="7711"/>
                </a:cubicBezTo>
                <a:lnTo>
                  <a:pt x="10325" y="7751"/>
                </a:lnTo>
                <a:lnTo>
                  <a:pt x="10343" y="7751"/>
                </a:lnTo>
                <a:cubicBezTo>
                  <a:pt x="10417" y="7733"/>
                  <a:pt x="10474" y="7694"/>
                  <a:pt x="10544" y="7659"/>
                </a:cubicBezTo>
                <a:lnTo>
                  <a:pt x="10544" y="7641"/>
                </a:lnTo>
                <a:cubicBezTo>
                  <a:pt x="10544" y="7624"/>
                  <a:pt x="10527" y="7624"/>
                  <a:pt x="10527" y="7624"/>
                </a:cubicBezTo>
                <a:close/>
                <a:moveTo>
                  <a:pt x="2321" y="7711"/>
                </a:moveTo>
                <a:cubicBezTo>
                  <a:pt x="2268" y="7751"/>
                  <a:pt x="2193" y="7786"/>
                  <a:pt x="2141" y="7804"/>
                </a:cubicBezTo>
                <a:cubicBezTo>
                  <a:pt x="2141" y="7821"/>
                  <a:pt x="2119" y="7821"/>
                  <a:pt x="2141" y="7843"/>
                </a:cubicBezTo>
                <a:cubicBezTo>
                  <a:pt x="2141" y="7843"/>
                  <a:pt x="2141" y="7861"/>
                  <a:pt x="2158" y="7861"/>
                </a:cubicBezTo>
                <a:lnTo>
                  <a:pt x="2158" y="7843"/>
                </a:lnTo>
                <a:cubicBezTo>
                  <a:pt x="2228" y="7821"/>
                  <a:pt x="2285" y="7786"/>
                  <a:pt x="2338" y="7751"/>
                </a:cubicBezTo>
                <a:cubicBezTo>
                  <a:pt x="2360" y="7751"/>
                  <a:pt x="2360" y="7733"/>
                  <a:pt x="2360" y="7733"/>
                </a:cubicBezTo>
                <a:cubicBezTo>
                  <a:pt x="2338" y="7711"/>
                  <a:pt x="2338" y="7711"/>
                  <a:pt x="2321" y="7711"/>
                </a:cubicBezTo>
                <a:close/>
                <a:moveTo>
                  <a:pt x="10119" y="7813"/>
                </a:moveTo>
                <a:cubicBezTo>
                  <a:pt x="10116" y="7813"/>
                  <a:pt x="10112" y="7815"/>
                  <a:pt x="10106" y="7821"/>
                </a:cubicBezTo>
                <a:cubicBezTo>
                  <a:pt x="10053" y="7843"/>
                  <a:pt x="9979" y="7878"/>
                  <a:pt x="9926" y="7896"/>
                </a:cubicBezTo>
                <a:cubicBezTo>
                  <a:pt x="9904" y="7913"/>
                  <a:pt x="9904" y="7913"/>
                  <a:pt x="9904" y="7931"/>
                </a:cubicBezTo>
                <a:lnTo>
                  <a:pt x="9926" y="7953"/>
                </a:lnTo>
                <a:lnTo>
                  <a:pt x="9943" y="7953"/>
                </a:lnTo>
                <a:cubicBezTo>
                  <a:pt x="9996" y="7913"/>
                  <a:pt x="10071" y="7878"/>
                  <a:pt x="10123" y="7861"/>
                </a:cubicBezTo>
                <a:cubicBezTo>
                  <a:pt x="10145" y="7861"/>
                  <a:pt x="10145" y="7843"/>
                  <a:pt x="10145" y="7821"/>
                </a:cubicBezTo>
                <a:cubicBezTo>
                  <a:pt x="10131" y="7821"/>
                  <a:pt x="10126" y="7813"/>
                  <a:pt x="10119" y="7813"/>
                </a:cubicBezTo>
                <a:close/>
                <a:moveTo>
                  <a:pt x="1921" y="7931"/>
                </a:moveTo>
                <a:cubicBezTo>
                  <a:pt x="1864" y="7970"/>
                  <a:pt x="1790" y="8005"/>
                  <a:pt x="1737" y="8023"/>
                </a:cubicBezTo>
                <a:lnTo>
                  <a:pt x="1737" y="8062"/>
                </a:lnTo>
                <a:lnTo>
                  <a:pt x="1755" y="8062"/>
                </a:lnTo>
                <a:cubicBezTo>
                  <a:pt x="1812" y="8040"/>
                  <a:pt x="1882" y="8005"/>
                  <a:pt x="1939" y="7970"/>
                </a:cubicBezTo>
                <a:cubicBezTo>
                  <a:pt x="1957" y="7970"/>
                  <a:pt x="1957" y="7953"/>
                  <a:pt x="1957" y="7931"/>
                </a:cubicBezTo>
                <a:close/>
                <a:moveTo>
                  <a:pt x="5777" y="7861"/>
                </a:moveTo>
                <a:cubicBezTo>
                  <a:pt x="5759" y="7861"/>
                  <a:pt x="5759" y="7878"/>
                  <a:pt x="5759" y="7878"/>
                </a:cubicBezTo>
                <a:lnTo>
                  <a:pt x="5759" y="8097"/>
                </a:lnTo>
                <a:cubicBezTo>
                  <a:pt x="5759" y="8097"/>
                  <a:pt x="5759" y="8115"/>
                  <a:pt x="5777" y="8115"/>
                </a:cubicBezTo>
                <a:lnTo>
                  <a:pt x="5794" y="8097"/>
                </a:lnTo>
                <a:lnTo>
                  <a:pt x="5794" y="7878"/>
                </a:lnTo>
                <a:lnTo>
                  <a:pt x="5777" y="7861"/>
                </a:lnTo>
                <a:close/>
                <a:moveTo>
                  <a:pt x="9707" y="8005"/>
                </a:moveTo>
                <a:cubicBezTo>
                  <a:pt x="9632" y="8040"/>
                  <a:pt x="9575" y="8062"/>
                  <a:pt x="9505" y="8097"/>
                </a:cubicBezTo>
                <a:lnTo>
                  <a:pt x="9505" y="8133"/>
                </a:lnTo>
                <a:lnTo>
                  <a:pt x="9522" y="8133"/>
                </a:lnTo>
                <a:cubicBezTo>
                  <a:pt x="9597" y="8115"/>
                  <a:pt x="9650" y="8080"/>
                  <a:pt x="9724" y="8040"/>
                </a:cubicBezTo>
                <a:lnTo>
                  <a:pt x="9724" y="8023"/>
                </a:lnTo>
                <a:cubicBezTo>
                  <a:pt x="9724" y="8005"/>
                  <a:pt x="9707" y="8005"/>
                  <a:pt x="9707" y="8005"/>
                </a:cubicBezTo>
                <a:close/>
                <a:moveTo>
                  <a:pt x="1535" y="8150"/>
                </a:moveTo>
                <a:cubicBezTo>
                  <a:pt x="1461" y="8190"/>
                  <a:pt x="1408" y="8225"/>
                  <a:pt x="1351" y="8260"/>
                </a:cubicBezTo>
                <a:cubicBezTo>
                  <a:pt x="1334" y="8260"/>
                  <a:pt x="1334" y="8282"/>
                  <a:pt x="1351" y="8299"/>
                </a:cubicBezTo>
                <a:lnTo>
                  <a:pt x="1373" y="8299"/>
                </a:lnTo>
                <a:cubicBezTo>
                  <a:pt x="1426" y="8260"/>
                  <a:pt x="1483" y="8225"/>
                  <a:pt x="1553" y="8190"/>
                </a:cubicBezTo>
                <a:lnTo>
                  <a:pt x="1553" y="8150"/>
                </a:lnTo>
                <a:close/>
                <a:moveTo>
                  <a:pt x="9286" y="8207"/>
                </a:moveTo>
                <a:cubicBezTo>
                  <a:pt x="9229" y="8242"/>
                  <a:pt x="9158" y="8282"/>
                  <a:pt x="9101" y="8299"/>
                </a:cubicBezTo>
                <a:lnTo>
                  <a:pt x="9101" y="8334"/>
                </a:lnTo>
                <a:cubicBezTo>
                  <a:pt x="9101" y="8334"/>
                  <a:pt x="9101" y="8352"/>
                  <a:pt x="9119" y="8352"/>
                </a:cubicBezTo>
                <a:lnTo>
                  <a:pt x="9119" y="8334"/>
                </a:lnTo>
                <a:cubicBezTo>
                  <a:pt x="9193" y="8317"/>
                  <a:pt x="9246" y="8282"/>
                  <a:pt x="9303" y="8242"/>
                </a:cubicBezTo>
                <a:cubicBezTo>
                  <a:pt x="9321" y="8242"/>
                  <a:pt x="9321" y="8225"/>
                  <a:pt x="9321" y="8225"/>
                </a:cubicBezTo>
                <a:cubicBezTo>
                  <a:pt x="9321" y="8207"/>
                  <a:pt x="9303" y="8207"/>
                  <a:pt x="9286" y="8207"/>
                </a:cubicBezTo>
                <a:close/>
                <a:moveTo>
                  <a:pt x="1163" y="8396"/>
                </a:moveTo>
                <a:cubicBezTo>
                  <a:pt x="1158" y="8396"/>
                  <a:pt x="1154" y="8400"/>
                  <a:pt x="1154" y="8409"/>
                </a:cubicBezTo>
                <a:cubicBezTo>
                  <a:pt x="1132" y="8409"/>
                  <a:pt x="1114" y="8426"/>
                  <a:pt x="1097" y="8444"/>
                </a:cubicBezTo>
                <a:cubicBezTo>
                  <a:pt x="1062" y="8461"/>
                  <a:pt x="1022" y="8501"/>
                  <a:pt x="987" y="8536"/>
                </a:cubicBezTo>
                <a:cubicBezTo>
                  <a:pt x="970" y="8536"/>
                  <a:pt x="970" y="8554"/>
                  <a:pt x="987" y="8571"/>
                </a:cubicBezTo>
                <a:lnTo>
                  <a:pt x="1005" y="8571"/>
                </a:lnTo>
                <a:cubicBezTo>
                  <a:pt x="1062" y="8536"/>
                  <a:pt x="1097" y="8501"/>
                  <a:pt x="1132" y="8461"/>
                </a:cubicBezTo>
                <a:cubicBezTo>
                  <a:pt x="1154" y="8461"/>
                  <a:pt x="1154" y="8444"/>
                  <a:pt x="1171" y="8444"/>
                </a:cubicBezTo>
                <a:cubicBezTo>
                  <a:pt x="1189" y="8426"/>
                  <a:pt x="1189" y="8409"/>
                  <a:pt x="1171" y="8409"/>
                </a:cubicBezTo>
                <a:cubicBezTo>
                  <a:pt x="1171" y="8400"/>
                  <a:pt x="1167" y="8396"/>
                  <a:pt x="1163" y="8396"/>
                </a:cubicBezTo>
                <a:close/>
                <a:moveTo>
                  <a:pt x="5777" y="8317"/>
                </a:moveTo>
                <a:cubicBezTo>
                  <a:pt x="5759" y="8317"/>
                  <a:pt x="5737" y="8334"/>
                  <a:pt x="5737" y="8334"/>
                </a:cubicBezTo>
                <a:lnTo>
                  <a:pt x="5737" y="8409"/>
                </a:lnTo>
                <a:lnTo>
                  <a:pt x="5737" y="8536"/>
                </a:lnTo>
                <a:cubicBezTo>
                  <a:pt x="5737" y="8554"/>
                  <a:pt x="5737" y="8571"/>
                  <a:pt x="5759" y="8571"/>
                </a:cubicBezTo>
                <a:cubicBezTo>
                  <a:pt x="5777" y="8571"/>
                  <a:pt x="5777" y="8554"/>
                  <a:pt x="5777" y="8554"/>
                </a:cubicBezTo>
                <a:lnTo>
                  <a:pt x="5777" y="8409"/>
                </a:lnTo>
                <a:cubicBezTo>
                  <a:pt x="5794" y="8391"/>
                  <a:pt x="5794" y="8352"/>
                  <a:pt x="5794" y="8334"/>
                </a:cubicBezTo>
                <a:lnTo>
                  <a:pt x="5777" y="8317"/>
                </a:lnTo>
                <a:close/>
                <a:moveTo>
                  <a:pt x="8882" y="8426"/>
                </a:moveTo>
                <a:cubicBezTo>
                  <a:pt x="8829" y="8461"/>
                  <a:pt x="8772" y="8501"/>
                  <a:pt x="8720" y="8536"/>
                </a:cubicBezTo>
                <a:cubicBezTo>
                  <a:pt x="8698" y="8536"/>
                  <a:pt x="8698" y="8554"/>
                  <a:pt x="8698" y="8554"/>
                </a:cubicBezTo>
                <a:lnTo>
                  <a:pt x="8720" y="8571"/>
                </a:lnTo>
                <a:lnTo>
                  <a:pt x="8737" y="8571"/>
                </a:lnTo>
                <a:cubicBezTo>
                  <a:pt x="8790" y="8536"/>
                  <a:pt x="8847" y="8501"/>
                  <a:pt x="8917" y="8461"/>
                </a:cubicBezTo>
                <a:lnTo>
                  <a:pt x="8917" y="8426"/>
                </a:lnTo>
                <a:close/>
                <a:moveTo>
                  <a:pt x="8500" y="8663"/>
                </a:moveTo>
                <a:cubicBezTo>
                  <a:pt x="8443" y="8698"/>
                  <a:pt x="8391" y="8738"/>
                  <a:pt x="8334" y="8790"/>
                </a:cubicBezTo>
                <a:cubicBezTo>
                  <a:pt x="8316" y="8790"/>
                  <a:pt x="8316" y="8808"/>
                  <a:pt x="8334" y="8808"/>
                </a:cubicBezTo>
                <a:lnTo>
                  <a:pt x="8351" y="8830"/>
                </a:lnTo>
                <a:lnTo>
                  <a:pt x="8351" y="8808"/>
                </a:lnTo>
                <a:cubicBezTo>
                  <a:pt x="8408" y="8773"/>
                  <a:pt x="8461" y="8738"/>
                  <a:pt x="8518" y="8698"/>
                </a:cubicBezTo>
                <a:cubicBezTo>
                  <a:pt x="8536" y="8698"/>
                  <a:pt x="8536" y="8681"/>
                  <a:pt x="8536" y="8663"/>
                </a:cubicBezTo>
                <a:close/>
                <a:moveTo>
                  <a:pt x="803" y="8698"/>
                </a:moveTo>
                <a:cubicBezTo>
                  <a:pt x="750" y="8755"/>
                  <a:pt x="715" y="8808"/>
                  <a:pt x="658" y="8865"/>
                </a:cubicBezTo>
                <a:cubicBezTo>
                  <a:pt x="658" y="8865"/>
                  <a:pt x="658" y="8883"/>
                  <a:pt x="676" y="8883"/>
                </a:cubicBezTo>
                <a:lnTo>
                  <a:pt x="676" y="8900"/>
                </a:lnTo>
                <a:lnTo>
                  <a:pt x="693" y="8883"/>
                </a:lnTo>
                <a:cubicBezTo>
                  <a:pt x="750" y="8830"/>
                  <a:pt x="785" y="8790"/>
                  <a:pt x="842" y="8738"/>
                </a:cubicBezTo>
                <a:lnTo>
                  <a:pt x="842" y="8698"/>
                </a:lnTo>
                <a:close/>
                <a:moveTo>
                  <a:pt x="5737" y="8773"/>
                </a:moveTo>
                <a:cubicBezTo>
                  <a:pt x="5737" y="8773"/>
                  <a:pt x="5720" y="8773"/>
                  <a:pt x="5720" y="8790"/>
                </a:cubicBezTo>
                <a:cubicBezTo>
                  <a:pt x="5720" y="8865"/>
                  <a:pt x="5702" y="8918"/>
                  <a:pt x="5702" y="8992"/>
                </a:cubicBezTo>
                <a:cubicBezTo>
                  <a:pt x="5702" y="9010"/>
                  <a:pt x="5702" y="9010"/>
                  <a:pt x="5720" y="9010"/>
                </a:cubicBezTo>
                <a:cubicBezTo>
                  <a:pt x="5737" y="9010"/>
                  <a:pt x="5737" y="9010"/>
                  <a:pt x="5737" y="8992"/>
                </a:cubicBezTo>
                <a:cubicBezTo>
                  <a:pt x="5759" y="8940"/>
                  <a:pt x="5759" y="8865"/>
                  <a:pt x="5759" y="8790"/>
                </a:cubicBezTo>
                <a:cubicBezTo>
                  <a:pt x="5759" y="8773"/>
                  <a:pt x="5759" y="8773"/>
                  <a:pt x="5737" y="8773"/>
                </a:cubicBezTo>
                <a:close/>
                <a:moveTo>
                  <a:pt x="8150" y="8923"/>
                </a:moveTo>
                <a:cubicBezTo>
                  <a:pt x="8145" y="8923"/>
                  <a:pt x="8141" y="8929"/>
                  <a:pt x="8132" y="8940"/>
                </a:cubicBezTo>
                <a:cubicBezTo>
                  <a:pt x="8079" y="8975"/>
                  <a:pt x="8022" y="9027"/>
                  <a:pt x="7970" y="9067"/>
                </a:cubicBezTo>
                <a:lnTo>
                  <a:pt x="7970" y="9102"/>
                </a:lnTo>
                <a:lnTo>
                  <a:pt x="8005" y="9102"/>
                </a:lnTo>
                <a:lnTo>
                  <a:pt x="8150" y="8957"/>
                </a:lnTo>
                <a:cubicBezTo>
                  <a:pt x="8172" y="8957"/>
                  <a:pt x="8172" y="8940"/>
                  <a:pt x="8172" y="8940"/>
                </a:cubicBezTo>
                <a:cubicBezTo>
                  <a:pt x="8161" y="8929"/>
                  <a:pt x="8155" y="8923"/>
                  <a:pt x="8150" y="8923"/>
                </a:cubicBezTo>
                <a:close/>
                <a:moveTo>
                  <a:pt x="514" y="9049"/>
                </a:moveTo>
                <a:cubicBezTo>
                  <a:pt x="474" y="9119"/>
                  <a:pt x="439" y="9176"/>
                  <a:pt x="404" y="9229"/>
                </a:cubicBezTo>
                <a:cubicBezTo>
                  <a:pt x="386" y="9229"/>
                  <a:pt x="404" y="9247"/>
                  <a:pt x="404" y="9247"/>
                </a:cubicBezTo>
                <a:lnTo>
                  <a:pt x="421" y="9268"/>
                </a:lnTo>
                <a:cubicBezTo>
                  <a:pt x="421" y="9268"/>
                  <a:pt x="421" y="9247"/>
                  <a:pt x="439" y="9247"/>
                </a:cubicBezTo>
                <a:cubicBezTo>
                  <a:pt x="474" y="9194"/>
                  <a:pt x="514" y="9137"/>
                  <a:pt x="549" y="9084"/>
                </a:cubicBezTo>
                <a:lnTo>
                  <a:pt x="549" y="9049"/>
                </a:lnTo>
                <a:close/>
                <a:moveTo>
                  <a:pt x="7786" y="9229"/>
                </a:moveTo>
                <a:cubicBezTo>
                  <a:pt x="7750" y="9286"/>
                  <a:pt x="7693" y="9339"/>
                  <a:pt x="7641" y="9378"/>
                </a:cubicBezTo>
                <a:cubicBezTo>
                  <a:pt x="7641" y="9396"/>
                  <a:pt x="7641" y="9396"/>
                  <a:pt x="7658" y="9413"/>
                </a:cubicBezTo>
                <a:lnTo>
                  <a:pt x="7676" y="9413"/>
                </a:lnTo>
                <a:cubicBezTo>
                  <a:pt x="7733" y="9356"/>
                  <a:pt x="7768" y="9304"/>
                  <a:pt x="7821" y="9268"/>
                </a:cubicBezTo>
                <a:lnTo>
                  <a:pt x="7821" y="9229"/>
                </a:lnTo>
                <a:close/>
                <a:moveTo>
                  <a:pt x="5702" y="9211"/>
                </a:moveTo>
                <a:cubicBezTo>
                  <a:pt x="5685" y="9211"/>
                  <a:pt x="5667" y="9229"/>
                  <a:pt x="5667" y="9229"/>
                </a:cubicBezTo>
                <a:cubicBezTo>
                  <a:pt x="5667" y="9304"/>
                  <a:pt x="5650" y="9378"/>
                  <a:pt x="5628" y="9448"/>
                </a:cubicBezTo>
                <a:lnTo>
                  <a:pt x="5650" y="9466"/>
                </a:lnTo>
                <a:lnTo>
                  <a:pt x="5667" y="9466"/>
                </a:lnTo>
                <a:lnTo>
                  <a:pt x="5685" y="9448"/>
                </a:lnTo>
                <a:cubicBezTo>
                  <a:pt x="5685" y="9378"/>
                  <a:pt x="5702" y="9321"/>
                  <a:pt x="5702" y="9247"/>
                </a:cubicBezTo>
                <a:cubicBezTo>
                  <a:pt x="5720" y="9229"/>
                  <a:pt x="5702" y="9229"/>
                  <a:pt x="5702" y="9211"/>
                </a:cubicBezTo>
                <a:close/>
                <a:moveTo>
                  <a:pt x="312" y="9431"/>
                </a:moveTo>
                <a:cubicBezTo>
                  <a:pt x="294" y="9431"/>
                  <a:pt x="277" y="9431"/>
                  <a:pt x="277" y="9448"/>
                </a:cubicBezTo>
                <a:cubicBezTo>
                  <a:pt x="237" y="9505"/>
                  <a:pt x="220" y="9576"/>
                  <a:pt x="185" y="9633"/>
                </a:cubicBezTo>
                <a:cubicBezTo>
                  <a:pt x="185" y="9650"/>
                  <a:pt x="185" y="9650"/>
                  <a:pt x="202" y="9668"/>
                </a:cubicBezTo>
                <a:cubicBezTo>
                  <a:pt x="220" y="9668"/>
                  <a:pt x="220" y="9650"/>
                  <a:pt x="220" y="9650"/>
                </a:cubicBezTo>
                <a:cubicBezTo>
                  <a:pt x="255" y="9597"/>
                  <a:pt x="277" y="9523"/>
                  <a:pt x="312" y="9466"/>
                </a:cubicBezTo>
                <a:lnTo>
                  <a:pt x="312" y="9431"/>
                </a:lnTo>
                <a:close/>
                <a:moveTo>
                  <a:pt x="7514" y="9558"/>
                </a:moveTo>
                <a:cubicBezTo>
                  <a:pt x="7514" y="9558"/>
                  <a:pt x="7492" y="9558"/>
                  <a:pt x="7492" y="9576"/>
                </a:cubicBezTo>
                <a:cubicBezTo>
                  <a:pt x="7439" y="9633"/>
                  <a:pt x="7404" y="9685"/>
                  <a:pt x="7365" y="9742"/>
                </a:cubicBezTo>
                <a:lnTo>
                  <a:pt x="7365" y="9777"/>
                </a:lnTo>
                <a:lnTo>
                  <a:pt x="7382" y="9777"/>
                </a:lnTo>
                <a:cubicBezTo>
                  <a:pt x="7382" y="9777"/>
                  <a:pt x="7404" y="9777"/>
                  <a:pt x="7404" y="9760"/>
                </a:cubicBezTo>
                <a:cubicBezTo>
                  <a:pt x="7439" y="9707"/>
                  <a:pt x="7474" y="9650"/>
                  <a:pt x="7514" y="9597"/>
                </a:cubicBezTo>
                <a:cubicBezTo>
                  <a:pt x="7531" y="9597"/>
                  <a:pt x="7531" y="9576"/>
                  <a:pt x="7514" y="9558"/>
                </a:cubicBezTo>
                <a:close/>
                <a:moveTo>
                  <a:pt x="5610" y="9668"/>
                </a:moveTo>
                <a:cubicBezTo>
                  <a:pt x="5610" y="9668"/>
                  <a:pt x="5593" y="9668"/>
                  <a:pt x="5593" y="9685"/>
                </a:cubicBezTo>
                <a:cubicBezTo>
                  <a:pt x="5575" y="9742"/>
                  <a:pt x="5557" y="9817"/>
                  <a:pt x="5540" y="9887"/>
                </a:cubicBezTo>
                <a:cubicBezTo>
                  <a:pt x="5540" y="9887"/>
                  <a:pt x="5540" y="9904"/>
                  <a:pt x="5557" y="9904"/>
                </a:cubicBezTo>
                <a:cubicBezTo>
                  <a:pt x="5575" y="9904"/>
                  <a:pt x="5575" y="9904"/>
                  <a:pt x="5575" y="9887"/>
                </a:cubicBezTo>
                <a:cubicBezTo>
                  <a:pt x="5593" y="9834"/>
                  <a:pt x="5610" y="9760"/>
                  <a:pt x="5628" y="9685"/>
                </a:cubicBezTo>
                <a:cubicBezTo>
                  <a:pt x="5628" y="9685"/>
                  <a:pt x="5628" y="9668"/>
                  <a:pt x="5610" y="9668"/>
                </a:cubicBezTo>
                <a:close/>
                <a:moveTo>
                  <a:pt x="128" y="9852"/>
                </a:moveTo>
                <a:cubicBezTo>
                  <a:pt x="128" y="9852"/>
                  <a:pt x="110" y="9852"/>
                  <a:pt x="110" y="9869"/>
                </a:cubicBezTo>
                <a:cubicBezTo>
                  <a:pt x="92" y="9944"/>
                  <a:pt x="75" y="9997"/>
                  <a:pt x="57" y="10071"/>
                </a:cubicBezTo>
                <a:cubicBezTo>
                  <a:pt x="57" y="10089"/>
                  <a:pt x="57" y="10089"/>
                  <a:pt x="75" y="10089"/>
                </a:cubicBezTo>
                <a:cubicBezTo>
                  <a:pt x="92" y="10089"/>
                  <a:pt x="92" y="10089"/>
                  <a:pt x="92" y="10071"/>
                </a:cubicBezTo>
                <a:cubicBezTo>
                  <a:pt x="110" y="10014"/>
                  <a:pt x="128" y="9944"/>
                  <a:pt x="145" y="9887"/>
                </a:cubicBezTo>
                <a:cubicBezTo>
                  <a:pt x="145" y="9869"/>
                  <a:pt x="145" y="9852"/>
                  <a:pt x="128" y="9852"/>
                </a:cubicBezTo>
                <a:close/>
                <a:moveTo>
                  <a:pt x="7272" y="9944"/>
                </a:moveTo>
                <a:cubicBezTo>
                  <a:pt x="7255" y="9944"/>
                  <a:pt x="7255" y="9944"/>
                  <a:pt x="7237" y="9961"/>
                </a:cubicBezTo>
                <a:cubicBezTo>
                  <a:pt x="7220" y="10014"/>
                  <a:pt x="7185" y="10089"/>
                  <a:pt x="7163" y="10146"/>
                </a:cubicBezTo>
                <a:cubicBezTo>
                  <a:pt x="7163" y="10163"/>
                  <a:pt x="7163" y="10181"/>
                  <a:pt x="7185" y="10181"/>
                </a:cubicBezTo>
                <a:cubicBezTo>
                  <a:pt x="7185" y="10181"/>
                  <a:pt x="7202" y="10181"/>
                  <a:pt x="7202" y="10163"/>
                </a:cubicBezTo>
                <a:cubicBezTo>
                  <a:pt x="7220" y="10106"/>
                  <a:pt x="7255" y="10036"/>
                  <a:pt x="7272" y="9979"/>
                </a:cubicBezTo>
                <a:cubicBezTo>
                  <a:pt x="7294" y="9961"/>
                  <a:pt x="7272" y="9961"/>
                  <a:pt x="7272" y="9944"/>
                </a:cubicBezTo>
                <a:close/>
                <a:moveTo>
                  <a:pt x="5500" y="10106"/>
                </a:moveTo>
                <a:cubicBezTo>
                  <a:pt x="5483" y="10106"/>
                  <a:pt x="5483" y="10106"/>
                  <a:pt x="5483" y="10124"/>
                </a:cubicBezTo>
                <a:cubicBezTo>
                  <a:pt x="5448" y="10181"/>
                  <a:pt x="5430" y="10255"/>
                  <a:pt x="5408" y="10308"/>
                </a:cubicBezTo>
                <a:cubicBezTo>
                  <a:pt x="5408" y="10326"/>
                  <a:pt x="5408" y="10326"/>
                  <a:pt x="5430" y="10343"/>
                </a:cubicBezTo>
                <a:lnTo>
                  <a:pt x="5448" y="10326"/>
                </a:lnTo>
                <a:cubicBezTo>
                  <a:pt x="5465" y="10255"/>
                  <a:pt x="5500" y="10198"/>
                  <a:pt x="5518" y="10124"/>
                </a:cubicBezTo>
                <a:cubicBezTo>
                  <a:pt x="5518" y="10124"/>
                  <a:pt x="5518" y="10106"/>
                  <a:pt x="5500" y="10106"/>
                </a:cubicBezTo>
                <a:close/>
                <a:moveTo>
                  <a:pt x="35" y="10290"/>
                </a:moveTo>
                <a:lnTo>
                  <a:pt x="18" y="10308"/>
                </a:lnTo>
                <a:cubicBezTo>
                  <a:pt x="18" y="10365"/>
                  <a:pt x="18" y="10400"/>
                  <a:pt x="0" y="10435"/>
                </a:cubicBezTo>
                <a:lnTo>
                  <a:pt x="0" y="10527"/>
                </a:lnTo>
                <a:lnTo>
                  <a:pt x="18" y="10545"/>
                </a:lnTo>
                <a:lnTo>
                  <a:pt x="35" y="10545"/>
                </a:lnTo>
                <a:lnTo>
                  <a:pt x="57" y="10527"/>
                </a:lnTo>
                <a:lnTo>
                  <a:pt x="57" y="10435"/>
                </a:lnTo>
                <a:lnTo>
                  <a:pt x="57" y="10326"/>
                </a:lnTo>
                <a:cubicBezTo>
                  <a:pt x="57" y="10308"/>
                  <a:pt x="57" y="10308"/>
                  <a:pt x="35" y="10290"/>
                </a:cubicBezTo>
                <a:close/>
                <a:moveTo>
                  <a:pt x="7106" y="10375"/>
                </a:moveTo>
                <a:cubicBezTo>
                  <a:pt x="7100" y="10375"/>
                  <a:pt x="7093" y="10383"/>
                  <a:pt x="7093" y="10383"/>
                </a:cubicBezTo>
                <a:cubicBezTo>
                  <a:pt x="7075" y="10453"/>
                  <a:pt x="7075" y="10527"/>
                  <a:pt x="7053" y="10602"/>
                </a:cubicBezTo>
                <a:lnTo>
                  <a:pt x="7075" y="10619"/>
                </a:lnTo>
                <a:cubicBezTo>
                  <a:pt x="7093" y="10619"/>
                  <a:pt x="7093" y="10602"/>
                  <a:pt x="7093" y="10602"/>
                </a:cubicBezTo>
                <a:cubicBezTo>
                  <a:pt x="7110" y="10527"/>
                  <a:pt x="7110" y="10475"/>
                  <a:pt x="7128" y="10400"/>
                </a:cubicBezTo>
                <a:cubicBezTo>
                  <a:pt x="7128" y="10383"/>
                  <a:pt x="7128" y="10383"/>
                  <a:pt x="7110" y="10383"/>
                </a:cubicBezTo>
                <a:cubicBezTo>
                  <a:pt x="7110" y="10377"/>
                  <a:pt x="7108" y="10375"/>
                  <a:pt x="7106" y="10375"/>
                </a:cubicBezTo>
                <a:close/>
                <a:moveTo>
                  <a:pt x="5356" y="10527"/>
                </a:moveTo>
                <a:cubicBezTo>
                  <a:pt x="5338" y="10527"/>
                  <a:pt x="5321" y="10527"/>
                  <a:pt x="5321" y="10545"/>
                </a:cubicBezTo>
                <a:cubicBezTo>
                  <a:pt x="5321" y="10562"/>
                  <a:pt x="5299" y="10584"/>
                  <a:pt x="5299" y="10602"/>
                </a:cubicBezTo>
                <a:cubicBezTo>
                  <a:pt x="5281" y="10637"/>
                  <a:pt x="5264" y="10694"/>
                  <a:pt x="5229" y="10729"/>
                </a:cubicBezTo>
                <a:cubicBezTo>
                  <a:pt x="5229" y="10747"/>
                  <a:pt x="5229" y="10747"/>
                  <a:pt x="5246" y="10764"/>
                </a:cubicBezTo>
                <a:cubicBezTo>
                  <a:pt x="5264" y="10764"/>
                  <a:pt x="5264" y="10747"/>
                  <a:pt x="5281" y="10747"/>
                </a:cubicBezTo>
                <a:cubicBezTo>
                  <a:pt x="5299" y="10712"/>
                  <a:pt x="5321" y="10654"/>
                  <a:pt x="5338" y="10602"/>
                </a:cubicBezTo>
                <a:cubicBezTo>
                  <a:pt x="5338" y="10602"/>
                  <a:pt x="5356" y="10584"/>
                  <a:pt x="5356" y="10562"/>
                </a:cubicBezTo>
                <a:lnTo>
                  <a:pt x="5356" y="10527"/>
                </a:lnTo>
                <a:close/>
                <a:moveTo>
                  <a:pt x="35" y="10747"/>
                </a:moveTo>
                <a:lnTo>
                  <a:pt x="18" y="10764"/>
                </a:lnTo>
                <a:cubicBezTo>
                  <a:pt x="35" y="10839"/>
                  <a:pt x="35" y="10913"/>
                  <a:pt x="57" y="10983"/>
                </a:cubicBezTo>
                <a:lnTo>
                  <a:pt x="75" y="11001"/>
                </a:lnTo>
                <a:lnTo>
                  <a:pt x="92" y="11001"/>
                </a:lnTo>
                <a:cubicBezTo>
                  <a:pt x="92" y="10983"/>
                  <a:pt x="110" y="10983"/>
                  <a:pt x="110" y="10966"/>
                </a:cubicBezTo>
                <a:cubicBezTo>
                  <a:pt x="92" y="10913"/>
                  <a:pt x="75" y="10839"/>
                  <a:pt x="57" y="10764"/>
                </a:cubicBezTo>
                <a:cubicBezTo>
                  <a:pt x="57" y="10764"/>
                  <a:pt x="57" y="10747"/>
                  <a:pt x="35" y="10747"/>
                </a:cubicBezTo>
                <a:close/>
                <a:moveTo>
                  <a:pt x="7075" y="10821"/>
                </a:moveTo>
                <a:cubicBezTo>
                  <a:pt x="7053" y="10821"/>
                  <a:pt x="7053" y="10839"/>
                  <a:pt x="7053" y="10839"/>
                </a:cubicBezTo>
                <a:cubicBezTo>
                  <a:pt x="7053" y="10913"/>
                  <a:pt x="7053" y="10983"/>
                  <a:pt x="7075" y="11058"/>
                </a:cubicBezTo>
                <a:cubicBezTo>
                  <a:pt x="7075" y="11058"/>
                  <a:pt x="7075" y="11076"/>
                  <a:pt x="7093" y="11076"/>
                </a:cubicBezTo>
                <a:cubicBezTo>
                  <a:pt x="7110" y="11058"/>
                  <a:pt x="7110" y="11058"/>
                  <a:pt x="7110" y="11040"/>
                </a:cubicBezTo>
                <a:cubicBezTo>
                  <a:pt x="7093" y="10983"/>
                  <a:pt x="7093" y="10913"/>
                  <a:pt x="7093" y="10839"/>
                </a:cubicBezTo>
                <a:lnTo>
                  <a:pt x="7075" y="10821"/>
                </a:lnTo>
                <a:close/>
                <a:moveTo>
                  <a:pt x="5154" y="10931"/>
                </a:moveTo>
                <a:cubicBezTo>
                  <a:pt x="5136" y="10931"/>
                  <a:pt x="5119" y="10931"/>
                  <a:pt x="5119" y="10948"/>
                </a:cubicBezTo>
                <a:cubicBezTo>
                  <a:pt x="5079" y="11001"/>
                  <a:pt x="5044" y="11058"/>
                  <a:pt x="5009" y="11111"/>
                </a:cubicBezTo>
                <a:lnTo>
                  <a:pt x="5009" y="11150"/>
                </a:lnTo>
                <a:lnTo>
                  <a:pt x="5044" y="11150"/>
                </a:lnTo>
                <a:cubicBezTo>
                  <a:pt x="5079" y="11076"/>
                  <a:pt x="5119" y="11023"/>
                  <a:pt x="5154" y="10966"/>
                </a:cubicBezTo>
                <a:lnTo>
                  <a:pt x="5154" y="10931"/>
                </a:lnTo>
                <a:close/>
                <a:moveTo>
                  <a:pt x="145" y="11185"/>
                </a:moveTo>
                <a:cubicBezTo>
                  <a:pt x="128" y="11185"/>
                  <a:pt x="128" y="11203"/>
                  <a:pt x="128" y="11220"/>
                </a:cubicBezTo>
                <a:cubicBezTo>
                  <a:pt x="167" y="11277"/>
                  <a:pt x="185" y="11352"/>
                  <a:pt x="220" y="11404"/>
                </a:cubicBezTo>
                <a:lnTo>
                  <a:pt x="237" y="11422"/>
                </a:lnTo>
                <a:lnTo>
                  <a:pt x="255" y="11422"/>
                </a:lnTo>
                <a:cubicBezTo>
                  <a:pt x="255" y="11404"/>
                  <a:pt x="277" y="11404"/>
                  <a:pt x="255" y="11387"/>
                </a:cubicBezTo>
                <a:cubicBezTo>
                  <a:pt x="220" y="11330"/>
                  <a:pt x="202" y="11260"/>
                  <a:pt x="185" y="11203"/>
                </a:cubicBezTo>
                <a:cubicBezTo>
                  <a:pt x="167" y="11185"/>
                  <a:pt x="167" y="11185"/>
                  <a:pt x="145" y="11185"/>
                </a:cubicBezTo>
                <a:close/>
                <a:moveTo>
                  <a:pt x="7150" y="11270"/>
                </a:moveTo>
                <a:cubicBezTo>
                  <a:pt x="7147" y="11270"/>
                  <a:pt x="7145" y="11271"/>
                  <a:pt x="7145" y="11277"/>
                </a:cubicBezTo>
                <a:cubicBezTo>
                  <a:pt x="7128" y="11277"/>
                  <a:pt x="7128" y="11277"/>
                  <a:pt x="7128" y="11295"/>
                </a:cubicBezTo>
                <a:cubicBezTo>
                  <a:pt x="7145" y="11352"/>
                  <a:pt x="7185" y="11422"/>
                  <a:pt x="7202" y="11497"/>
                </a:cubicBezTo>
                <a:lnTo>
                  <a:pt x="7237" y="11497"/>
                </a:lnTo>
                <a:cubicBezTo>
                  <a:pt x="7237" y="11497"/>
                  <a:pt x="7255" y="11479"/>
                  <a:pt x="7237" y="11479"/>
                </a:cubicBezTo>
                <a:cubicBezTo>
                  <a:pt x="7220" y="11404"/>
                  <a:pt x="7185" y="11352"/>
                  <a:pt x="7163" y="11277"/>
                </a:cubicBezTo>
                <a:cubicBezTo>
                  <a:pt x="7163" y="11277"/>
                  <a:pt x="7155" y="11270"/>
                  <a:pt x="7150" y="11270"/>
                </a:cubicBezTo>
                <a:close/>
                <a:moveTo>
                  <a:pt x="4860" y="11312"/>
                </a:moveTo>
                <a:cubicBezTo>
                  <a:pt x="4825" y="11369"/>
                  <a:pt x="4790" y="11422"/>
                  <a:pt x="4733" y="11479"/>
                </a:cubicBezTo>
                <a:lnTo>
                  <a:pt x="4733" y="11497"/>
                </a:lnTo>
                <a:lnTo>
                  <a:pt x="4750" y="11514"/>
                </a:lnTo>
                <a:lnTo>
                  <a:pt x="4772" y="11497"/>
                </a:lnTo>
                <a:cubicBezTo>
                  <a:pt x="4807" y="11440"/>
                  <a:pt x="4860" y="11404"/>
                  <a:pt x="4900" y="11352"/>
                </a:cubicBezTo>
                <a:lnTo>
                  <a:pt x="4900" y="11312"/>
                </a:lnTo>
                <a:close/>
                <a:moveTo>
                  <a:pt x="364" y="11589"/>
                </a:moveTo>
                <a:cubicBezTo>
                  <a:pt x="347" y="11589"/>
                  <a:pt x="347" y="11606"/>
                  <a:pt x="364" y="11624"/>
                </a:cubicBezTo>
                <a:cubicBezTo>
                  <a:pt x="404" y="11681"/>
                  <a:pt x="439" y="11733"/>
                  <a:pt x="496" y="11769"/>
                </a:cubicBezTo>
                <a:lnTo>
                  <a:pt x="514" y="11790"/>
                </a:lnTo>
                <a:cubicBezTo>
                  <a:pt x="531" y="11769"/>
                  <a:pt x="531" y="11751"/>
                  <a:pt x="514" y="11751"/>
                </a:cubicBezTo>
                <a:cubicBezTo>
                  <a:pt x="474" y="11698"/>
                  <a:pt x="421" y="11641"/>
                  <a:pt x="386" y="11589"/>
                </a:cubicBezTo>
                <a:close/>
                <a:moveTo>
                  <a:pt x="4571" y="11641"/>
                </a:moveTo>
                <a:cubicBezTo>
                  <a:pt x="4514" y="11698"/>
                  <a:pt x="4461" y="11751"/>
                  <a:pt x="4421" y="11790"/>
                </a:cubicBezTo>
                <a:cubicBezTo>
                  <a:pt x="4404" y="11790"/>
                  <a:pt x="4404" y="11808"/>
                  <a:pt x="4404" y="11826"/>
                </a:cubicBezTo>
                <a:lnTo>
                  <a:pt x="4443" y="11826"/>
                </a:lnTo>
                <a:cubicBezTo>
                  <a:pt x="4496" y="11769"/>
                  <a:pt x="4553" y="11733"/>
                  <a:pt x="4588" y="11681"/>
                </a:cubicBezTo>
                <a:cubicBezTo>
                  <a:pt x="4606" y="11681"/>
                  <a:pt x="4606" y="11659"/>
                  <a:pt x="4588" y="11659"/>
                </a:cubicBezTo>
                <a:cubicBezTo>
                  <a:pt x="4588" y="11641"/>
                  <a:pt x="4571" y="11641"/>
                  <a:pt x="4571" y="11641"/>
                </a:cubicBezTo>
                <a:close/>
                <a:moveTo>
                  <a:pt x="7346" y="11671"/>
                </a:moveTo>
                <a:cubicBezTo>
                  <a:pt x="7341" y="11671"/>
                  <a:pt x="7335" y="11674"/>
                  <a:pt x="7329" y="11681"/>
                </a:cubicBezTo>
                <a:lnTo>
                  <a:pt x="7329" y="11698"/>
                </a:lnTo>
                <a:cubicBezTo>
                  <a:pt x="7365" y="11751"/>
                  <a:pt x="7404" y="11808"/>
                  <a:pt x="7457" y="11878"/>
                </a:cubicBezTo>
                <a:lnTo>
                  <a:pt x="7474" y="11878"/>
                </a:lnTo>
                <a:cubicBezTo>
                  <a:pt x="7492" y="11878"/>
                  <a:pt x="7492" y="11861"/>
                  <a:pt x="7474" y="11843"/>
                </a:cubicBezTo>
                <a:cubicBezTo>
                  <a:pt x="7439" y="11790"/>
                  <a:pt x="7404" y="11733"/>
                  <a:pt x="7365" y="11681"/>
                </a:cubicBezTo>
                <a:cubicBezTo>
                  <a:pt x="7365" y="11681"/>
                  <a:pt x="7357" y="11671"/>
                  <a:pt x="7346" y="11671"/>
                </a:cubicBezTo>
                <a:close/>
                <a:moveTo>
                  <a:pt x="658" y="11918"/>
                </a:moveTo>
                <a:cubicBezTo>
                  <a:pt x="658" y="11935"/>
                  <a:pt x="658" y="11953"/>
                  <a:pt x="676" y="11953"/>
                </a:cubicBezTo>
                <a:cubicBezTo>
                  <a:pt x="715" y="11988"/>
                  <a:pt x="768" y="12045"/>
                  <a:pt x="825" y="12080"/>
                </a:cubicBezTo>
                <a:lnTo>
                  <a:pt x="860" y="12080"/>
                </a:lnTo>
                <a:lnTo>
                  <a:pt x="860" y="12045"/>
                </a:lnTo>
                <a:cubicBezTo>
                  <a:pt x="803" y="12010"/>
                  <a:pt x="750" y="11970"/>
                  <a:pt x="693" y="11918"/>
                </a:cubicBezTo>
                <a:close/>
                <a:moveTo>
                  <a:pt x="4224" y="11935"/>
                </a:moveTo>
                <a:cubicBezTo>
                  <a:pt x="4167" y="11988"/>
                  <a:pt x="4114" y="12027"/>
                  <a:pt x="4057" y="12062"/>
                </a:cubicBezTo>
                <a:cubicBezTo>
                  <a:pt x="4040" y="12062"/>
                  <a:pt x="4040" y="12080"/>
                  <a:pt x="4040" y="12080"/>
                </a:cubicBezTo>
                <a:lnTo>
                  <a:pt x="4057" y="12097"/>
                </a:lnTo>
                <a:lnTo>
                  <a:pt x="4075" y="12097"/>
                </a:lnTo>
                <a:cubicBezTo>
                  <a:pt x="4132" y="12062"/>
                  <a:pt x="4185" y="12010"/>
                  <a:pt x="4242" y="11970"/>
                </a:cubicBezTo>
                <a:cubicBezTo>
                  <a:pt x="4259" y="11970"/>
                  <a:pt x="4259" y="11953"/>
                  <a:pt x="4259" y="11953"/>
                </a:cubicBezTo>
                <a:cubicBezTo>
                  <a:pt x="4242" y="11935"/>
                  <a:pt x="4224" y="11935"/>
                  <a:pt x="4224" y="11935"/>
                </a:cubicBezTo>
                <a:close/>
                <a:moveTo>
                  <a:pt x="7623" y="12032"/>
                </a:moveTo>
                <a:cubicBezTo>
                  <a:pt x="7618" y="12032"/>
                  <a:pt x="7612" y="12036"/>
                  <a:pt x="7601" y="12045"/>
                </a:cubicBezTo>
                <a:lnTo>
                  <a:pt x="7601" y="12062"/>
                </a:lnTo>
                <a:lnTo>
                  <a:pt x="7623" y="12097"/>
                </a:lnTo>
                <a:cubicBezTo>
                  <a:pt x="7658" y="12137"/>
                  <a:pt x="7693" y="12190"/>
                  <a:pt x="7733" y="12229"/>
                </a:cubicBezTo>
                <a:lnTo>
                  <a:pt x="7750" y="12247"/>
                </a:lnTo>
                <a:lnTo>
                  <a:pt x="7768" y="12229"/>
                </a:lnTo>
                <a:lnTo>
                  <a:pt x="7768" y="12207"/>
                </a:lnTo>
                <a:cubicBezTo>
                  <a:pt x="7733" y="12155"/>
                  <a:pt x="7693" y="12119"/>
                  <a:pt x="7658" y="12080"/>
                </a:cubicBezTo>
                <a:lnTo>
                  <a:pt x="7641" y="12045"/>
                </a:lnTo>
                <a:cubicBezTo>
                  <a:pt x="7632" y="12036"/>
                  <a:pt x="7628" y="12032"/>
                  <a:pt x="7623" y="12032"/>
                </a:cubicBezTo>
                <a:close/>
                <a:moveTo>
                  <a:pt x="1062" y="12172"/>
                </a:moveTo>
                <a:cubicBezTo>
                  <a:pt x="1062" y="12172"/>
                  <a:pt x="1044" y="12172"/>
                  <a:pt x="1044" y="12190"/>
                </a:cubicBezTo>
                <a:cubicBezTo>
                  <a:pt x="1022" y="12190"/>
                  <a:pt x="1022" y="12207"/>
                  <a:pt x="1044" y="12207"/>
                </a:cubicBezTo>
                <a:cubicBezTo>
                  <a:pt x="1062" y="12229"/>
                  <a:pt x="1097" y="12247"/>
                  <a:pt x="1114" y="12264"/>
                </a:cubicBezTo>
                <a:cubicBezTo>
                  <a:pt x="1154" y="12282"/>
                  <a:pt x="1189" y="12299"/>
                  <a:pt x="1224" y="12299"/>
                </a:cubicBezTo>
                <a:lnTo>
                  <a:pt x="1224" y="12317"/>
                </a:lnTo>
                <a:cubicBezTo>
                  <a:pt x="1242" y="12317"/>
                  <a:pt x="1242" y="12299"/>
                  <a:pt x="1264" y="12299"/>
                </a:cubicBezTo>
                <a:cubicBezTo>
                  <a:pt x="1264" y="12282"/>
                  <a:pt x="1264" y="12282"/>
                  <a:pt x="1242" y="12264"/>
                </a:cubicBezTo>
                <a:cubicBezTo>
                  <a:pt x="1207" y="12264"/>
                  <a:pt x="1171" y="12247"/>
                  <a:pt x="1132" y="12229"/>
                </a:cubicBezTo>
                <a:cubicBezTo>
                  <a:pt x="1114" y="12207"/>
                  <a:pt x="1079" y="12190"/>
                  <a:pt x="1062" y="12172"/>
                </a:cubicBezTo>
                <a:close/>
                <a:moveTo>
                  <a:pt x="3856" y="12176"/>
                </a:moveTo>
                <a:cubicBezTo>
                  <a:pt x="3851" y="12176"/>
                  <a:pt x="3847" y="12181"/>
                  <a:pt x="3838" y="12190"/>
                </a:cubicBezTo>
                <a:cubicBezTo>
                  <a:pt x="3786" y="12207"/>
                  <a:pt x="3728" y="12247"/>
                  <a:pt x="3654" y="12282"/>
                </a:cubicBezTo>
                <a:cubicBezTo>
                  <a:pt x="3654" y="12282"/>
                  <a:pt x="3636" y="12282"/>
                  <a:pt x="3654" y="12299"/>
                </a:cubicBezTo>
                <a:cubicBezTo>
                  <a:pt x="3654" y="12299"/>
                  <a:pt x="3654" y="12317"/>
                  <a:pt x="3676" y="12317"/>
                </a:cubicBezTo>
                <a:cubicBezTo>
                  <a:pt x="3746" y="12282"/>
                  <a:pt x="3803" y="12247"/>
                  <a:pt x="3856" y="12229"/>
                </a:cubicBezTo>
                <a:cubicBezTo>
                  <a:pt x="3873" y="12207"/>
                  <a:pt x="3873" y="12207"/>
                  <a:pt x="3873" y="12190"/>
                </a:cubicBezTo>
                <a:cubicBezTo>
                  <a:pt x="3864" y="12181"/>
                  <a:pt x="3860" y="12176"/>
                  <a:pt x="3856" y="12176"/>
                </a:cubicBezTo>
                <a:close/>
                <a:moveTo>
                  <a:pt x="1456" y="12366"/>
                </a:moveTo>
                <a:cubicBezTo>
                  <a:pt x="1451" y="12366"/>
                  <a:pt x="1443" y="12374"/>
                  <a:pt x="1443" y="12374"/>
                </a:cubicBezTo>
                <a:cubicBezTo>
                  <a:pt x="1443" y="12391"/>
                  <a:pt x="1443" y="12409"/>
                  <a:pt x="1461" y="12409"/>
                </a:cubicBezTo>
                <a:cubicBezTo>
                  <a:pt x="1518" y="12426"/>
                  <a:pt x="1592" y="12448"/>
                  <a:pt x="1645" y="12466"/>
                </a:cubicBezTo>
                <a:lnTo>
                  <a:pt x="1680" y="12466"/>
                </a:lnTo>
                <a:cubicBezTo>
                  <a:pt x="1680" y="12448"/>
                  <a:pt x="1680" y="12426"/>
                  <a:pt x="1663" y="12426"/>
                </a:cubicBezTo>
                <a:cubicBezTo>
                  <a:pt x="1592" y="12409"/>
                  <a:pt x="1535" y="12391"/>
                  <a:pt x="1461" y="12374"/>
                </a:cubicBezTo>
                <a:cubicBezTo>
                  <a:pt x="1461" y="12368"/>
                  <a:pt x="1459" y="12366"/>
                  <a:pt x="1456" y="12366"/>
                </a:cubicBezTo>
                <a:close/>
                <a:moveTo>
                  <a:pt x="3440" y="12366"/>
                </a:moveTo>
                <a:cubicBezTo>
                  <a:pt x="3437" y="12366"/>
                  <a:pt x="3435" y="12368"/>
                  <a:pt x="3435" y="12374"/>
                </a:cubicBezTo>
                <a:cubicBezTo>
                  <a:pt x="3364" y="12391"/>
                  <a:pt x="3307" y="12409"/>
                  <a:pt x="3237" y="12426"/>
                </a:cubicBezTo>
                <a:cubicBezTo>
                  <a:pt x="3215" y="12426"/>
                  <a:pt x="3215" y="12448"/>
                  <a:pt x="3215" y="12448"/>
                </a:cubicBezTo>
                <a:cubicBezTo>
                  <a:pt x="3215" y="12466"/>
                  <a:pt x="3237" y="12466"/>
                  <a:pt x="3237" y="12466"/>
                </a:cubicBezTo>
                <a:lnTo>
                  <a:pt x="3255" y="12466"/>
                </a:lnTo>
                <a:cubicBezTo>
                  <a:pt x="3307" y="12448"/>
                  <a:pt x="3382" y="12426"/>
                  <a:pt x="3457" y="12409"/>
                </a:cubicBezTo>
                <a:lnTo>
                  <a:pt x="3457" y="12374"/>
                </a:lnTo>
                <a:cubicBezTo>
                  <a:pt x="3457" y="12374"/>
                  <a:pt x="3447" y="12366"/>
                  <a:pt x="3440" y="12366"/>
                </a:cubicBezTo>
                <a:close/>
                <a:moveTo>
                  <a:pt x="2996" y="12483"/>
                </a:moveTo>
                <a:cubicBezTo>
                  <a:pt x="2926" y="12501"/>
                  <a:pt x="2869" y="12519"/>
                  <a:pt x="2799" y="12519"/>
                </a:cubicBezTo>
                <a:cubicBezTo>
                  <a:pt x="2777" y="12519"/>
                  <a:pt x="2777" y="12536"/>
                  <a:pt x="2777" y="12536"/>
                </a:cubicBezTo>
                <a:cubicBezTo>
                  <a:pt x="2777" y="12558"/>
                  <a:pt x="2799" y="12558"/>
                  <a:pt x="2799" y="12558"/>
                </a:cubicBezTo>
                <a:cubicBezTo>
                  <a:pt x="2869" y="12558"/>
                  <a:pt x="2943" y="12536"/>
                  <a:pt x="2996" y="12536"/>
                </a:cubicBezTo>
                <a:cubicBezTo>
                  <a:pt x="3018" y="12519"/>
                  <a:pt x="3035" y="12519"/>
                  <a:pt x="3018" y="12501"/>
                </a:cubicBezTo>
                <a:cubicBezTo>
                  <a:pt x="3018" y="12501"/>
                  <a:pt x="3018" y="12483"/>
                  <a:pt x="2996" y="12483"/>
                </a:cubicBezTo>
                <a:close/>
                <a:moveTo>
                  <a:pt x="1900" y="12483"/>
                </a:moveTo>
                <a:cubicBezTo>
                  <a:pt x="1882" y="12483"/>
                  <a:pt x="1882" y="12501"/>
                  <a:pt x="1882" y="12501"/>
                </a:cubicBezTo>
                <a:cubicBezTo>
                  <a:pt x="1882" y="12519"/>
                  <a:pt x="1882" y="12536"/>
                  <a:pt x="1900" y="12536"/>
                </a:cubicBezTo>
                <a:cubicBezTo>
                  <a:pt x="1957" y="12536"/>
                  <a:pt x="2031" y="12558"/>
                  <a:pt x="2101" y="12558"/>
                </a:cubicBezTo>
                <a:cubicBezTo>
                  <a:pt x="2101" y="12563"/>
                  <a:pt x="2103" y="12565"/>
                  <a:pt x="2105" y="12565"/>
                </a:cubicBezTo>
                <a:cubicBezTo>
                  <a:pt x="2110" y="12565"/>
                  <a:pt x="2119" y="12552"/>
                  <a:pt x="2119" y="12536"/>
                </a:cubicBezTo>
                <a:cubicBezTo>
                  <a:pt x="2119" y="12536"/>
                  <a:pt x="2119" y="12519"/>
                  <a:pt x="2101" y="12519"/>
                </a:cubicBezTo>
                <a:cubicBezTo>
                  <a:pt x="2031" y="12519"/>
                  <a:pt x="1974" y="12501"/>
                  <a:pt x="1900" y="12483"/>
                </a:cubicBezTo>
                <a:close/>
                <a:moveTo>
                  <a:pt x="2338" y="12536"/>
                </a:moveTo>
                <a:lnTo>
                  <a:pt x="2321" y="12558"/>
                </a:lnTo>
                <a:cubicBezTo>
                  <a:pt x="2321" y="12576"/>
                  <a:pt x="2338" y="12593"/>
                  <a:pt x="2338" y="12593"/>
                </a:cubicBezTo>
                <a:cubicBezTo>
                  <a:pt x="2413" y="12593"/>
                  <a:pt x="2487" y="12593"/>
                  <a:pt x="2557" y="12576"/>
                </a:cubicBezTo>
                <a:cubicBezTo>
                  <a:pt x="2557" y="12576"/>
                  <a:pt x="2579" y="12576"/>
                  <a:pt x="2579" y="12558"/>
                </a:cubicBezTo>
                <a:lnTo>
                  <a:pt x="2557" y="12536"/>
                </a:lnTo>
                <a:close/>
                <a:moveTo>
                  <a:pt x="7878" y="12391"/>
                </a:moveTo>
                <a:lnTo>
                  <a:pt x="7878" y="12426"/>
                </a:lnTo>
                <a:cubicBezTo>
                  <a:pt x="7913" y="12483"/>
                  <a:pt x="7952" y="12536"/>
                  <a:pt x="7987" y="12593"/>
                </a:cubicBezTo>
                <a:cubicBezTo>
                  <a:pt x="7987" y="12611"/>
                  <a:pt x="8005" y="12611"/>
                  <a:pt x="8005" y="12611"/>
                </a:cubicBezTo>
                <a:lnTo>
                  <a:pt x="8022" y="12611"/>
                </a:lnTo>
                <a:lnTo>
                  <a:pt x="8022" y="12576"/>
                </a:lnTo>
                <a:cubicBezTo>
                  <a:pt x="7987" y="12519"/>
                  <a:pt x="7952" y="12466"/>
                  <a:pt x="7913" y="12409"/>
                </a:cubicBezTo>
                <a:cubicBezTo>
                  <a:pt x="7895" y="12391"/>
                  <a:pt x="7895" y="12391"/>
                  <a:pt x="7878" y="12391"/>
                </a:cubicBezTo>
                <a:close/>
                <a:moveTo>
                  <a:pt x="8115" y="12795"/>
                </a:moveTo>
                <a:cubicBezTo>
                  <a:pt x="8097" y="12795"/>
                  <a:pt x="8097" y="12812"/>
                  <a:pt x="8097" y="12812"/>
                </a:cubicBezTo>
                <a:cubicBezTo>
                  <a:pt x="8115" y="12887"/>
                  <a:pt x="8150" y="12940"/>
                  <a:pt x="8172" y="13014"/>
                </a:cubicBezTo>
                <a:cubicBezTo>
                  <a:pt x="8172" y="13014"/>
                  <a:pt x="8172" y="13032"/>
                  <a:pt x="8189" y="13032"/>
                </a:cubicBezTo>
                <a:cubicBezTo>
                  <a:pt x="8207" y="13014"/>
                  <a:pt x="8207" y="13014"/>
                  <a:pt x="8207" y="12997"/>
                </a:cubicBezTo>
                <a:cubicBezTo>
                  <a:pt x="8189" y="12940"/>
                  <a:pt x="8172" y="12865"/>
                  <a:pt x="8132" y="12795"/>
                </a:cubicBezTo>
                <a:close/>
                <a:moveTo>
                  <a:pt x="8242" y="13216"/>
                </a:moveTo>
                <a:cubicBezTo>
                  <a:pt x="8224" y="13233"/>
                  <a:pt x="8224" y="13233"/>
                  <a:pt x="8224" y="13251"/>
                </a:cubicBezTo>
                <a:cubicBezTo>
                  <a:pt x="8242" y="13304"/>
                  <a:pt x="8242" y="13378"/>
                  <a:pt x="8259" y="13453"/>
                </a:cubicBezTo>
                <a:cubicBezTo>
                  <a:pt x="8259" y="13453"/>
                  <a:pt x="8259" y="13470"/>
                  <a:pt x="8281" y="13470"/>
                </a:cubicBezTo>
                <a:lnTo>
                  <a:pt x="8299" y="13453"/>
                </a:lnTo>
                <a:cubicBezTo>
                  <a:pt x="8299" y="13378"/>
                  <a:pt x="8281" y="13304"/>
                  <a:pt x="8259" y="13233"/>
                </a:cubicBezTo>
                <a:cubicBezTo>
                  <a:pt x="8259" y="13233"/>
                  <a:pt x="8259" y="13216"/>
                  <a:pt x="8242" y="13216"/>
                </a:cubicBezTo>
                <a:close/>
                <a:moveTo>
                  <a:pt x="8281" y="13672"/>
                </a:moveTo>
                <a:lnTo>
                  <a:pt x="8259" y="13690"/>
                </a:lnTo>
                <a:lnTo>
                  <a:pt x="8259" y="13742"/>
                </a:lnTo>
                <a:cubicBezTo>
                  <a:pt x="8259" y="13799"/>
                  <a:pt x="8259" y="13852"/>
                  <a:pt x="8242" y="13891"/>
                </a:cubicBezTo>
                <a:cubicBezTo>
                  <a:pt x="8242" y="13909"/>
                  <a:pt x="8259" y="13926"/>
                  <a:pt x="8259" y="13926"/>
                </a:cubicBezTo>
                <a:cubicBezTo>
                  <a:pt x="8281" y="13926"/>
                  <a:pt x="8299" y="13909"/>
                  <a:pt x="8299" y="13909"/>
                </a:cubicBezTo>
                <a:lnTo>
                  <a:pt x="8299" y="13742"/>
                </a:lnTo>
                <a:lnTo>
                  <a:pt x="8299" y="13690"/>
                </a:lnTo>
                <a:cubicBezTo>
                  <a:pt x="8299" y="13690"/>
                  <a:pt x="8299" y="13672"/>
                  <a:pt x="8281" y="13672"/>
                </a:cubicBezTo>
                <a:close/>
                <a:moveTo>
                  <a:pt x="8242" y="14128"/>
                </a:moveTo>
                <a:cubicBezTo>
                  <a:pt x="8224" y="14128"/>
                  <a:pt x="8207" y="14128"/>
                  <a:pt x="8207" y="14146"/>
                </a:cubicBezTo>
                <a:cubicBezTo>
                  <a:pt x="8207" y="14203"/>
                  <a:pt x="8189" y="14273"/>
                  <a:pt x="8172" y="14330"/>
                </a:cubicBezTo>
                <a:cubicBezTo>
                  <a:pt x="8150" y="14348"/>
                  <a:pt x="8172" y="14365"/>
                  <a:pt x="8172" y="14365"/>
                </a:cubicBezTo>
                <a:lnTo>
                  <a:pt x="8189" y="14365"/>
                </a:lnTo>
                <a:cubicBezTo>
                  <a:pt x="8189" y="14365"/>
                  <a:pt x="8207" y="14365"/>
                  <a:pt x="8207" y="14348"/>
                </a:cubicBezTo>
                <a:cubicBezTo>
                  <a:pt x="8224" y="14273"/>
                  <a:pt x="8242" y="14220"/>
                  <a:pt x="8259" y="14146"/>
                </a:cubicBezTo>
                <a:cubicBezTo>
                  <a:pt x="8259" y="14128"/>
                  <a:pt x="8242" y="14128"/>
                  <a:pt x="8242" y="14128"/>
                </a:cubicBezTo>
                <a:close/>
                <a:moveTo>
                  <a:pt x="8098" y="14559"/>
                </a:moveTo>
                <a:cubicBezTo>
                  <a:pt x="8087" y="14559"/>
                  <a:pt x="8079" y="14567"/>
                  <a:pt x="8079" y="14567"/>
                </a:cubicBezTo>
                <a:cubicBezTo>
                  <a:pt x="8062" y="14641"/>
                  <a:pt x="8022" y="14694"/>
                  <a:pt x="8005" y="14751"/>
                </a:cubicBezTo>
                <a:cubicBezTo>
                  <a:pt x="7987" y="14769"/>
                  <a:pt x="7987" y="14786"/>
                  <a:pt x="8005" y="14786"/>
                </a:cubicBezTo>
                <a:lnTo>
                  <a:pt x="8022" y="14786"/>
                </a:lnTo>
                <a:lnTo>
                  <a:pt x="8040" y="14769"/>
                </a:lnTo>
                <a:cubicBezTo>
                  <a:pt x="8062" y="14712"/>
                  <a:pt x="8097" y="14641"/>
                  <a:pt x="8115" y="14584"/>
                </a:cubicBezTo>
                <a:lnTo>
                  <a:pt x="8115" y="14567"/>
                </a:lnTo>
                <a:cubicBezTo>
                  <a:pt x="8109" y="14561"/>
                  <a:pt x="8103" y="14559"/>
                  <a:pt x="8098" y="14559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73"/>
          <p:cNvSpPr txBox="1">
            <a:spLocks noGrp="1"/>
          </p:cNvSpPr>
          <p:nvPr>
            <p:ph type="title"/>
          </p:nvPr>
        </p:nvSpPr>
        <p:spPr>
          <a:xfrm>
            <a:off x="1714788" y="1740525"/>
            <a:ext cx="2416800" cy="10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your student’s book p. 40</a:t>
            </a:r>
            <a:endParaRPr dirty="0"/>
          </a:p>
        </p:txBody>
      </p:sp>
      <p:grpSp>
        <p:nvGrpSpPr>
          <p:cNvPr id="1065" name="Google Shape;1065;p73"/>
          <p:cNvGrpSpPr/>
          <p:nvPr/>
        </p:nvGrpSpPr>
        <p:grpSpPr>
          <a:xfrm rot="-1650333">
            <a:off x="809561" y="3503961"/>
            <a:ext cx="916400" cy="840842"/>
            <a:chOff x="766284" y="3652752"/>
            <a:chExt cx="916468" cy="840905"/>
          </a:xfrm>
        </p:grpSpPr>
        <p:grpSp>
          <p:nvGrpSpPr>
            <p:cNvPr id="1066" name="Google Shape;1066;p73"/>
            <p:cNvGrpSpPr/>
            <p:nvPr/>
          </p:nvGrpSpPr>
          <p:grpSpPr>
            <a:xfrm rot="-8473221">
              <a:off x="788735" y="3883983"/>
              <a:ext cx="871567" cy="378442"/>
              <a:chOff x="1660781" y="1100607"/>
              <a:chExt cx="816339" cy="354462"/>
            </a:xfrm>
          </p:grpSpPr>
          <p:sp>
            <p:nvSpPr>
              <p:cNvPr id="1067" name="Google Shape;1067;p73"/>
              <p:cNvSpPr/>
              <p:nvPr/>
            </p:nvSpPr>
            <p:spPr>
              <a:xfrm>
                <a:off x="2357449" y="1414668"/>
                <a:ext cx="40898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76" extrusionOk="0">
                    <a:moveTo>
                      <a:pt x="494" y="1"/>
                    </a:moveTo>
                    <a:cubicBezTo>
                      <a:pt x="201" y="1"/>
                      <a:pt x="1" y="247"/>
                      <a:pt x="1" y="494"/>
                    </a:cubicBezTo>
                    <a:cubicBezTo>
                      <a:pt x="1" y="787"/>
                      <a:pt x="201" y="975"/>
                      <a:pt x="494" y="975"/>
                    </a:cubicBezTo>
                    <a:cubicBezTo>
                      <a:pt x="741" y="975"/>
                      <a:pt x="987" y="787"/>
                      <a:pt x="987" y="494"/>
                    </a:cubicBezTo>
                    <a:cubicBezTo>
                      <a:pt x="987" y="247"/>
                      <a:pt x="741" y="1"/>
                      <a:pt x="4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73"/>
              <p:cNvSpPr/>
              <p:nvPr/>
            </p:nvSpPr>
            <p:spPr>
              <a:xfrm>
                <a:off x="2436719" y="1100607"/>
                <a:ext cx="40402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76" extrusionOk="0">
                    <a:moveTo>
                      <a:pt x="494" y="0"/>
                    </a:moveTo>
                    <a:cubicBezTo>
                      <a:pt x="247" y="0"/>
                      <a:pt x="0" y="247"/>
                      <a:pt x="0" y="494"/>
                    </a:cubicBezTo>
                    <a:cubicBezTo>
                      <a:pt x="0" y="787"/>
                      <a:pt x="247" y="975"/>
                      <a:pt x="494" y="975"/>
                    </a:cubicBezTo>
                    <a:cubicBezTo>
                      <a:pt x="787" y="975"/>
                      <a:pt x="975" y="787"/>
                      <a:pt x="975" y="494"/>
                    </a:cubicBezTo>
                    <a:cubicBezTo>
                      <a:pt x="975" y="247"/>
                      <a:pt x="787" y="0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73"/>
              <p:cNvSpPr/>
              <p:nvPr/>
            </p:nvSpPr>
            <p:spPr>
              <a:xfrm>
                <a:off x="1660781" y="1232366"/>
                <a:ext cx="40402" cy="40402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76" extrusionOk="0">
                    <a:moveTo>
                      <a:pt x="494" y="0"/>
                    </a:moveTo>
                    <a:cubicBezTo>
                      <a:pt x="247" y="0"/>
                      <a:pt x="1" y="200"/>
                      <a:pt x="1" y="494"/>
                    </a:cubicBezTo>
                    <a:cubicBezTo>
                      <a:pt x="1" y="787"/>
                      <a:pt x="247" y="975"/>
                      <a:pt x="494" y="975"/>
                    </a:cubicBezTo>
                    <a:cubicBezTo>
                      <a:pt x="788" y="975"/>
                      <a:pt x="975" y="787"/>
                      <a:pt x="975" y="494"/>
                    </a:cubicBezTo>
                    <a:cubicBezTo>
                      <a:pt x="975" y="200"/>
                      <a:pt x="788" y="0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0" name="Google Shape;1070;p73"/>
            <p:cNvSpPr/>
            <p:nvPr/>
          </p:nvSpPr>
          <p:spPr>
            <a:xfrm rot="2327104" flipH="1">
              <a:off x="1418160" y="3876484"/>
              <a:ext cx="61580" cy="60834"/>
            </a:xfrm>
            <a:custGeom>
              <a:avLst/>
              <a:gdLst/>
              <a:ahLst/>
              <a:cxnLst/>
              <a:rect l="l" t="t" r="r" b="b"/>
              <a:pathLst>
                <a:path w="988" h="976" extrusionOk="0">
                  <a:moveTo>
                    <a:pt x="494" y="1"/>
                  </a:moveTo>
                  <a:cubicBezTo>
                    <a:pt x="201" y="1"/>
                    <a:pt x="1" y="247"/>
                    <a:pt x="1" y="494"/>
                  </a:cubicBezTo>
                  <a:cubicBezTo>
                    <a:pt x="1" y="787"/>
                    <a:pt x="201" y="975"/>
                    <a:pt x="494" y="975"/>
                  </a:cubicBezTo>
                  <a:cubicBezTo>
                    <a:pt x="741" y="975"/>
                    <a:pt x="987" y="787"/>
                    <a:pt x="987" y="494"/>
                  </a:cubicBezTo>
                  <a:cubicBezTo>
                    <a:pt x="987" y="247"/>
                    <a:pt x="741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73"/>
          <p:cNvGrpSpPr/>
          <p:nvPr/>
        </p:nvGrpSpPr>
        <p:grpSpPr>
          <a:xfrm rot="-5991562" flipH="1">
            <a:off x="8153545" y="392259"/>
            <a:ext cx="400202" cy="392690"/>
            <a:chOff x="1671005" y="1576562"/>
            <a:chExt cx="374873" cy="367836"/>
          </a:xfrm>
        </p:grpSpPr>
        <p:sp>
          <p:nvSpPr>
            <p:cNvPr id="1072" name="Google Shape;1072;p73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3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73"/>
          <p:cNvGrpSpPr/>
          <p:nvPr/>
        </p:nvGrpSpPr>
        <p:grpSpPr>
          <a:xfrm rot="-5991562" flipH="1">
            <a:off x="8153553" y="1068590"/>
            <a:ext cx="400202" cy="392690"/>
            <a:chOff x="1671005" y="1576562"/>
            <a:chExt cx="374873" cy="367836"/>
          </a:xfrm>
        </p:grpSpPr>
        <p:sp>
          <p:nvSpPr>
            <p:cNvPr id="1075" name="Google Shape;1075;p73"/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3"/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73"/>
          <p:cNvGrpSpPr/>
          <p:nvPr/>
        </p:nvGrpSpPr>
        <p:grpSpPr>
          <a:xfrm>
            <a:off x="791729" y="3953761"/>
            <a:ext cx="766572" cy="709467"/>
            <a:chOff x="289350" y="1584495"/>
            <a:chExt cx="1146877" cy="1061282"/>
          </a:xfrm>
        </p:grpSpPr>
        <p:sp>
          <p:nvSpPr>
            <p:cNvPr id="1078" name="Google Shape;1078;p73"/>
            <p:cNvSpPr/>
            <p:nvPr/>
          </p:nvSpPr>
          <p:spPr>
            <a:xfrm>
              <a:off x="289350" y="1584495"/>
              <a:ext cx="1146877" cy="1061282"/>
            </a:xfrm>
            <a:custGeom>
              <a:avLst/>
              <a:gdLst/>
              <a:ahLst/>
              <a:cxnLst/>
              <a:rect l="l" t="t" r="r" b="b"/>
              <a:pathLst>
                <a:path w="4636" h="4290" extrusionOk="0">
                  <a:moveTo>
                    <a:pt x="2126" y="1"/>
                  </a:moveTo>
                  <a:lnTo>
                    <a:pt x="738" y="1097"/>
                  </a:lnTo>
                  <a:lnTo>
                    <a:pt x="0" y="2988"/>
                  </a:lnTo>
                  <a:lnTo>
                    <a:pt x="3329" y="4290"/>
                  </a:lnTo>
                  <a:lnTo>
                    <a:pt x="4635" y="977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3"/>
            <p:cNvSpPr/>
            <p:nvPr/>
          </p:nvSpPr>
          <p:spPr>
            <a:xfrm>
              <a:off x="289350" y="1783392"/>
              <a:ext cx="1146877" cy="862384"/>
            </a:xfrm>
            <a:custGeom>
              <a:avLst/>
              <a:gdLst/>
              <a:ahLst/>
              <a:cxnLst/>
              <a:rect l="l" t="t" r="r" b="b"/>
              <a:pathLst>
                <a:path w="4636" h="3486" extrusionOk="0">
                  <a:moveTo>
                    <a:pt x="4203" y="0"/>
                  </a:moveTo>
                  <a:lnTo>
                    <a:pt x="4203" y="21"/>
                  </a:lnTo>
                  <a:cubicBezTo>
                    <a:pt x="3730" y="1203"/>
                    <a:pt x="2605" y="1932"/>
                    <a:pt x="1411" y="1932"/>
                  </a:cubicBezTo>
                  <a:cubicBezTo>
                    <a:pt x="1045" y="1932"/>
                    <a:pt x="672" y="1863"/>
                    <a:pt x="309" y="1718"/>
                  </a:cubicBezTo>
                  <a:lnTo>
                    <a:pt x="206" y="1685"/>
                  </a:lnTo>
                  <a:lnTo>
                    <a:pt x="0" y="2184"/>
                  </a:lnTo>
                  <a:lnTo>
                    <a:pt x="3329" y="3486"/>
                  </a:lnTo>
                  <a:lnTo>
                    <a:pt x="4635" y="157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3"/>
            <p:cNvSpPr/>
            <p:nvPr/>
          </p:nvSpPr>
          <p:spPr>
            <a:xfrm>
              <a:off x="471672" y="1584495"/>
              <a:ext cx="343618" cy="306015"/>
            </a:xfrm>
            <a:custGeom>
              <a:avLst/>
              <a:gdLst/>
              <a:ahLst/>
              <a:cxnLst/>
              <a:rect l="l" t="t" r="r" b="b"/>
              <a:pathLst>
                <a:path w="1389" h="1237" extrusionOk="0">
                  <a:moveTo>
                    <a:pt x="1389" y="1"/>
                  </a:moveTo>
                  <a:lnTo>
                    <a:pt x="1" y="1113"/>
                  </a:lnTo>
                  <a:lnTo>
                    <a:pt x="1014" y="1237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3"/>
            <p:cNvSpPr/>
            <p:nvPr/>
          </p:nvSpPr>
          <p:spPr>
            <a:xfrm>
              <a:off x="471672" y="1584495"/>
              <a:ext cx="343618" cy="384684"/>
            </a:xfrm>
            <a:custGeom>
              <a:avLst/>
              <a:gdLst/>
              <a:ahLst/>
              <a:cxnLst/>
              <a:rect l="l" t="t" r="r" b="b"/>
              <a:pathLst>
                <a:path w="1389" h="1555" extrusionOk="0">
                  <a:moveTo>
                    <a:pt x="1389" y="1"/>
                  </a:moveTo>
                  <a:lnTo>
                    <a:pt x="1014" y="1237"/>
                  </a:lnTo>
                  <a:lnTo>
                    <a:pt x="1" y="1113"/>
                  </a:lnTo>
                  <a:lnTo>
                    <a:pt x="1134" y="1546"/>
                  </a:lnTo>
                  <a:cubicBezTo>
                    <a:pt x="1151" y="1552"/>
                    <a:pt x="1169" y="1554"/>
                    <a:pt x="1186" y="1554"/>
                  </a:cubicBezTo>
                  <a:cubicBezTo>
                    <a:pt x="1269" y="1554"/>
                    <a:pt x="1340" y="1491"/>
                    <a:pt x="1340" y="1406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7D277FC1-EF80-47E5-8D2E-EDB775E1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02" y="0"/>
            <a:ext cx="4621169" cy="49930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37"/>
          <p:cNvGrpSpPr/>
          <p:nvPr/>
        </p:nvGrpSpPr>
        <p:grpSpPr>
          <a:xfrm>
            <a:off x="362127" y="696823"/>
            <a:ext cx="8452928" cy="1810868"/>
            <a:chOff x="-6232173" y="3078698"/>
            <a:chExt cx="8452928" cy="1810868"/>
          </a:xfrm>
        </p:grpSpPr>
        <p:sp>
          <p:nvSpPr>
            <p:cNvPr id="378" name="Google Shape;378;p37"/>
            <p:cNvSpPr/>
            <p:nvPr/>
          </p:nvSpPr>
          <p:spPr>
            <a:xfrm rot="-2697395">
              <a:off x="-6334539" y="3366948"/>
              <a:ext cx="839831" cy="5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 rot="-2697734">
              <a:off x="1865137" y="3549962"/>
              <a:ext cx="321804" cy="5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 rot="-2698520">
              <a:off x="1779663" y="4666166"/>
              <a:ext cx="492783" cy="5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3F3F3"/>
                </a:gs>
                <a:gs pos="100000">
                  <a:srgbClr val="FFFFFF">
                    <a:alpha val="0"/>
                  </a:srgbClr>
                </a:gs>
              </a:gsLst>
              <a:lin ang="10800025" scaled="0"/>
            </a:gradFill>
            <a:ln>
              <a:noFill/>
            </a:ln>
            <a:effectLst>
              <a:outerShdw blurRad="157163" dist="38100" dir="540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6C429AC-E8BF-4B22-B610-079195FF65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88" t="20636" r="35038" b="6843"/>
          <a:stretch/>
        </p:blipFill>
        <p:spPr>
          <a:xfrm>
            <a:off x="193165" y="484403"/>
            <a:ext cx="3640026" cy="436288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D4882D10-19B4-4FE3-91E6-C179A9F2D233}"/>
              </a:ext>
            </a:extLst>
          </p:cNvPr>
          <p:cNvSpPr/>
          <p:nvPr/>
        </p:nvSpPr>
        <p:spPr>
          <a:xfrm>
            <a:off x="4359557" y="865660"/>
            <a:ext cx="3803650" cy="446313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</a:rPr>
              <a:t>what is the title of the passage?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5307D9C-09B2-4753-A9A1-12D17271F402}"/>
              </a:ext>
            </a:extLst>
          </p:cNvPr>
          <p:cNvSpPr/>
          <p:nvPr/>
        </p:nvSpPr>
        <p:spPr>
          <a:xfrm>
            <a:off x="4231798" y="1469431"/>
            <a:ext cx="4092856" cy="446313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bg1"/>
                </a:solidFill>
              </a:rPr>
              <a:t>An </a:t>
            </a:r>
            <a:r>
              <a:rPr lang="en-US" sz="1800" b="1" dirty="0" err="1">
                <a:solidFill>
                  <a:schemeClr val="bg1"/>
                </a:solidFill>
              </a:rPr>
              <a:t>Out-Of</a:t>
            </a:r>
            <a:r>
              <a:rPr lang="en-US" sz="1800" b="1" dirty="0">
                <a:solidFill>
                  <a:schemeClr val="bg1"/>
                </a:solidFill>
              </a:rPr>
              <a:t> –This –World Vacation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DFA07C9B-8877-44A1-BDA1-EEEF274FBDD9}"/>
              </a:ext>
            </a:extLst>
          </p:cNvPr>
          <p:cNvSpPr/>
          <p:nvPr/>
        </p:nvSpPr>
        <p:spPr>
          <a:xfrm>
            <a:off x="4264913" y="3652375"/>
            <a:ext cx="4535279" cy="446313"/>
          </a:xfrm>
          <a:prstGeom prst="wedgeRoundRectCallout">
            <a:avLst>
              <a:gd name="adj1" fmla="val -55994"/>
              <a:gd name="adj2" fmla="val 197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/>
                </a:solidFill>
              </a:rPr>
              <a:t>What do you think this article will be about</a:t>
            </a:r>
            <a:endParaRPr lang="ar-SA" sz="1700" b="1" dirty="0">
              <a:solidFill>
                <a:schemeClr val="accent1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C8F6D30B-EB91-4D6A-8AAC-F0B6690E7AE3}"/>
              </a:ext>
            </a:extLst>
          </p:cNvPr>
          <p:cNvSpPr/>
          <p:nvPr/>
        </p:nvSpPr>
        <p:spPr>
          <a:xfrm>
            <a:off x="4318283" y="4199571"/>
            <a:ext cx="4092856" cy="446313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space tourism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1D618828-9FD2-46A5-B42F-F275A9C77765}"/>
              </a:ext>
            </a:extLst>
          </p:cNvPr>
          <p:cNvSpPr/>
          <p:nvPr/>
        </p:nvSpPr>
        <p:spPr>
          <a:xfrm>
            <a:off x="4294329" y="2061387"/>
            <a:ext cx="4140764" cy="446313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accent1"/>
                </a:solidFill>
              </a:rPr>
              <a:t>What does out-of-this-world mean? </a:t>
            </a:r>
            <a:endParaRPr lang="ar-SA" sz="1800" b="1" dirty="0">
              <a:solidFill>
                <a:schemeClr val="accent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3C9B55EE-97DC-4B17-A8DE-06FFD4F3B196}"/>
              </a:ext>
            </a:extLst>
          </p:cNvPr>
          <p:cNvSpPr/>
          <p:nvPr/>
        </p:nvSpPr>
        <p:spPr>
          <a:xfrm>
            <a:off x="4231798" y="2639089"/>
            <a:ext cx="4415752" cy="837137"/>
          </a:xfrm>
          <a:prstGeom prst="wedgeRoundRectCallout">
            <a:avLst>
              <a:gd name="adj1" fmla="val -56393"/>
              <a:gd name="adj2" fmla="val 2070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200" b="1" dirty="0">
                <a:solidFill>
                  <a:schemeClr val="bg1"/>
                </a:solidFill>
              </a:rPr>
              <a:t>This phrase has two meanings in this context: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(1) It means literally outside of our world, in outer space;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(2) It means extraordinarily exciting and great.</a:t>
            </a:r>
            <a:endParaRPr lang="ar-SA" sz="1200" b="1" dirty="0">
              <a:solidFill>
                <a:schemeClr val="bg1"/>
              </a:solidFill>
            </a:endParaRPr>
          </a:p>
        </p:txBody>
      </p:sp>
      <p:pic>
        <p:nvPicPr>
          <p:cNvPr id="14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F2CE8096-7412-456D-B847-B67AC5AF7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2181" y="108608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8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59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"/>
          <p:cNvSpPr/>
          <p:nvPr/>
        </p:nvSpPr>
        <p:spPr>
          <a:xfrm rot="2068741">
            <a:off x="3442222" y="4372705"/>
            <a:ext cx="839951" cy="578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3F3F3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  <a:effectLst>
            <a:outerShdw blurRad="157163" dist="3810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0"/>
          <p:cNvSpPr/>
          <p:nvPr/>
        </p:nvSpPr>
        <p:spPr>
          <a:xfrm rot="2068997">
            <a:off x="7031501" y="3887260"/>
            <a:ext cx="1718931" cy="578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3F3F3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  <a:effectLst>
            <a:outerShdw blurRad="157163" dist="3810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0"/>
          <p:cNvSpPr/>
          <p:nvPr/>
        </p:nvSpPr>
        <p:spPr>
          <a:xfrm rot="2068741">
            <a:off x="7279222" y="1284855"/>
            <a:ext cx="839951" cy="578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3F3F3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  <a:effectLst>
            <a:outerShdw blurRad="157163" dist="3810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40"/>
          <p:cNvGrpSpPr/>
          <p:nvPr/>
        </p:nvGrpSpPr>
        <p:grpSpPr>
          <a:xfrm>
            <a:off x="5041999" y="3265402"/>
            <a:ext cx="653457" cy="650774"/>
            <a:chOff x="2202600" y="271524"/>
            <a:chExt cx="653457" cy="650774"/>
          </a:xfrm>
        </p:grpSpPr>
        <p:sp>
          <p:nvSpPr>
            <p:cNvPr id="419" name="Google Shape;419;p40"/>
            <p:cNvSpPr/>
            <p:nvPr/>
          </p:nvSpPr>
          <p:spPr>
            <a:xfrm>
              <a:off x="2202600" y="271524"/>
              <a:ext cx="653457" cy="650774"/>
            </a:xfrm>
            <a:custGeom>
              <a:avLst/>
              <a:gdLst/>
              <a:ahLst/>
              <a:cxnLst/>
              <a:rect l="l" t="t" r="r" b="b"/>
              <a:pathLst>
                <a:path w="13152" h="13098" extrusionOk="0">
                  <a:moveTo>
                    <a:pt x="6580" y="1"/>
                  </a:moveTo>
                  <a:cubicBezTo>
                    <a:pt x="5334" y="1"/>
                    <a:pt x="4076" y="357"/>
                    <a:pt x="2955" y="1093"/>
                  </a:cubicBezTo>
                  <a:cubicBezTo>
                    <a:pt x="1735" y="1900"/>
                    <a:pt x="878" y="3050"/>
                    <a:pt x="413" y="4339"/>
                  </a:cubicBezTo>
                  <a:cubicBezTo>
                    <a:pt x="206" y="4904"/>
                    <a:pt x="71" y="5522"/>
                    <a:pt x="38" y="6123"/>
                  </a:cubicBezTo>
                  <a:cubicBezTo>
                    <a:pt x="0" y="6741"/>
                    <a:pt x="54" y="7359"/>
                    <a:pt x="190" y="7977"/>
                  </a:cubicBezTo>
                  <a:cubicBezTo>
                    <a:pt x="347" y="8731"/>
                    <a:pt x="656" y="9489"/>
                    <a:pt x="1117" y="10173"/>
                  </a:cubicBezTo>
                  <a:lnTo>
                    <a:pt x="1171" y="10243"/>
                  </a:lnTo>
                  <a:cubicBezTo>
                    <a:pt x="1480" y="10688"/>
                    <a:pt x="1838" y="11100"/>
                    <a:pt x="2250" y="11463"/>
                  </a:cubicBezTo>
                  <a:cubicBezTo>
                    <a:pt x="2456" y="11652"/>
                    <a:pt x="2699" y="11821"/>
                    <a:pt x="2922" y="11978"/>
                  </a:cubicBezTo>
                  <a:cubicBezTo>
                    <a:pt x="3128" y="12114"/>
                    <a:pt x="3334" y="12233"/>
                    <a:pt x="3540" y="12357"/>
                  </a:cubicBezTo>
                  <a:cubicBezTo>
                    <a:pt x="3709" y="12439"/>
                    <a:pt x="3882" y="12509"/>
                    <a:pt x="4055" y="12596"/>
                  </a:cubicBezTo>
                  <a:cubicBezTo>
                    <a:pt x="4380" y="12715"/>
                    <a:pt x="4706" y="12835"/>
                    <a:pt x="5031" y="12905"/>
                  </a:cubicBezTo>
                  <a:cubicBezTo>
                    <a:pt x="5549" y="13040"/>
                    <a:pt x="6080" y="13097"/>
                    <a:pt x="6612" y="13097"/>
                  </a:cubicBezTo>
                  <a:cubicBezTo>
                    <a:pt x="6681" y="13097"/>
                    <a:pt x="6750" y="13096"/>
                    <a:pt x="6819" y="13094"/>
                  </a:cubicBezTo>
                  <a:cubicBezTo>
                    <a:pt x="7985" y="13057"/>
                    <a:pt x="9168" y="12699"/>
                    <a:pt x="10218" y="11994"/>
                  </a:cubicBezTo>
                  <a:cubicBezTo>
                    <a:pt x="11265" y="11306"/>
                    <a:pt x="12052" y="10363"/>
                    <a:pt x="12534" y="9300"/>
                  </a:cubicBezTo>
                  <a:cubicBezTo>
                    <a:pt x="12793" y="8752"/>
                    <a:pt x="12962" y="8183"/>
                    <a:pt x="13065" y="7598"/>
                  </a:cubicBezTo>
                  <a:cubicBezTo>
                    <a:pt x="13119" y="7256"/>
                    <a:pt x="13152" y="6914"/>
                    <a:pt x="13152" y="6568"/>
                  </a:cubicBezTo>
                  <a:cubicBezTo>
                    <a:pt x="13152" y="6383"/>
                    <a:pt x="13135" y="6193"/>
                    <a:pt x="13119" y="6004"/>
                  </a:cubicBezTo>
                  <a:cubicBezTo>
                    <a:pt x="13119" y="5814"/>
                    <a:pt x="13082" y="5641"/>
                    <a:pt x="13049" y="5456"/>
                  </a:cubicBezTo>
                  <a:cubicBezTo>
                    <a:pt x="12999" y="5126"/>
                    <a:pt x="12913" y="4784"/>
                    <a:pt x="12810" y="4459"/>
                  </a:cubicBezTo>
                  <a:cubicBezTo>
                    <a:pt x="12620" y="3927"/>
                    <a:pt x="12381" y="3412"/>
                    <a:pt x="12052" y="2930"/>
                  </a:cubicBezTo>
                  <a:cubicBezTo>
                    <a:pt x="11969" y="2811"/>
                    <a:pt x="11899" y="2708"/>
                    <a:pt x="11813" y="2605"/>
                  </a:cubicBezTo>
                  <a:cubicBezTo>
                    <a:pt x="11504" y="2193"/>
                    <a:pt x="11178" y="1830"/>
                    <a:pt x="10799" y="1521"/>
                  </a:cubicBezTo>
                  <a:cubicBezTo>
                    <a:pt x="10181" y="1006"/>
                    <a:pt x="9477" y="615"/>
                    <a:pt x="8739" y="372"/>
                  </a:cubicBezTo>
                  <a:cubicBezTo>
                    <a:pt x="8241" y="182"/>
                    <a:pt x="7726" y="79"/>
                    <a:pt x="7194" y="30"/>
                  </a:cubicBezTo>
                  <a:cubicBezTo>
                    <a:pt x="6990" y="10"/>
                    <a:pt x="6785" y="1"/>
                    <a:pt x="6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2212040" y="432104"/>
              <a:ext cx="442793" cy="348391"/>
            </a:xfrm>
            <a:custGeom>
              <a:avLst/>
              <a:gdLst/>
              <a:ahLst/>
              <a:cxnLst/>
              <a:rect l="l" t="t" r="r" b="b"/>
              <a:pathLst>
                <a:path w="8912" h="7012" extrusionOk="0">
                  <a:moveTo>
                    <a:pt x="7512" y="1"/>
                  </a:moveTo>
                  <a:cubicBezTo>
                    <a:pt x="7283" y="1"/>
                    <a:pt x="7052" y="64"/>
                    <a:pt x="6852" y="197"/>
                  </a:cubicBezTo>
                  <a:lnTo>
                    <a:pt x="0" y="4745"/>
                  </a:lnTo>
                  <a:cubicBezTo>
                    <a:pt x="157" y="5499"/>
                    <a:pt x="466" y="6257"/>
                    <a:pt x="927" y="6941"/>
                  </a:cubicBezTo>
                  <a:lnTo>
                    <a:pt x="981" y="7011"/>
                  </a:lnTo>
                  <a:lnTo>
                    <a:pt x="8191" y="2224"/>
                  </a:lnTo>
                  <a:cubicBezTo>
                    <a:pt x="8755" y="1845"/>
                    <a:pt x="8912" y="1091"/>
                    <a:pt x="8533" y="539"/>
                  </a:cubicBezTo>
                  <a:cubicBezTo>
                    <a:pt x="8305" y="191"/>
                    <a:pt x="7911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2314390" y="694737"/>
              <a:ext cx="249170" cy="171910"/>
            </a:xfrm>
            <a:custGeom>
              <a:avLst/>
              <a:gdLst/>
              <a:ahLst/>
              <a:cxnLst/>
              <a:rect l="l" t="t" r="r" b="b"/>
              <a:pathLst>
                <a:path w="5015" h="3460" extrusionOk="0">
                  <a:moveTo>
                    <a:pt x="4564" y="0"/>
                  </a:moveTo>
                  <a:cubicBezTo>
                    <a:pt x="4482" y="0"/>
                    <a:pt x="4399" y="25"/>
                    <a:pt x="4326" y="77"/>
                  </a:cubicBezTo>
                  <a:lnTo>
                    <a:pt x="0" y="2945"/>
                  </a:lnTo>
                  <a:cubicBezTo>
                    <a:pt x="206" y="3134"/>
                    <a:pt x="449" y="3303"/>
                    <a:pt x="672" y="3460"/>
                  </a:cubicBezTo>
                  <a:lnTo>
                    <a:pt x="4775" y="749"/>
                  </a:lnTo>
                  <a:cubicBezTo>
                    <a:pt x="4961" y="625"/>
                    <a:pt x="5014" y="370"/>
                    <a:pt x="4895" y="180"/>
                  </a:cubicBezTo>
                  <a:cubicBezTo>
                    <a:pt x="4821" y="64"/>
                    <a:pt x="4695" y="0"/>
                    <a:pt x="4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2659894" y="493018"/>
              <a:ext cx="191039" cy="153874"/>
            </a:xfrm>
            <a:custGeom>
              <a:avLst/>
              <a:gdLst/>
              <a:ahLst/>
              <a:cxnLst/>
              <a:rect l="l" t="t" r="r" b="b"/>
              <a:pathLst>
                <a:path w="3845" h="3097" extrusionOk="0">
                  <a:moveTo>
                    <a:pt x="3606" y="1"/>
                  </a:moveTo>
                  <a:lnTo>
                    <a:pt x="273" y="2213"/>
                  </a:lnTo>
                  <a:cubicBezTo>
                    <a:pt x="50" y="2353"/>
                    <a:pt x="1" y="2662"/>
                    <a:pt x="137" y="2885"/>
                  </a:cubicBezTo>
                  <a:cubicBezTo>
                    <a:pt x="223" y="2988"/>
                    <a:pt x="326" y="3058"/>
                    <a:pt x="446" y="3091"/>
                  </a:cubicBezTo>
                  <a:cubicBezTo>
                    <a:pt x="474" y="3095"/>
                    <a:pt x="503" y="3097"/>
                    <a:pt x="532" y="3097"/>
                  </a:cubicBezTo>
                  <a:cubicBezTo>
                    <a:pt x="629" y="3097"/>
                    <a:pt x="733" y="3074"/>
                    <a:pt x="825" y="3021"/>
                  </a:cubicBezTo>
                  <a:lnTo>
                    <a:pt x="3845" y="998"/>
                  </a:lnTo>
                  <a:cubicBezTo>
                    <a:pt x="3795" y="668"/>
                    <a:pt x="3709" y="326"/>
                    <a:pt x="3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671768" y="347094"/>
              <a:ext cx="117753" cy="97134"/>
            </a:xfrm>
            <a:custGeom>
              <a:avLst/>
              <a:gdLst/>
              <a:ahLst/>
              <a:cxnLst/>
              <a:rect l="l" t="t" r="r" b="b"/>
              <a:pathLst>
                <a:path w="2370" h="1955" extrusionOk="0">
                  <a:moveTo>
                    <a:pt x="1356" y="0"/>
                  </a:moveTo>
                  <a:lnTo>
                    <a:pt x="429" y="618"/>
                  </a:lnTo>
                  <a:cubicBezTo>
                    <a:pt x="104" y="845"/>
                    <a:pt x="1" y="1290"/>
                    <a:pt x="223" y="1632"/>
                  </a:cubicBezTo>
                  <a:cubicBezTo>
                    <a:pt x="343" y="1788"/>
                    <a:pt x="499" y="1891"/>
                    <a:pt x="689" y="1941"/>
                  </a:cubicBezTo>
                  <a:cubicBezTo>
                    <a:pt x="736" y="1950"/>
                    <a:pt x="782" y="1954"/>
                    <a:pt x="828" y="1954"/>
                  </a:cubicBezTo>
                  <a:cubicBezTo>
                    <a:pt x="969" y="1954"/>
                    <a:pt x="1106" y="1911"/>
                    <a:pt x="1237" y="1821"/>
                  </a:cubicBezTo>
                  <a:lnTo>
                    <a:pt x="2370" y="1084"/>
                  </a:lnTo>
                  <a:cubicBezTo>
                    <a:pt x="2061" y="672"/>
                    <a:pt x="1735" y="309"/>
                    <a:pt x="1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2204438" y="358621"/>
              <a:ext cx="258412" cy="217173"/>
            </a:xfrm>
            <a:custGeom>
              <a:avLst/>
              <a:gdLst/>
              <a:ahLst/>
              <a:cxnLst/>
              <a:rect l="l" t="t" r="r" b="b"/>
              <a:pathLst>
                <a:path w="5201" h="4371" extrusionOk="0">
                  <a:moveTo>
                    <a:pt x="4471" y="1"/>
                  </a:moveTo>
                  <a:cubicBezTo>
                    <a:pt x="4347" y="1"/>
                    <a:pt x="4220" y="37"/>
                    <a:pt x="4104" y="114"/>
                  </a:cubicBezTo>
                  <a:lnTo>
                    <a:pt x="376" y="2586"/>
                  </a:lnTo>
                  <a:cubicBezTo>
                    <a:pt x="169" y="3151"/>
                    <a:pt x="34" y="3769"/>
                    <a:pt x="1" y="4370"/>
                  </a:cubicBezTo>
                  <a:lnTo>
                    <a:pt x="4825" y="1177"/>
                  </a:lnTo>
                  <a:cubicBezTo>
                    <a:pt x="5114" y="988"/>
                    <a:pt x="5200" y="576"/>
                    <a:pt x="5011" y="283"/>
                  </a:cubicBezTo>
                  <a:cubicBezTo>
                    <a:pt x="4882" y="102"/>
                    <a:pt x="4680" y="1"/>
                    <a:pt x="4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2507214" y="272965"/>
              <a:ext cx="129628" cy="75819"/>
            </a:xfrm>
            <a:custGeom>
              <a:avLst/>
              <a:gdLst/>
              <a:ahLst/>
              <a:cxnLst/>
              <a:rect l="l" t="t" r="r" b="b"/>
              <a:pathLst>
                <a:path w="2609" h="1526" extrusionOk="0">
                  <a:moveTo>
                    <a:pt x="1063" y="1"/>
                  </a:moveTo>
                  <a:lnTo>
                    <a:pt x="326" y="483"/>
                  </a:lnTo>
                  <a:cubicBezTo>
                    <a:pt x="70" y="652"/>
                    <a:pt x="0" y="1014"/>
                    <a:pt x="173" y="1270"/>
                  </a:cubicBezTo>
                  <a:cubicBezTo>
                    <a:pt x="256" y="1410"/>
                    <a:pt x="396" y="1492"/>
                    <a:pt x="532" y="1513"/>
                  </a:cubicBezTo>
                  <a:cubicBezTo>
                    <a:pt x="567" y="1521"/>
                    <a:pt x="603" y="1525"/>
                    <a:pt x="640" y="1525"/>
                  </a:cubicBezTo>
                  <a:cubicBezTo>
                    <a:pt x="747" y="1525"/>
                    <a:pt x="859" y="1490"/>
                    <a:pt x="960" y="1426"/>
                  </a:cubicBezTo>
                  <a:lnTo>
                    <a:pt x="2608" y="343"/>
                  </a:lnTo>
                  <a:cubicBezTo>
                    <a:pt x="2110" y="153"/>
                    <a:pt x="1595" y="50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2452561" y="649027"/>
              <a:ext cx="399219" cy="273268"/>
            </a:xfrm>
            <a:custGeom>
              <a:avLst/>
              <a:gdLst/>
              <a:ahLst/>
              <a:cxnLst/>
              <a:rect l="l" t="t" r="r" b="b"/>
              <a:pathLst>
                <a:path w="8035" h="5500" extrusionOk="0">
                  <a:moveTo>
                    <a:pt x="8034" y="0"/>
                  </a:moveTo>
                  <a:lnTo>
                    <a:pt x="0" y="5307"/>
                  </a:lnTo>
                  <a:cubicBezTo>
                    <a:pt x="518" y="5442"/>
                    <a:pt x="1049" y="5499"/>
                    <a:pt x="1581" y="5499"/>
                  </a:cubicBezTo>
                  <a:cubicBezTo>
                    <a:pt x="1650" y="5499"/>
                    <a:pt x="1719" y="5498"/>
                    <a:pt x="1788" y="5496"/>
                  </a:cubicBezTo>
                  <a:lnTo>
                    <a:pt x="7503" y="1702"/>
                  </a:lnTo>
                  <a:cubicBezTo>
                    <a:pt x="7762" y="1154"/>
                    <a:pt x="7931" y="585"/>
                    <a:pt x="80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2378433" y="569780"/>
              <a:ext cx="477622" cy="327573"/>
            </a:xfrm>
            <a:custGeom>
              <a:avLst/>
              <a:gdLst/>
              <a:ahLst/>
              <a:cxnLst/>
              <a:rect l="l" t="t" r="r" b="b"/>
              <a:pathLst>
                <a:path w="9613" h="6593" extrusionOk="0">
                  <a:moveTo>
                    <a:pt x="9580" y="1"/>
                  </a:moveTo>
                  <a:lnTo>
                    <a:pt x="1" y="6354"/>
                  </a:lnTo>
                  <a:cubicBezTo>
                    <a:pt x="170" y="6436"/>
                    <a:pt x="343" y="6506"/>
                    <a:pt x="516" y="6593"/>
                  </a:cubicBezTo>
                  <a:lnTo>
                    <a:pt x="9613" y="565"/>
                  </a:lnTo>
                  <a:cubicBezTo>
                    <a:pt x="9613" y="380"/>
                    <a:pt x="9596" y="190"/>
                    <a:pt x="9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2523361" y="596759"/>
              <a:ext cx="197200" cy="153775"/>
            </a:xfrm>
            <a:custGeom>
              <a:avLst/>
              <a:gdLst/>
              <a:ahLst/>
              <a:cxnLst/>
              <a:rect l="l" t="t" r="r" b="b"/>
              <a:pathLst>
                <a:path w="3969" h="3095" extrusionOk="0">
                  <a:moveTo>
                    <a:pt x="2945" y="1"/>
                  </a:moveTo>
                  <a:cubicBezTo>
                    <a:pt x="2771" y="1"/>
                    <a:pt x="2594" y="52"/>
                    <a:pt x="2440" y="162"/>
                  </a:cubicBezTo>
                  <a:lnTo>
                    <a:pt x="532" y="1431"/>
                  </a:lnTo>
                  <a:cubicBezTo>
                    <a:pt x="120" y="1724"/>
                    <a:pt x="1" y="2288"/>
                    <a:pt x="277" y="2700"/>
                  </a:cubicBezTo>
                  <a:cubicBezTo>
                    <a:pt x="460" y="2958"/>
                    <a:pt x="749" y="3095"/>
                    <a:pt x="1040" y="3095"/>
                  </a:cubicBezTo>
                  <a:cubicBezTo>
                    <a:pt x="1215" y="3095"/>
                    <a:pt x="1391" y="3045"/>
                    <a:pt x="1546" y="2943"/>
                  </a:cubicBezTo>
                  <a:lnTo>
                    <a:pt x="3453" y="1654"/>
                  </a:lnTo>
                  <a:cubicBezTo>
                    <a:pt x="3865" y="1382"/>
                    <a:pt x="3968" y="813"/>
                    <a:pt x="3692" y="401"/>
                  </a:cubicBezTo>
                  <a:cubicBezTo>
                    <a:pt x="3520" y="144"/>
                    <a:pt x="3235" y="1"/>
                    <a:pt x="2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2241900" y="516568"/>
              <a:ext cx="129628" cy="93159"/>
            </a:xfrm>
            <a:custGeom>
              <a:avLst/>
              <a:gdLst/>
              <a:ahLst/>
              <a:cxnLst/>
              <a:rect l="l" t="t" r="r" b="b"/>
              <a:pathLst>
                <a:path w="2609" h="1875" extrusionOk="0">
                  <a:moveTo>
                    <a:pt x="2328" y="0"/>
                  </a:moveTo>
                  <a:cubicBezTo>
                    <a:pt x="2278" y="0"/>
                    <a:pt x="2226" y="15"/>
                    <a:pt x="2180" y="42"/>
                  </a:cubicBezTo>
                  <a:lnTo>
                    <a:pt x="137" y="1414"/>
                  </a:lnTo>
                  <a:cubicBezTo>
                    <a:pt x="17" y="1500"/>
                    <a:pt x="1" y="1657"/>
                    <a:pt x="71" y="1760"/>
                  </a:cubicBezTo>
                  <a:cubicBezTo>
                    <a:pt x="111" y="1834"/>
                    <a:pt x="187" y="1874"/>
                    <a:pt x="266" y="1874"/>
                  </a:cubicBezTo>
                  <a:cubicBezTo>
                    <a:pt x="316" y="1874"/>
                    <a:pt x="367" y="1859"/>
                    <a:pt x="413" y="1826"/>
                  </a:cubicBezTo>
                  <a:lnTo>
                    <a:pt x="2456" y="454"/>
                  </a:lnTo>
                  <a:cubicBezTo>
                    <a:pt x="2576" y="384"/>
                    <a:pt x="2609" y="231"/>
                    <a:pt x="2526" y="112"/>
                  </a:cubicBezTo>
                  <a:cubicBezTo>
                    <a:pt x="2483" y="36"/>
                    <a:pt x="2408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2304950" y="705518"/>
              <a:ext cx="129827" cy="92961"/>
            </a:xfrm>
            <a:custGeom>
              <a:avLst/>
              <a:gdLst/>
              <a:ahLst/>
              <a:cxnLst/>
              <a:rect l="l" t="t" r="r" b="b"/>
              <a:pathLst>
                <a:path w="2613" h="1871" extrusionOk="0">
                  <a:moveTo>
                    <a:pt x="2334" y="0"/>
                  </a:moveTo>
                  <a:cubicBezTo>
                    <a:pt x="2284" y="0"/>
                    <a:pt x="2231" y="16"/>
                    <a:pt x="2184" y="50"/>
                  </a:cubicBezTo>
                  <a:lnTo>
                    <a:pt x="141" y="1422"/>
                  </a:lnTo>
                  <a:cubicBezTo>
                    <a:pt x="21" y="1492"/>
                    <a:pt x="1" y="1644"/>
                    <a:pt x="71" y="1768"/>
                  </a:cubicBezTo>
                  <a:cubicBezTo>
                    <a:pt x="126" y="1834"/>
                    <a:pt x="208" y="1871"/>
                    <a:pt x="287" y="1871"/>
                  </a:cubicBezTo>
                  <a:cubicBezTo>
                    <a:pt x="332" y="1871"/>
                    <a:pt x="375" y="1859"/>
                    <a:pt x="413" y="1834"/>
                  </a:cubicBezTo>
                  <a:lnTo>
                    <a:pt x="2473" y="445"/>
                  </a:lnTo>
                  <a:cubicBezTo>
                    <a:pt x="2576" y="375"/>
                    <a:pt x="2613" y="223"/>
                    <a:pt x="2526" y="99"/>
                  </a:cubicBezTo>
                  <a:cubicBezTo>
                    <a:pt x="2484" y="37"/>
                    <a:pt x="2411" y="0"/>
                    <a:pt x="2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2668290" y="467380"/>
              <a:ext cx="129827" cy="93110"/>
            </a:xfrm>
            <a:custGeom>
              <a:avLst/>
              <a:gdLst/>
              <a:ahLst/>
              <a:cxnLst/>
              <a:rect l="l" t="t" r="r" b="b"/>
              <a:pathLst>
                <a:path w="2613" h="1874" extrusionOk="0">
                  <a:moveTo>
                    <a:pt x="2323" y="0"/>
                  </a:moveTo>
                  <a:cubicBezTo>
                    <a:pt x="2279" y="0"/>
                    <a:pt x="2237" y="11"/>
                    <a:pt x="2201" y="35"/>
                  </a:cubicBezTo>
                  <a:lnTo>
                    <a:pt x="141" y="1427"/>
                  </a:lnTo>
                  <a:cubicBezTo>
                    <a:pt x="38" y="1493"/>
                    <a:pt x="1" y="1650"/>
                    <a:pt x="71" y="1769"/>
                  </a:cubicBezTo>
                  <a:cubicBezTo>
                    <a:pt x="127" y="1836"/>
                    <a:pt x="211" y="1873"/>
                    <a:pt x="291" y="1873"/>
                  </a:cubicBezTo>
                  <a:cubicBezTo>
                    <a:pt x="334" y="1873"/>
                    <a:pt x="377" y="1862"/>
                    <a:pt x="413" y="1839"/>
                  </a:cubicBezTo>
                  <a:lnTo>
                    <a:pt x="2473" y="447"/>
                  </a:lnTo>
                  <a:cubicBezTo>
                    <a:pt x="2576" y="381"/>
                    <a:pt x="2613" y="224"/>
                    <a:pt x="2543" y="105"/>
                  </a:cubicBezTo>
                  <a:cubicBezTo>
                    <a:pt x="2487" y="38"/>
                    <a:pt x="2403" y="0"/>
                    <a:pt x="2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2508854" y="336611"/>
              <a:ext cx="129827" cy="93159"/>
            </a:xfrm>
            <a:custGeom>
              <a:avLst/>
              <a:gdLst/>
              <a:ahLst/>
              <a:cxnLst/>
              <a:rect l="l" t="t" r="r" b="b"/>
              <a:pathLst>
                <a:path w="2613" h="1875" extrusionOk="0">
                  <a:moveTo>
                    <a:pt x="2348" y="1"/>
                  </a:moveTo>
                  <a:cubicBezTo>
                    <a:pt x="2299" y="1"/>
                    <a:pt x="2247" y="15"/>
                    <a:pt x="2200" y="42"/>
                  </a:cubicBezTo>
                  <a:lnTo>
                    <a:pt x="157" y="1414"/>
                  </a:lnTo>
                  <a:cubicBezTo>
                    <a:pt x="37" y="1501"/>
                    <a:pt x="0" y="1653"/>
                    <a:pt x="87" y="1756"/>
                  </a:cubicBezTo>
                  <a:cubicBezTo>
                    <a:pt x="130" y="1833"/>
                    <a:pt x="205" y="1875"/>
                    <a:pt x="285" y="1875"/>
                  </a:cubicBezTo>
                  <a:cubicBezTo>
                    <a:pt x="333" y="1875"/>
                    <a:pt x="383" y="1859"/>
                    <a:pt x="429" y="1826"/>
                  </a:cubicBezTo>
                  <a:lnTo>
                    <a:pt x="2472" y="454"/>
                  </a:lnTo>
                  <a:cubicBezTo>
                    <a:pt x="2592" y="384"/>
                    <a:pt x="2612" y="232"/>
                    <a:pt x="2542" y="108"/>
                  </a:cubicBezTo>
                  <a:cubicBezTo>
                    <a:pt x="2500" y="35"/>
                    <a:pt x="2426" y="1"/>
                    <a:pt x="2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2322140" y="300788"/>
              <a:ext cx="130473" cy="93159"/>
            </a:xfrm>
            <a:custGeom>
              <a:avLst/>
              <a:gdLst/>
              <a:ahLst/>
              <a:cxnLst/>
              <a:rect l="l" t="t" r="r" b="b"/>
              <a:pathLst>
                <a:path w="2626" h="1875" extrusionOk="0">
                  <a:moveTo>
                    <a:pt x="2346" y="1"/>
                  </a:moveTo>
                  <a:cubicBezTo>
                    <a:pt x="2296" y="1"/>
                    <a:pt x="2243" y="15"/>
                    <a:pt x="2197" y="42"/>
                  </a:cubicBezTo>
                  <a:lnTo>
                    <a:pt x="153" y="1414"/>
                  </a:lnTo>
                  <a:cubicBezTo>
                    <a:pt x="34" y="1501"/>
                    <a:pt x="1" y="1653"/>
                    <a:pt x="87" y="1756"/>
                  </a:cubicBezTo>
                  <a:cubicBezTo>
                    <a:pt x="128" y="1833"/>
                    <a:pt x="204" y="1875"/>
                    <a:pt x="284" y="1875"/>
                  </a:cubicBezTo>
                  <a:cubicBezTo>
                    <a:pt x="333" y="1875"/>
                    <a:pt x="384" y="1859"/>
                    <a:pt x="429" y="1826"/>
                  </a:cubicBezTo>
                  <a:lnTo>
                    <a:pt x="2473" y="454"/>
                  </a:lnTo>
                  <a:cubicBezTo>
                    <a:pt x="2592" y="384"/>
                    <a:pt x="2625" y="232"/>
                    <a:pt x="2539" y="108"/>
                  </a:cubicBezTo>
                  <a:cubicBezTo>
                    <a:pt x="2498" y="35"/>
                    <a:pt x="2425" y="1"/>
                    <a:pt x="2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2496134" y="804042"/>
              <a:ext cx="129628" cy="93060"/>
            </a:xfrm>
            <a:custGeom>
              <a:avLst/>
              <a:gdLst/>
              <a:ahLst/>
              <a:cxnLst/>
              <a:rect l="l" t="t" r="r" b="b"/>
              <a:pathLst>
                <a:path w="2609" h="1873" extrusionOk="0">
                  <a:moveTo>
                    <a:pt x="2330" y="0"/>
                  </a:moveTo>
                  <a:cubicBezTo>
                    <a:pt x="2283" y="0"/>
                    <a:pt x="2236" y="14"/>
                    <a:pt x="2197" y="40"/>
                  </a:cubicBezTo>
                  <a:lnTo>
                    <a:pt x="137" y="1412"/>
                  </a:lnTo>
                  <a:cubicBezTo>
                    <a:pt x="34" y="1499"/>
                    <a:pt x="1" y="1655"/>
                    <a:pt x="67" y="1758"/>
                  </a:cubicBezTo>
                  <a:cubicBezTo>
                    <a:pt x="120" y="1832"/>
                    <a:pt x="200" y="1873"/>
                    <a:pt x="278" y="1873"/>
                  </a:cubicBezTo>
                  <a:cubicBezTo>
                    <a:pt x="326" y="1873"/>
                    <a:pt x="373" y="1857"/>
                    <a:pt x="413" y="1824"/>
                  </a:cubicBezTo>
                  <a:lnTo>
                    <a:pt x="2473" y="452"/>
                  </a:lnTo>
                  <a:cubicBezTo>
                    <a:pt x="2576" y="366"/>
                    <a:pt x="2609" y="213"/>
                    <a:pt x="2539" y="110"/>
                  </a:cubicBezTo>
                  <a:cubicBezTo>
                    <a:pt x="2488" y="36"/>
                    <a:pt x="2408" y="0"/>
                    <a:pt x="2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0"/>
          <p:cNvGrpSpPr/>
          <p:nvPr/>
        </p:nvGrpSpPr>
        <p:grpSpPr>
          <a:xfrm>
            <a:off x="6541226" y="3546594"/>
            <a:ext cx="372827" cy="371996"/>
            <a:chOff x="4758109" y="1774430"/>
            <a:chExt cx="178369" cy="177972"/>
          </a:xfrm>
        </p:grpSpPr>
        <p:sp>
          <p:nvSpPr>
            <p:cNvPr id="436" name="Google Shape;436;p40"/>
            <p:cNvSpPr/>
            <p:nvPr/>
          </p:nvSpPr>
          <p:spPr>
            <a:xfrm>
              <a:off x="4758109" y="1774430"/>
              <a:ext cx="178369" cy="177972"/>
            </a:xfrm>
            <a:custGeom>
              <a:avLst/>
              <a:gdLst/>
              <a:ahLst/>
              <a:cxnLst/>
              <a:rect l="l" t="t" r="r" b="b"/>
              <a:pathLst>
                <a:path w="3590" h="3582" extrusionOk="0">
                  <a:moveTo>
                    <a:pt x="1801" y="1"/>
                  </a:moveTo>
                  <a:cubicBezTo>
                    <a:pt x="1732" y="1"/>
                    <a:pt x="1663" y="4"/>
                    <a:pt x="1595" y="10"/>
                  </a:cubicBezTo>
                  <a:cubicBezTo>
                    <a:pt x="1443" y="30"/>
                    <a:pt x="1303" y="63"/>
                    <a:pt x="1167" y="113"/>
                  </a:cubicBezTo>
                  <a:cubicBezTo>
                    <a:pt x="808" y="253"/>
                    <a:pt x="462" y="508"/>
                    <a:pt x="256" y="871"/>
                  </a:cubicBezTo>
                  <a:cubicBezTo>
                    <a:pt x="87" y="1143"/>
                    <a:pt x="17" y="1435"/>
                    <a:pt x="1" y="1728"/>
                  </a:cubicBezTo>
                  <a:cubicBezTo>
                    <a:pt x="1" y="1814"/>
                    <a:pt x="1" y="1901"/>
                    <a:pt x="17" y="1967"/>
                  </a:cubicBezTo>
                  <a:cubicBezTo>
                    <a:pt x="34" y="2140"/>
                    <a:pt x="67" y="2313"/>
                    <a:pt x="137" y="2465"/>
                  </a:cubicBezTo>
                  <a:cubicBezTo>
                    <a:pt x="190" y="2622"/>
                    <a:pt x="273" y="2774"/>
                    <a:pt x="396" y="2894"/>
                  </a:cubicBezTo>
                  <a:cubicBezTo>
                    <a:pt x="462" y="2997"/>
                    <a:pt x="549" y="3083"/>
                    <a:pt x="652" y="3170"/>
                  </a:cubicBezTo>
                  <a:cubicBezTo>
                    <a:pt x="722" y="3240"/>
                    <a:pt x="808" y="3289"/>
                    <a:pt x="874" y="3326"/>
                  </a:cubicBezTo>
                  <a:lnTo>
                    <a:pt x="891" y="3343"/>
                  </a:lnTo>
                  <a:cubicBezTo>
                    <a:pt x="911" y="3343"/>
                    <a:pt x="911" y="3343"/>
                    <a:pt x="911" y="3359"/>
                  </a:cubicBezTo>
                  <a:cubicBezTo>
                    <a:pt x="1047" y="3429"/>
                    <a:pt x="1167" y="3479"/>
                    <a:pt x="1303" y="3512"/>
                  </a:cubicBezTo>
                  <a:cubicBezTo>
                    <a:pt x="1389" y="3532"/>
                    <a:pt x="1459" y="3549"/>
                    <a:pt x="1546" y="3565"/>
                  </a:cubicBezTo>
                  <a:cubicBezTo>
                    <a:pt x="1595" y="3565"/>
                    <a:pt x="1665" y="3582"/>
                    <a:pt x="1735" y="3582"/>
                  </a:cubicBezTo>
                  <a:lnTo>
                    <a:pt x="1888" y="3582"/>
                  </a:lnTo>
                  <a:cubicBezTo>
                    <a:pt x="1991" y="3582"/>
                    <a:pt x="2077" y="3565"/>
                    <a:pt x="2164" y="3549"/>
                  </a:cubicBezTo>
                  <a:cubicBezTo>
                    <a:pt x="2333" y="3512"/>
                    <a:pt x="2489" y="3446"/>
                    <a:pt x="2625" y="3376"/>
                  </a:cubicBezTo>
                  <a:cubicBezTo>
                    <a:pt x="2918" y="3223"/>
                    <a:pt x="3157" y="2997"/>
                    <a:pt x="3330" y="2708"/>
                  </a:cubicBezTo>
                  <a:cubicBezTo>
                    <a:pt x="3363" y="2655"/>
                    <a:pt x="3400" y="2605"/>
                    <a:pt x="3416" y="2552"/>
                  </a:cubicBezTo>
                  <a:cubicBezTo>
                    <a:pt x="3487" y="2399"/>
                    <a:pt x="3536" y="2243"/>
                    <a:pt x="3569" y="2090"/>
                  </a:cubicBezTo>
                  <a:cubicBezTo>
                    <a:pt x="3590" y="1967"/>
                    <a:pt x="3590" y="1864"/>
                    <a:pt x="3590" y="1761"/>
                  </a:cubicBezTo>
                  <a:cubicBezTo>
                    <a:pt x="3590" y="1608"/>
                    <a:pt x="3552" y="1435"/>
                    <a:pt x="3519" y="1283"/>
                  </a:cubicBezTo>
                  <a:cubicBezTo>
                    <a:pt x="3503" y="1246"/>
                    <a:pt x="3487" y="1196"/>
                    <a:pt x="3466" y="1163"/>
                  </a:cubicBezTo>
                  <a:cubicBezTo>
                    <a:pt x="3449" y="1110"/>
                    <a:pt x="3433" y="1060"/>
                    <a:pt x="3416" y="1023"/>
                  </a:cubicBezTo>
                  <a:cubicBezTo>
                    <a:pt x="3400" y="990"/>
                    <a:pt x="3384" y="957"/>
                    <a:pt x="3363" y="920"/>
                  </a:cubicBezTo>
                  <a:cubicBezTo>
                    <a:pt x="3346" y="904"/>
                    <a:pt x="3346" y="887"/>
                    <a:pt x="3346" y="887"/>
                  </a:cubicBezTo>
                  <a:cubicBezTo>
                    <a:pt x="3313" y="834"/>
                    <a:pt x="3297" y="801"/>
                    <a:pt x="3260" y="751"/>
                  </a:cubicBezTo>
                  <a:cubicBezTo>
                    <a:pt x="3210" y="681"/>
                    <a:pt x="3140" y="611"/>
                    <a:pt x="3075" y="545"/>
                  </a:cubicBezTo>
                  <a:cubicBezTo>
                    <a:pt x="2972" y="422"/>
                    <a:pt x="2848" y="339"/>
                    <a:pt x="2712" y="253"/>
                  </a:cubicBezTo>
                  <a:cubicBezTo>
                    <a:pt x="2679" y="236"/>
                    <a:pt x="2642" y="216"/>
                    <a:pt x="2609" y="199"/>
                  </a:cubicBezTo>
                  <a:cubicBezTo>
                    <a:pt x="2489" y="133"/>
                    <a:pt x="2370" y="80"/>
                    <a:pt x="2230" y="63"/>
                  </a:cubicBezTo>
                  <a:cubicBezTo>
                    <a:pt x="2091" y="16"/>
                    <a:pt x="1945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4758109" y="1777560"/>
              <a:ext cx="178369" cy="174842"/>
            </a:xfrm>
            <a:custGeom>
              <a:avLst/>
              <a:gdLst/>
              <a:ahLst/>
              <a:cxnLst/>
              <a:rect l="l" t="t" r="r" b="b"/>
              <a:pathLst>
                <a:path w="3590" h="3519" extrusionOk="0">
                  <a:moveTo>
                    <a:pt x="2250" y="0"/>
                  </a:moveTo>
                  <a:cubicBezTo>
                    <a:pt x="2283" y="120"/>
                    <a:pt x="2300" y="223"/>
                    <a:pt x="2300" y="342"/>
                  </a:cubicBezTo>
                  <a:lnTo>
                    <a:pt x="2230" y="791"/>
                  </a:lnTo>
                  <a:cubicBezTo>
                    <a:pt x="2164" y="1063"/>
                    <a:pt x="2024" y="1306"/>
                    <a:pt x="1818" y="1512"/>
                  </a:cubicBezTo>
                  <a:lnTo>
                    <a:pt x="1492" y="1751"/>
                  </a:lnTo>
                  <a:cubicBezTo>
                    <a:pt x="1303" y="1871"/>
                    <a:pt x="1097" y="1941"/>
                    <a:pt x="874" y="1957"/>
                  </a:cubicBezTo>
                  <a:cubicBezTo>
                    <a:pt x="793" y="1977"/>
                    <a:pt x="709" y="1986"/>
                    <a:pt x="624" y="1986"/>
                  </a:cubicBezTo>
                  <a:cubicBezTo>
                    <a:pt x="493" y="1986"/>
                    <a:pt x="358" y="1964"/>
                    <a:pt x="223" y="1924"/>
                  </a:cubicBezTo>
                  <a:cubicBezTo>
                    <a:pt x="153" y="1904"/>
                    <a:pt x="67" y="1871"/>
                    <a:pt x="1" y="1854"/>
                  </a:cubicBezTo>
                  <a:lnTo>
                    <a:pt x="1" y="1854"/>
                  </a:lnTo>
                  <a:cubicBezTo>
                    <a:pt x="1" y="1871"/>
                    <a:pt x="1" y="1887"/>
                    <a:pt x="17" y="1904"/>
                  </a:cubicBezTo>
                  <a:cubicBezTo>
                    <a:pt x="34" y="2077"/>
                    <a:pt x="67" y="2250"/>
                    <a:pt x="137" y="2402"/>
                  </a:cubicBezTo>
                  <a:cubicBezTo>
                    <a:pt x="190" y="2559"/>
                    <a:pt x="273" y="2711"/>
                    <a:pt x="396" y="2831"/>
                  </a:cubicBezTo>
                  <a:cubicBezTo>
                    <a:pt x="462" y="2934"/>
                    <a:pt x="549" y="3020"/>
                    <a:pt x="652" y="3107"/>
                  </a:cubicBezTo>
                  <a:cubicBezTo>
                    <a:pt x="722" y="3177"/>
                    <a:pt x="808" y="3226"/>
                    <a:pt x="874" y="3263"/>
                  </a:cubicBezTo>
                  <a:lnTo>
                    <a:pt x="891" y="3280"/>
                  </a:lnTo>
                  <a:cubicBezTo>
                    <a:pt x="911" y="3280"/>
                    <a:pt x="911" y="3280"/>
                    <a:pt x="911" y="3296"/>
                  </a:cubicBezTo>
                  <a:cubicBezTo>
                    <a:pt x="1047" y="3366"/>
                    <a:pt x="1167" y="3416"/>
                    <a:pt x="1303" y="3449"/>
                  </a:cubicBezTo>
                  <a:cubicBezTo>
                    <a:pt x="1389" y="3469"/>
                    <a:pt x="1459" y="3486"/>
                    <a:pt x="1546" y="3502"/>
                  </a:cubicBezTo>
                  <a:cubicBezTo>
                    <a:pt x="1595" y="3502"/>
                    <a:pt x="1665" y="3519"/>
                    <a:pt x="1735" y="3519"/>
                  </a:cubicBezTo>
                  <a:lnTo>
                    <a:pt x="1888" y="3519"/>
                  </a:lnTo>
                  <a:cubicBezTo>
                    <a:pt x="1991" y="3519"/>
                    <a:pt x="2077" y="3502"/>
                    <a:pt x="2164" y="3486"/>
                  </a:cubicBezTo>
                  <a:cubicBezTo>
                    <a:pt x="2333" y="3449"/>
                    <a:pt x="2489" y="3383"/>
                    <a:pt x="2625" y="3313"/>
                  </a:cubicBezTo>
                  <a:cubicBezTo>
                    <a:pt x="2918" y="3160"/>
                    <a:pt x="3157" y="2934"/>
                    <a:pt x="3330" y="2645"/>
                  </a:cubicBezTo>
                  <a:cubicBezTo>
                    <a:pt x="3363" y="2592"/>
                    <a:pt x="3400" y="2542"/>
                    <a:pt x="3416" y="2489"/>
                  </a:cubicBezTo>
                  <a:cubicBezTo>
                    <a:pt x="3487" y="2336"/>
                    <a:pt x="3536" y="2180"/>
                    <a:pt x="3569" y="2027"/>
                  </a:cubicBezTo>
                  <a:cubicBezTo>
                    <a:pt x="3590" y="1904"/>
                    <a:pt x="3590" y="1801"/>
                    <a:pt x="3590" y="1698"/>
                  </a:cubicBezTo>
                  <a:cubicBezTo>
                    <a:pt x="3590" y="1545"/>
                    <a:pt x="3552" y="1372"/>
                    <a:pt x="3519" y="1220"/>
                  </a:cubicBezTo>
                  <a:cubicBezTo>
                    <a:pt x="3503" y="1183"/>
                    <a:pt x="3487" y="1133"/>
                    <a:pt x="3466" y="1100"/>
                  </a:cubicBezTo>
                  <a:cubicBezTo>
                    <a:pt x="3449" y="1047"/>
                    <a:pt x="3433" y="997"/>
                    <a:pt x="3416" y="960"/>
                  </a:cubicBezTo>
                  <a:cubicBezTo>
                    <a:pt x="3400" y="927"/>
                    <a:pt x="3384" y="894"/>
                    <a:pt x="3363" y="857"/>
                  </a:cubicBezTo>
                  <a:cubicBezTo>
                    <a:pt x="3346" y="841"/>
                    <a:pt x="3346" y="824"/>
                    <a:pt x="3346" y="824"/>
                  </a:cubicBezTo>
                  <a:cubicBezTo>
                    <a:pt x="3313" y="771"/>
                    <a:pt x="3297" y="738"/>
                    <a:pt x="3260" y="688"/>
                  </a:cubicBezTo>
                  <a:cubicBezTo>
                    <a:pt x="3210" y="618"/>
                    <a:pt x="3140" y="548"/>
                    <a:pt x="3075" y="482"/>
                  </a:cubicBezTo>
                  <a:cubicBezTo>
                    <a:pt x="2972" y="359"/>
                    <a:pt x="2848" y="276"/>
                    <a:pt x="2712" y="190"/>
                  </a:cubicBezTo>
                  <a:cubicBezTo>
                    <a:pt x="2679" y="173"/>
                    <a:pt x="2642" y="153"/>
                    <a:pt x="2609" y="136"/>
                  </a:cubicBezTo>
                  <a:cubicBezTo>
                    <a:pt x="2506" y="70"/>
                    <a:pt x="2386" y="33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4779423" y="1797186"/>
              <a:ext cx="157054" cy="155216"/>
            </a:xfrm>
            <a:custGeom>
              <a:avLst/>
              <a:gdLst/>
              <a:ahLst/>
              <a:cxnLst/>
              <a:rect l="l" t="t" r="r" b="b"/>
              <a:pathLst>
                <a:path w="3161" h="3124" extrusionOk="0">
                  <a:moveTo>
                    <a:pt x="2575" y="1"/>
                  </a:moveTo>
                  <a:cubicBezTo>
                    <a:pt x="2662" y="190"/>
                    <a:pt x="2728" y="376"/>
                    <a:pt x="2781" y="565"/>
                  </a:cubicBezTo>
                  <a:cubicBezTo>
                    <a:pt x="2917" y="977"/>
                    <a:pt x="2831" y="1443"/>
                    <a:pt x="2625" y="1818"/>
                  </a:cubicBezTo>
                  <a:cubicBezTo>
                    <a:pt x="2456" y="2127"/>
                    <a:pt x="2007" y="2522"/>
                    <a:pt x="1648" y="2576"/>
                  </a:cubicBezTo>
                  <a:cubicBezTo>
                    <a:pt x="1366" y="2606"/>
                    <a:pt x="1083" y="2681"/>
                    <a:pt x="801" y="2681"/>
                  </a:cubicBezTo>
                  <a:cubicBezTo>
                    <a:pt x="774" y="2681"/>
                    <a:pt x="748" y="2680"/>
                    <a:pt x="721" y="2679"/>
                  </a:cubicBezTo>
                  <a:cubicBezTo>
                    <a:pt x="462" y="2662"/>
                    <a:pt x="223" y="2592"/>
                    <a:pt x="0" y="2506"/>
                  </a:cubicBezTo>
                  <a:lnTo>
                    <a:pt x="0" y="2506"/>
                  </a:lnTo>
                  <a:cubicBezTo>
                    <a:pt x="70" y="2576"/>
                    <a:pt x="153" y="2642"/>
                    <a:pt x="223" y="2712"/>
                  </a:cubicBezTo>
                  <a:cubicBezTo>
                    <a:pt x="293" y="2782"/>
                    <a:pt x="379" y="2831"/>
                    <a:pt x="445" y="2868"/>
                  </a:cubicBezTo>
                  <a:lnTo>
                    <a:pt x="462" y="2885"/>
                  </a:lnTo>
                  <a:cubicBezTo>
                    <a:pt x="482" y="2885"/>
                    <a:pt x="482" y="2885"/>
                    <a:pt x="482" y="2901"/>
                  </a:cubicBezTo>
                  <a:cubicBezTo>
                    <a:pt x="618" y="2971"/>
                    <a:pt x="738" y="3021"/>
                    <a:pt x="874" y="3054"/>
                  </a:cubicBezTo>
                  <a:cubicBezTo>
                    <a:pt x="960" y="3074"/>
                    <a:pt x="1030" y="3091"/>
                    <a:pt x="1117" y="3107"/>
                  </a:cubicBezTo>
                  <a:cubicBezTo>
                    <a:pt x="1166" y="3107"/>
                    <a:pt x="1236" y="3124"/>
                    <a:pt x="1306" y="3124"/>
                  </a:cubicBezTo>
                  <a:lnTo>
                    <a:pt x="1459" y="3124"/>
                  </a:lnTo>
                  <a:cubicBezTo>
                    <a:pt x="1562" y="3124"/>
                    <a:pt x="1648" y="3107"/>
                    <a:pt x="1735" y="3091"/>
                  </a:cubicBezTo>
                  <a:cubicBezTo>
                    <a:pt x="1904" y="3054"/>
                    <a:pt x="2060" y="2988"/>
                    <a:pt x="2196" y="2918"/>
                  </a:cubicBezTo>
                  <a:cubicBezTo>
                    <a:pt x="2489" y="2765"/>
                    <a:pt x="2728" y="2539"/>
                    <a:pt x="2901" y="2250"/>
                  </a:cubicBezTo>
                  <a:cubicBezTo>
                    <a:pt x="2934" y="2197"/>
                    <a:pt x="2971" y="2147"/>
                    <a:pt x="2987" y="2094"/>
                  </a:cubicBezTo>
                  <a:cubicBezTo>
                    <a:pt x="3058" y="1941"/>
                    <a:pt x="3107" y="1785"/>
                    <a:pt x="3140" y="1632"/>
                  </a:cubicBezTo>
                  <a:cubicBezTo>
                    <a:pt x="3161" y="1509"/>
                    <a:pt x="3161" y="1406"/>
                    <a:pt x="3161" y="1303"/>
                  </a:cubicBezTo>
                  <a:cubicBezTo>
                    <a:pt x="3161" y="1150"/>
                    <a:pt x="3123" y="977"/>
                    <a:pt x="3090" y="825"/>
                  </a:cubicBezTo>
                  <a:cubicBezTo>
                    <a:pt x="3074" y="788"/>
                    <a:pt x="3058" y="738"/>
                    <a:pt x="3037" y="705"/>
                  </a:cubicBezTo>
                  <a:cubicBezTo>
                    <a:pt x="3020" y="652"/>
                    <a:pt x="3004" y="602"/>
                    <a:pt x="2987" y="565"/>
                  </a:cubicBezTo>
                  <a:cubicBezTo>
                    <a:pt x="2971" y="532"/>
                    <a:pt x="2955" y="499"/>
                    <a:pt x="2934" y="462"/>
                  </a:cubicBezTo>
                  <a:cubicBezTo>
                    <a:pt x="2917" y="446"/>
                    <a:pt x="2917" y="429"/>
                    <a:pt x="2917" y="429"/>
                  </a:cubicBezTo>
                  <a:cubicBezTo>
                    <a:pt x="2884" y="376"/>
                    <a:pt x="2868" y="343"/>
                    <a:pt x="2831" y="293"/>
                  </a:cubicBezTo>
                  <a:cubicBezTo>
                    <a:pt x="2781" y="223"/>
                    <a:pt x="2711" y="153"/>
                    <a:pt x="2646" y="87"/>
                  </a:cubicBezTo>
                  <a:cubicBezTo>
                    <a:pt x="2625" y="50"/>
                    <a:pt x="2592" y="34"/>
                    <a:pt x="2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40"/>
          <p:cNvGrpSpPr/>
          <p:nvPr/>
        </p:nvGrpSpPr>
        <p:grpSpPr>
          <a:xfrm>
            <a:off x="5661590" y="1234564"/>
            <a:ext cx="1507756" cy="1284120"/>
            <a:chOff x="3499209" y="247775"/>
            <a:chExt cx="734344" cy="625484"/>
          </a:xfrm>
        </p:grpSpPr>
        <p:sp>
          <p:nvSpPr>
            <p:cNvPr id="440" name="Google Shape;440;p40"/>
            <p:cNvSpPr/>
            <p:nvPr/>
          </p:nvSpPr>
          <p:spPr>
            <a:xfrm>
              <a:off x="3607471" y="328463"/>
              <a:ext cx="453922" cy="451786"/>
            </a:xfrm>
            <a:custGeom>
              <a:avLst/>
              <a:gdLst/>
              <a:ahLst/>
              <a:cxnLst/>
              <a:rect l="l" t="t" r="r" b="b"/>
              <a:pathLst>
                <a:path w="9136" h="9093" extrusionOk="0">
                  <a:moveTo>
                    <a:pt x="4446" y="0"/>
                  </a:moveTo>
                  <a:cubicBezTo>
                    <a:pt x="3433" y="33"/>
                    <a:pt x="2440" y="396"/>
                    <a:pt x="1616" y="1096"/>
                  </a:cubicBezTo>
                  <a:cubicBezTo>
                    <a:pt x="841" y="1751"/>
                    <a:pt x="343" y="2608"/>
                    <a:pt x="137" y="3535"/>
                  </a:cubicBezTo>
                  <a:cubicBezTo>
                    <a:pt x="34" y="3947"/>
                    <a:pt x="1" y="4376"/>
                    <a:pt x="17" y="4804"/>
                  </a:cubicBezTo>
                  <a:cubicBezTo>
                    <a:pt x="50" y="5237"/>
                    <a:pt x="137" y="5665"/>
                    <a:pt x="277" y="6061"/>
                  </a:cubicBezTo>
                  <a:cubicBezTo>
                    <a:pt x="462" y="6576"/>
                    <a:pt x="738" y="7070"/>
                    <a:pt x="1117" y="7503"/>
                  </a:cubicBezTo>
                  <a:lnTo>
                    <a:pt x="1150" y="7536"/>
                  </a:lnTo>
                  <a:cubicBezTo>
                    <a:pt x="1410" y="7828"/>
                    <a:pt x="1682" y="8084"/>
                    <a:pt x="1991" y="8290"/>
                  </a:cubicBezTo>
                  <a:cubicBezTo>
                    <a:pt x="2164" y="8409"/>
                    <a:pt x="2337" y="8512"/>
                    <a:pt x="2506" y="8599"/>
                  </a:cubicBezTo>
                  <a:cubicBezTo>
                    <a:pt x="2662" y="8669"/>
                    <a:pt x="2798" y="8739"/>
                    <a:pt x="2971" y="8805"/>
                  </a:cubicBezTo>
                  <a:cubicBezTo>
                    <a:pt x="3091" y="8842"/>
                    <a:pt x="3210" y="8891"/>
                    <a:pt x="3330" y="8924"/>
                  </a:cubicBezTo>
                  <a:cubicBezTo>
                    <a:pt x="3573" y="8994"/>
                    <a:pt x="3795" y="9027"/>
                    <a:pt x="4034" y="9064"/>
                  </a:cubicBezTo>
                  <a:cubicBezTo>
                    <a:pt x="4195" y="9084"/>
                    <a:pt x="4358" y="9093"/>
                    <a:pt x="4520" y="9093"/>
                  </a:cubicBezTo>
                  <a:cubicBezTo>
                    <a:pt x="4775" y="9093"/>
                    <a:pt x="5029" y="9070"/>
                    <a:pt x="5270" y="9027"/>
                  </a:cubicBezTo>
                  <a:cubicBezTo>
                    <a:pt x="6078" y="8908"/>
                    <a:pt x="6869" y="8566"/>
                    <a:pt x="7536" y="7997"/>
                  </a:cubicBezTo>
                  <a:cubicBezTo>
                    <a:pt x="8187" y="7433"/>
                    <a:pt x="8653" y="6712"/>
                    <a:pt x="8908" y="5937"/>
                  </a:cubicBezTo>
                  <a:cubicBezTo>
                    <a:pt x="9032" y="5546"/>
                    <a:pt x="9098" y="5134"/>
                    <a:pt x="9114" y="4722"/>
                  </a:cubicBezTo>
                  <a:cubicBezTo>
                    <a:pt x="9135" y="4479"/>
                    <a:pt x="9114" y="4240"/>
                    <a:pt x="9098" y="4017"/>
                  </a:cubicBezTo>
                  <a:cubicBezTo>
                    <a:pt x="9082" y="3877"/>
                    <a:pt x="9065" y="3741"/>
                    <a:pt x="9032" y="3622"/>
                  </a:cubicBezTo>
                  <a:cubicBezTo>
                    <a:pt x="9011" y="3502"/>
                    <a:pt x="8978" y="3383"/>
                    <a:pt x="8946" y="3259"/>
                  </a:cubicBezTo>
                  <a:cubicBezTo>
                    <a:pt x="8875" y="3020"/>
                    <a:pt x="8789" y="2814"/>
                    <a:pt x="8686" y="2592"/>
                  </a:cubicBezTo>
                  <a:cubicBezTo>
                    <a:pt x="8517" y="2229"/>
                    <a:pt x="8290" y="1904"/>
                    <a:pt x="8035" y="1595"/>
                  </a:cubicBezTo>
                  <a:cubicBezTo>
                    <a:pt x="7965" y="1529"/>
                    <a:pt x="7916" y="1459"/>
                    <a:pt x="7845" y="1389"/>
                  </a:cubicBezTo>
                  <a:cubicBezTo>
                    <a:pt x="7607" y="1133"/>
                    <a:pt x="7330" y="911"/>
                    <a:pt x="7054" y="738"/>
                  </a:cubicBezTo>
                  <a:cubicBezTo>
                    <a:pt x="6593" y="429"/>
                    <a:pt x="6078" y="223"/>
                    <a:pt x="5546" y="103"/>
                  </a:cubicBezTo>
                  <a:cubicBezTo>
                    <a:pt x="5184" y="33"/>
                    <a:pt x="4809" y="0"/>
                    <a:pt x="4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3621184" y="435682"/>
              <a:ext cx="289912" cy="267206"/>
            </a:xfrm>
            <a:custGeom>
              <a:avLst/>
              <a:gdLst/>
              <a:ahLst/>
              <a:cxnLst/>
              <a:rect l="l" t="t" r="r" b="b"/>
              <a:pathLst>
                <a:path w="5835" h="5378" extrusionOk="0">
                  <a:moveTo>
                    <a:pt x="4904" y="1"/>
                  </a:moveTo>
                  <a:cubicBezTo>
                    <a:pt x="4706" y="1"/>
                    <a:pt x="4507" y="70"/>
                    <a:pt x="4343" y="211"/>
                  </a:cubicBezTo>
                  <a:lnTo>
                    <a:pt x="1" y="3903"/>
                  </a:lnTo>
                  <a:cubicBezTo>
                    <a:pt x="186" y="4418"/>
                    <a:pt x="462" y="4912"/>
                    <a:pt x="841" y="5345"/>
                  </a:cubicBezTo>
                  <a:lnTo>
                    <a:pt x="874" y="5378"/>
                  </a:lnTo>
                  <a:lnTo>
                    <a:pt x="5439" y="1480"/>
                  </a:lnTo>
                  <a:cubicBezTo>
                    <a:pt x="5802" y="1188"/>
                    <a:pt x="5835" y="656"/>
                    <a:pt x="5542" y="298"/>
                  </a:cubicBezTo>
                  <a:cubicBezTo>
                    <a:pt x="5374" y="100"/>
                    <a:pt x="5140" y="1"/>
                    <a:pt x="4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3706343" y="621055"/>
              <a:ext cx="161377" cy="134646"/>
            </a:xfrm>
            <a:custGeom>
              <a:avLst/>
              <a:gdLst/>
              <a:ahLst/>
              <a:cxnLst/>
              <a:rect l="l" t="t" r="r" b="b"/>
              <a:pathLst>
                <a:path w="3248" h="2710" extrusionOk="0">
                  <a:moveTo>
                    <a:pt x="2929" y="1"/>
                  </a:moveTo>
                  <a:cubicBezTo>
                    <a:pt x="2866" y="1"/>
                    <a:pt x="2802" y="23"/>
                    <a:pt x="2749" y="69"/>
                  </a:cubicBezTo>
                  <a:lnTo>
                    <a:pt x="1" y="2401"/>
                  </a:lnTo>
                  <a:cubicBezTo>
                    <a:pt x="174" y="2520"/>
                    <a:pt x="347" y="2623"/>
                    <a:pt x="516" y="2710"/>
                  </a:cubicBezTo>
                  <a:lnTo>
                    <a:pt x="3107" y="497"/>
                  </a:lnTo>
                  <a:cubicBezTo>
                    <a:pt x="3231" y="394"/>
                    <a:pt x="3247" y="205"/>
                    <a:pt x="3144" y="102"/>
                  </a:cubicBezTo>
                  <a:cubicBezTo>
                    <a:pt x="3087" y="35"/>
                    <a:pt x="3008" y="1"/>
                    <a:pt x="2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3926395" y="457195"/>
              <a:ext cx="125554" cy="118598"/>
            </a:xfrm>
            <a:custGeom>
              <a:avLst/>
              <a:gdLst/>
              <a:ahLst/>
              <a:cxnLst/>
              <a:rect l="l" t="t" r="r" b="b"/>
              <a:pathLst>
                <a:path w="2527" h="2387" extrusionOk="0">
                  <a:moveTo>
                    <a:pt x="2267" y="1"/>
                  </a:moveTo>
                  <a:lnTo>
                    <a:pt x="157" y="1785"/>
                  </a:lnTo>
                  <a:cubicBezTo>
                    <a:pt x="17" y="1904"/>
                    <a:pt x="1" y="2131"/>
                    <a:pt x="120" y="2267"/>
                  </a:cubicBezTo>
                  <a:cubicBezTo>
                    <a:pt x="190" y="2337"/>
                    <a:pt x="260" y="2386"/>
                    <a:pt x="347" y="2386"/>
                  </a:cubicBezTo>
                  <a:cubicBezTo>
                    <a:pt x="429" y="2386"/>
                    <a:pt x="532" y="2370"/>
                    <a:pt x="602" y="2300"/>
                  </a:cubicBezTo>
                  <a:lnTo>
                    <a:pt x="2527" y="668"/>
                  </a:lnTo>
                  <a:cubicBezTo>
                    <a:pt x="2456" y="429"/>
                    <a:pt x="2370" y="223"/>
                    <a:pt x="2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3917004" y="365080"/>
              <a:ext cx="80291" cy="68416"/>
            </a:xfrm>
            <a:custGeom>
              <a:avLst/>
              <a:gdLst/>
              <a:ahLst/>
              <a:cxnLst/>
              <a:rect l="l" t="t" r="r" b="b"/>
              <a:pathLst>
                <a:path w="1616" h="1377" extrusionOk="0">
                  <a:moveTo>
                    <a:pt x="824" y="1"/>
                  </a:moveTo>
                  <a:lnTo>
                    <a:pt x="243" y="499"/>
                  </a:lnTo>
                  <a:cubicBezTo>
                    <a:pt x="21" y="668"/>
                    <a:pt x="0" y="998"/>
                    <a:pt x="173" y="1204"/>
                  </a:cubicBezTo>
                  <a:cubicBezTo>
                    <a:pt x="276" y="1307"/>
                    <a:pt x="396" y="1373"/>
                    <a:pt x="536" y="1373"/>
                  </a:cubicBezTo>
                  <a:cubicBezTo>
                    <a:pt x="556" y="1375"/>
                    <a:pt x="576" y="1377"/>
                    <a:pt x="596" y="1377"/>
                  </a:cubicBezTo>
                  <a:cubicBezTo>
                    <a:pt x="700" y="1377"/>
                    <a:pt x="808" y="1342"/>
                    <a:pt x="894" y="1270"/>
                  </a:cubicBezTo>
                  <a:lnTo>
                    <a:pt x="1615" y="652"/>
                  </a:lnTo>
                  <a:cubicBezTo>
                    <a:pt x="1377" y="396"/>
                    <a:pt x="1100" y="17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3607471" y="398418"/>
              <a:ext cx="163811" cy="168780"/>
            </a:xfrm>
            <a:custGeom>
              <a:avLst/>
              <a:gdLst/>
              <a:ahLst/>
              <a:cxnLst/>
              <a:rect l="l" t="t" r="r" b="b"/>
              <a:pathLst>
                <a:path w="3297" h="3397" extrusionOk="0">
                  <a:moveTo>
                    <a:pt x="2797" y="1"/>
                  </a:moveTo>
                  <a:cubicBezTo>
                    <a:pt x="2688" y="1"/>
                    <a:pt x="2578" y="40"/>
                    <a:pt x="2489" y="121"/>
                  </a:cubicBezTo>
                  <a:lnTo>
                    <a:pt x="137" y="2127"/>
                  </a:lnTo>
                  <a:cubicBezTo>
                    <a:pt x="34" y="2539"/>
                    <a:pt x="1" y="2968"/>
                    <a:pt x="17" y="3396"/>
                  </a:cubicBezTo>
                  <a:lnTo>
                    <a:pt x="3074" y="788"/>
                  </a:lnTo>
                  <a:cubicBezTo>
                    <a:pt x="3264" y="636"/>
                    <a:pt x="3297" y="343"/>
                    <a:pt x="3124" y="154"/>
                  </a:cubicBezTo>
                  <a:cubicBezTo>
                    <a:pt x="3042" y="52"/>
                    <a:pt x="2921" y="1"/>
                    <a:pt x="2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3796023" y="328463"/>
              <a:ext cx="87048" cy="54504"/>
            </a:xfrm>
            <a:custGeom>
              <a:avLst/>
              <a:gdLst/>
              <a:ahLst/>
              <a:cxnLst/>
              <a:rect l="l" t="t" r="r" b="b"/>
              <a:pathLst>
                <a:path w="1752" h="1097" extrusionOk="0">
                  <a:moveTo>
                    <a:pt x="651" y="0"/>
                  </a:moveTo>
                  <a:lnTo>
                    <a:pt x="190" y="396"/>
                  </a:lnTo>
                  <a:cubicBezTo>
                    <a:pt x="17" y="548"/>
                    <a:pt x="0" y="787"/>
                    <a:pt x="136" y="960"/>
                  </a:cubicBezTo>
                  <a:cubicBezTo>
                    <a:pt x="206" y="1030"/>
                    <a:pt x="309" y="1080"/>
                    <a:pt x="412" y="1096"/>
                  </a:cubicBezTo>
                  <a:cubicBezTo>
                    <a:pt x="515" y="1096"/>
                    <a:pt x="618" y="1063"/>
                    <a:pt x="705" y="993"/>
                  </a:cubicBezTo>
                  <a:lnTo>
                    <a:pt x="1751" y="103"/>
                  </a:lnTo>
                  <a:cubicBezTo>
                    <a:pt x="1389" y="33"/>
                    <a:pt x="1014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3807898" y="563023"/>
              <a:ext cx="252449" cy="217223"/>
            </a:xfrm>
            <a:custGeom>
              <a:avLst/>
              <a:gdLst/>
              <a:ahLst/>
              <a:cxnLst/>
              <a:rect l="l" t="t" r="r" b="b"/>
              <a:pathLst>
                <a:path w="5081" h="4372" extrusionOk="0">
                  <a:moveTo>
                    <a:pt x="5080" y="1"/>
                  </a:moveTo>
                  <a:lnTo>
                    <a:pt x="0" y="4343"/>
                  </a:lnTo>
                  <a:cubicBezTo>
                    <a:pt x="161" y="4363"/>
                    <a:pt x="324" y="4372"/>
                    <a:pt x="486" y="4372"/>
                  </a:cubicBezTo>
                  <a:cubicBezTo>
                    <a:pt x="741" y="4372"/>
                    <a:pt x="995" y="4349"/>
                    <a:pt x="1236" y="4306"/>
                  </a:cubicBezTo>
                  <a:lnTo>
                    <a:pt x="4874" y="1216"/>
                  </a:lnTo>
                  <a:cubicBezTo>
                    <a:pt x="4998" y="825"/>
                    <a:pt x="5064" y="413"/>
                    <a:pt x="5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3755083" y="508370"/>
              <a:ext cx="304420" cy="263529"/>
            </a:xfrm>
            <a:custGeom>
              <a:avLst/>
              <a:gdLst/>
              <a:ahLst/>
              <a:cxnLst/>
              <a:rect l="l" t="t" r="r" b="b"/>
              <a:pathLst>
                <a:path w="6127" h="5304" extrusionOk="0">
                  <a:moveTo>
                    <a:pt x="6061" y="1"/>
                  </a:moveTo>
                  <a:lnTo>
                    <a:pt x="0" y="5184"/>
                  </a:lnTo>
                  <a:cubicBezTo>
                    <a:pt x="120" y="5221"/>
                    <a:pt x="239" y="5270"/>
                    <a:pt x="359" y="5303"/>
                  </a:cubicBezTo>
                  <a:lnTo>
                    <a:pt x="6127" y="396"/>
                  </a:lnTo>
                  <a:cubicBezTo>
                    <a:pt x="6111" y="256"/>
                    <a:pt x="6094" y="120"/>
                    <a:pt x="6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3499209" y="247775"/>
              <a:ext cx="734344" cy="625484"/>
            </a:xfrm>
            <a:custGeom>
              <a:avLst/>
              <a:gdLst/>
              <a:ahLst/>
              <a:cxnLst/>
              <a:rect l="l" t="t" r="r" b="b"/>
              <a:pathLst>
                <a:path w="14780" h="12589" extrusionOk="0">
                  <a:moveTo>
                    <a:pt x="12937" y="0"/>
                  </a:moveTo>
                  <a:cubicBezTo>
                    <a:pt x="11926" y="0"/>
                    <a:pt x="10302" y="836"/>
                    <a:pt x="8582" y="2053"/>
                  </a:cubicBezTo>
                  <a:cubicBezTo>
                    <a:pt x="8788" y="2086"/>
                    <a:pt x="8978" y="2189"/>
                    <a:pt x="9130" y="2329"/>
                  </a:cubicBezTo>
                  <a:cubicBezTo>
                    <a:pt x="10881" y="1121"/>
                    <a:pt x="12243" y="536"/>
                    <a:pt x="12918" y="536"/>
                  </a:cubicBezTo>
                  <a:cubicBezTo>
                    <a:pt x="13097" y="536"/>
                    <a:pt x="13228" y="578"/>
                    <a:pt x="13304" y="660"/>
                  </a:cubicBezTo>
                  <a:cubicBezTo>
                    <a:pt x="13836" y="1229"/>
                    <a:pt x="12258" y="4183"/>
                    <a:pt x="8479" y="7664"/>
                  </a:cubicBezTo>
                  <a:cubicBezTo>
                    <a:pt x="5242" y="10638"/>
                    <a:pt x="2545" y="12049"/>
                    <a:pt x="1490" y="12049"/>
                  </a:cubicBezTo>
                  <a:cubicBezTo>
                    <a:pt x="1308" y="12049"/>
                    <a:pt x="1175" y="12007"/>
                    <a:pt x="1096" y="11924"/>
                  </a:cubicBezTo>
                  <a:cubicBezTo>
                    <a:pt x="754" y="11545"/>
                    <a:pt x="1286" y="10190"/>
                    <a:pt x="2744" y="8336"/>
                  </a:cubicBezTo>
                  <a:cubicBezTo>
                    <a:pt x="2728" y="8319"/>
                    <a:pt x="2728" y="8303"/>
                    <a:pt x="2728" y="8282"/>
                  </a:cubicBezTo>
                  <a:cubicBezTo>
                    <a:pt x="2728" y="8266"/>
                    <a:pt x="2711" y="8249"/>
                    <a:pt x="2711" y="8249"/>
                  </a:cubicBezTo>
                  <a:cubicBezTo>
                    <a:pt x="2625" y="8097"/>
                    <a:pt x="2559" y="7940"/>
                    <a:pt x="2522" y="7751"/>
                  </a:cubicBezTo>
                  <a:lnTo>
                    <a:pt x="2522" y="7734"/>
                  </a:lnTo>
                  <a:cubicBezTo>
                    <a:pt x="927" y="9708"/>
                    <a:pt x="0" y="11545"/>
                    <a:pt x="684" y="12299"/>
                  </a:cubicBezTo>
                  <a:cubicBezTo>
                    <a:pt x="868" y="12498"/>
                    <a:pt x="1136" y="12589"/>
                    <a:pt x="1471" y="12589"/>
                  </a:cubicBezTo>
                  <a:cubicBezTo>
                    <a:pt x="3081" y="12589"/>
                    <a:pt x="6226" y="10478"/>
                    <a:pt x="8842" y="8060"/>
                  </a:cubicBezTo>
                  <a:cubicBezTo>
                    <a:pt x="11998" y="5159"/>
                    <a:pt x="14779" y="1451"/>
                    <a:pt x="13716" y="285"/>
                  </a:cubicBezTo>
                  <a:cubicBezTo>
                    <a:pt x="13534" y="90"/>
                    <a:pt x="13269" y="0"/>
                    <a:pt x="12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48B43F71-C335-4568-8FFB-8EBC18630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39" y="463758"/>
            <a:ext cx="4265662" cy="230418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5" name="فقاعة الكلام: مستطيلة مستديرة الزوايا 44">
            <a:extLst>
              <a:ext uri="{FF2B5EF4-FFF2-40B4-BE49-F238E27FC236}">
                <a16:creationId xmlns:a16="http://schemas.microsoft.com/office/drawing/2014/main" id="{991580A7-33C4-4CF8-BE1B-44E0E5E60383}"/>
              </a:ext>
            </a:extLst>
          </p:cNvPr>
          <p:cNvSpPr/>
          <p:nvPr/>
        </p:nvSpPr>
        <p:spPr>
          <a:xfrm>
            <a:off x="510644" y="3007673"/>
            <a:ext cx="3803650" cy="446313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</a:rPr>
              <a:t>what is the title of the passage?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0E8A954B-68CA-4EFE-BF43-646B425FEA96}"/>
              </a:ext>
            </a:extLst>
          </p:cNvPr>
          <p:cNvSpPr/>
          <p:nvPr/>
        </p:nvSpPr>
        <p:spPr>
          <a:xfrm>
            <a:off x="528212" y="3710484"/>
            <a:ext cx="3803650" cy="446313"/>
          </a:xfrm>
          <a:prstGeom prst="wedgeRoundRectCallout">
            <a:avLst>
              <a:gd name="adj1" fmla="val 67630"/>
              <a:gd name="adj2" fmla="val 7802"/>
              <a:gd name="adj3" fmla="val 16667"/>
            </a:avLst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what is the title of the passage?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47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39D5F7AE-9D59-4B80-BE74-947A302843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114.6875"/>
                </p14:media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689" y="25991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81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3"/>
          <p:cNvSpPr/>
          <p:nvPr/>
        </p:nvSpPr>
        <p:spPr>
          <a:xfrm rot="-8088920">
            <a:off x="7065166" y="3382848"/>
            <a:ext cx="724010" cy="4848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3F3F3"/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  <a:effectLst>
            <a:outerShdw blurRad="157163" dist="3810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53"/>
          <p:cNvGrpSpPr/>
          <p:nvPr/>
        </p:nvGrpSpPr>
        <p:grpSpPr>
          <a:xfrm rot="-3862257">
            <a:off x="6292350" y="1982557"/>
            <a:ext cx="801236" cy="1261256"/>
            <a:chOff x="7153488" y="2697095"/>
            <a:chExt cx="533101" cy="839174"/>
          </a:xfrm>
        </p:grpSpPr>
        <p:sp>
          <p:nvSpPr>
            <p:cNvPr id="666" name="Google Shape;666;p53"/>
            <p:cNvSpPr/>
            <p:nvPr/>
          </p:nvSpPr>
          <p:spPr>
            <a:xfrm rot="-1205786">
              <a:off x="7190499" y="3237629"/>
              <a:ext cx="261274" cy="261720"/>
            </a:xfrm>
            <a:custGeom>
              <a:avLst/>
              <a:gdLst/>
              <a:ahLst/>
              <a:cxnLst/>
              <a:rect l="l" t="t" r="r" b="b"/>
              <a:pathLst>
                <a:path w="3677" h="3683" extrusionOk="0">
                  <a:moveTo>
                    <a:pt x="1574" y="1"/>
                  </a:moveTo>
                  <a:cubicBezTo>
                    <a:pt x="541" y="200"/>
                    <a:pt x="153" y="835"/>
                    <a:pt x="1" y="1222"/>
                  </a:cubicBezTo>
                  <a:cubicBezTo>
                    <a:pt x="1" y="1300"/>
                    <a:pt x="41" y="1386"/>
                    <a:pt x="109" y="1386"/>
                  </a:cubicBezTo>
                  <a:cubicBezTo>
                    <a:pt x="122" y="1386"/>
                    <a:pt x="137" y="1383"/>
                    <a:pt x="153" y="1375"/>
                  </a:cubicBezTo>
                  <a:cubicBezTo>
                    <a:pt x="280" y="1329"/>
                    <a:pt x="407" y="1312"/>
                    <a:pt x="522" y="1312"/>
                  </a:cubicBezTo>
                  <a:cubicBezTo>
                    <a:pt x="672" y="1312"/>
                    <a:pt x="801" y="1342"/>
                    <a:pt x="881" y="1375"/>
                  </a:cubicBezTo>
                  <a:cubicBezTo>
                    <a:pt x="106" y="2256"/>
                    <a:pt x="153" y="3137"/>
                    <a:pt x="200" y="3430"/>
                  </a:cubicBezTo>
                  <a:cubicBezTo>
                    <a:pt x="200" y="3477"/>
                    <a:pt x="247" y="3477"/>
                    <a:pt x="294" y="3477"/>
                  </a:cubicBezTo>
                  <a:cubicBezTo>
                    <a:pt x="353" y="3488"/>
                    <a:pt x="447" y="3499"/>
                    <a:pt x="568" y="3499"/>
                  </a:cubicBezTo>
                  <a:cubicBezTo>
                    <a:pt x="959" y="3499"/>
                    <a:pt x="1631" y="3384"/>
                    <a:pt x="2302" y="2784"/>
                  </a:cubicBezTo>
                  <a:cubicBezTo>
                    <a:pt x="2408" y="2937"/>
                    <a:pt x="2455" y="3278"/>
                    <a:pt x="2302" y="3524"/>
                  </a:cubicBezTo>
                  <a:cubicBezTo>
                    <a:pt x="2302" y="3599"/>
                    <a:pt x="2333" y="3682"/>
                    <a:pt x="2399" y="3682"/>
                  </a:cubicBezTo>
                  <a:cubicBezTo>
                    <a:pt x="2415" y="3682"/>
                    <a:pt x="2434" y="3677"/>
                    <a:pt x="2455" y="3665"/>
                  </a:cubicBezTo>
                  <a:cubicBezTo>
                    <a:pt x="2843" y="3524"/>
                    <a:pt x="3524" y="3137"/>
                    <a:pt x="3677" y="2150"/>
                  </a:cubicBezTo>
                  <a:lnTo>
                    <a:pt x="2596" y="1081"/>
                  </a:lnTo>
                  <a:lnTo>
                    <a:pt x="15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7" name="Google Shape;667;p53"/>
            <p:cNvGrpSpPr/>
            <p:nvPr/>
          </p:nvGrpSpPr>
          <p:grpSpPr>
            <a:xfrm>
              <a:off x="7153504" y="2697095"/>
              <a:ext cx="533084" cy="673971"/>
              <a:chOff x="4329950" y="3498175"/>
              <a:chExt cx="80850" cy="102250"/>
            </a:xfrm>
          </p:grpSpPr>
          <p:sp>
            <p:nvSpPr>
              <p:cNvPr id="668" name="Google Shape;668;p53"/>
              <p:cNvSpPr/>
              <p:nvPr/>
            </p:nvSpPr>
            <p:spPr>
              <a:xfrm>
                <a:off x="4329950" y="3498175"/>
                <a:ext cx="80850" cy="10225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090" extrusionOk="0">
                    <a:moveTo>
                      <a:pt x="2118" y="0"/>
                    </a:moveTo>
                    <a:cubicBezTo>
                      <a:pt x="1984" y="0"/>
                      <a:pt x="1848" y="72"/>
                      <a:pt x="1790" y="202"/>
                    </a:cubicBezTo>
                    <a:cubicBezTo>
                      <a:pt x="1737" y="364"/>
                      <a:pt x="1808" y="548"/>
                      <a:pt x="1957" y="623"/>
                    </a:cubicBezTo>
                    <a:lnTo>
                      <a:pt x="1663" y="1333"/>
                    </a:lnTo>
                    <a:cubicBezTo>
                      <a:pt x="1635" y="1332"/>
                      <a:pt x="1608" y="1331"/>
                      <a:pt x="1580" y="1331"/>
                    </a:cubicBezTo>
                    <a:cubicBezTo>
                      <a:pt x="1043" y="1331"/>
                      <a:pt x="520" y="1654"/>
                      <a:pt x="290" y="2176"/>
                    </a:cubicBezTo>
                    <a:cubicBezTo>
                      <a:pt x="1" y="2886"/>
                      <a:pt x="330" y="3693"/>
                      <a:pt x="1040" y="3983"/>
                    </a:cubicBezTo>
                    <a:cubicBezTo>
                      <a:pt x="1217" y="4055"/>
                      <a:pt x="1399" y="4090"/>
                      <a:pt x="1578" y="4090"/>
                    </a:cubicBezTo>
                    <a:cubicBezTo>
                      <a:pt x="2121" y="4090"/>
                      <a:pt x="2630" y="3771"/>
                      <a:pt x="2851" y="3233"/>
                    </a:cubicBezTo>
                    <a:cubicBezTo>
                      <a:pt x="3071" y="2667"/>
                      <a:pt x="2904" y="2048"/>
                      <a:pt x="2466" y="1662"/>
                    </a:cubicBezTo>
                    <a:lnTo>
                      <a:pt x="2759" y="952"/>
                    </a:lnTo>
                    <a:cubicBezTo>
                      <a:pt x="2794" y="963"/>
                      <a:pt x="2830" y="969"/>
                      <a:pt x="2865" y="969"/>
                    </a:cubicBezTo>
                    <a:cubicBezTo>
                      <a:pt x="2995" y="969"/>
                      <a:pt x="3122" y="895"/>
                      <a:pt x="3180" y="768"/>
                    </a:cubicBezTo>
                    <a:cubicBezTo>
                      <a:pt x="3233" y="601"/>
                      <a:pt x="3163" y="404"/>
                      <a:pt x="2996" y="347"/>
                    </a:cubicBezTo>
                    <a:lnTo>
                      <a:pt x="2229" y="18"/>
                    </a:lnTo>
                    <a:cubicBezTo>
                      <a:pt x="2193" y="6"/>
                      <a:pt x="2156" y="0"/>
                      <a:pt x="21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3"/>
              <p:cNvSpPr/>
              <p:nvPr/>
            </p:nvSpPr>
            <p:spPr>
              <a:xfrm>
                <a:off x="4340475" y="3546375"/>
                <a:ext cx="6307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1434" extrusionOk="0">
                    <a:moveTo>
                      <a:pt x="525" y="1"/>
                    </a:moveTo>
                    <a:cubicBezTo>
                      <a:pt x="315" y="1"/>
                      <a:pt x="145" y="98"/>
                      <a:pt x="145" y="98"/>
                    </a:cubicBezTo>
                    <a:lnTo>
                      <a:pt x="1" y="230"/>
                    </a:lnTo>
                    <a:cubicBezTo>
                      <a:pt x="53" y="484"/>
                      <a:pt x="273" y="1015"/>
                      <a:pt x="930" y="1270"/>
                    </a:cubicBezTo>
                    <a:cubicBezTo>
                      <a:pt x="1250" y="1393"/>
                      <a:pt x="1533" y="1433"/>
                      <a:pt x="1765" y="1433"/>
                    </a:cubicBezTo>
                    <a:cubicBezTo>
                      <a:pt x="2181" y="1433"/>
                      <a:pt x="2430" y="1305"/>
                      <a:pt x="2430" y="1305"/>
                    </a:cubicBezTo>
                    <a:cubicBezTo>
                      <a:pt x="2466" y="1195"/>
                      <a:pt x="2501" y="1085"/>
                      <a:pt x="2523" y="976"/>
                    </a:cubicBezTo>
                    <a:lnTo>
                      <a:pt x="2523" y="976"/>
                    </a:lnTo>
                    <a:cubicBezTo>
                      <a:pt x="2483" y="985"/>
                      <a:pt x="2441" y="990"/>
                      <a:pt x="2399" y="990"/>
                    </a:cubicBezTo>
                    <a:cubicBezTo>
                      <a:pt x="2343" y="990"/>
                      <a:pt x="2289" y="981"/>
                      <a:pt x="2246" y="958"/>
                    </a:cubicBezTo>
                    <a:cubicBezTo>
                      <a:pt x="2045" y="888"/>
                      <a:pt x="2154" y="502"/>
                      <a:pt x="1843" y="427"/>
                    </a:cubicBezTo>
                    <a:cubicBezTo>
                      <a:pt x="1793" y="417"/>
                      <a:pt x="1752" y="412"/>
                      <a:pt x="1717" y="412"/>
                    </a:cubicBezTo>
                    <a:cubicBezTo>
                      <a:pt x="1541" y="412"/>
                      <a:pt x="1520" y="525"/>
                      <a:pt x="1374" y="525"/>
                    </a:cubicBezTo>
                    <a:cubicBezTo>
                      <a:pt x="1357" y="525"/>
                      <a:pt x="1338" y="523"/>
                      <a:pt x="1316" y="520"/>
                    </a:cubicBezTo>
                    <a:cubicBezTo>
                      <a:pt x="1075" y="467"/>
                      <a:pt x="1185" y="300"/>
                      <a:pt x="856" y="98"/>
                    </a:cubicBezTo>
                    <a:cubicBezTo>
                      <a:pt x="746" y="25"/>
                      <a:pt x="631" y="1"/>
                      <a:pt x="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3"/>
              <p:cNvSpPr/>
              <p:nvPr/>
            </p:nvSpPr>
            <p:spPr>
              <a:xfrm>
                <a:off x="4330825" y="3552125"/>
                <a:ext cx="7042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1932" extrusionOk="0">
                    <a:moveTo>
                      <a:pt x="387" y="0"/>
                    </a:moveTo>
                    <a:lnTo>
                      <a:pt x="220" y="145"/>
                    </a:lnTo>
                    <a:cubicBezTo>
                      <a:pt x="1" y="820"/>
                      <a:pt x="330" y="1553"/>
                      <a:pt x="1005" y="1825"/>
                    </a:cubicBezTo>
                    <a:cubicBezTo>
                      <a:pt x="1182" y="1897"/>
                      <a:pt x="1364" y="1932"/>
                      <a:pt x="1543" y="1932"/>
                    </a:cubicBezTo>
                    <a:cubicBezTo>
                      <a:pt x="2086" y="1932"/>
                      <a:pt x="2595" y="1613"/>
                      <a:pt x="2816" y="1075"/>
                    </a:cubicBezTo>
                    <a:lnTo>
                      <a:pt x="2816" y="1075"/>
                    </a:lnTo>
                    <a:cubicBezTo>
                      <a:pt x="2816" y="1075"/>
                      <a:pt x="2567" y="1203"/>
                      <a:pt x="2151" y="1203"/>
                    </a:cubicBezTo>
                    <a:cubicBezTo>
                      <a:pt x="1919" y="1203"/>
                      <a:pt x="1636" y="1163"/>
                      <a:pt x="1316" y="1040"/>
                    </a:cubicBezTo>
                    <a:cubicBezTo>
                      <a:pt x="659" y="785"/>
                      <a:pt x="439" y="254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3"/>
              <p:cNvSpPr/>
              <p:nvPr/>
            </p:nvSpPr>
            <p:spPr>
              <a:xfrm>
                <a:off x="4349575" y="3551575"/>
                <a:ext cx="68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312" extrusionOk="0">
                    <a:moveTo>
                      <a:pt x="145" y="0"/>
                    </a:moveTo>
                    <a:cubicBezTo>
                      <a:pt x="128" y="0"/>
                      <a:pt x="110" y="22"/>
                      <a:pt x="93" y="22"/>
                    </a:cubicBezTo>
                    <a:lnTo>
                      <a:pt x="75" y="40"/>
                    </a:lnTo>
                    <a:cubicBezTo>
                      <a:pt x="53" y="40"/>
                      <a:pt x="36" y="57"/>
                      <a:pt x="36" y="57"/>
                    </a:cubicBezTo>
                    <a:cubicBezTo>
                      <a:pt x="18" y="75"/>
                      <a:pt x="18" y="75"/>
                      <a:pt x="18" y="92"/>
                    </a:cubicBezTo>
                    <a:cubicBezTo>
                      <a:pt x="1" y="110"/>
                      <a:pt x="1" y="132"/>
                      <a:pt x="1" y="149"/>
                    </a:cubicBezTo>
                    <a:lnTo>
                      <a:pt x="1" y="167"/>
                    </a:lnTo>
                    <a:lnTo>
                      <a:pt x="1" y="202"/>
                    </a:lnTo>
                    <a:cubicBezTo>
                      <a:pt x="1" y="219"/>
                      <a:pt x="18" y="241"/>
                      <a:pt x="18" y="259"/>
                    </a:cubicBezTo>
                    <a:cubicBezTo>
                      <a:pt x="36" y="276"/>
                      <a:pt x="53" y="276"/>
                      <a:pt x="75" y="294"/>
                    </a:cubicBezTo>
                    <a:cubicBezTo>
                      <a:pt x="75" y="312"/>
                      <a:pt x="93" y="312"/>
                      <a:pt x="93" y="312"/>
                    </a:cubicBezTo>
                    <a:lnTo>
                      <a:pt x="185" y="312"/>
                    </a:lnTo>
                    <a:cubicBezTo>
                      <a:pt x="185" y="312"/>
                      <a:pt x="202" y="312"/>
                      <a:pt x="202" y="294"/>
                    </a:cubicBezTo>
                    <a:cubicBezTo>
                      <a:pt x="220" y="294"/>
                      <a:pt x="238" y="276"/>
                      <a:pt x="238" y="276"/>
                    </a:cubicBezTo>
                    <a:cubicBezTo>
                      <a:pt x="238" y="259"/>
                      <a:pt x="255" y="259"/>
                      <a:pt x="255" y="241"/>
                    </a:cubicBezTo>
                    <a:cubicBezTo>
                      <a:pt x="273" y="219"/>
                      <a:pt x="273" y="202"/>
                      <a:pt x="273" y="167"/>
                    </a:cubicBezTo>
                    <a:lnTo>
                      <a:pt x="273" y="132"/>
                    </a:lnTo>
                    <a:lnTo>
                      <a:pt x="273" y="110"/>
                    </a:lnTo>
                    <a:cubicBezTo>
                      <a:pt x="255" y="92"/>
                      <a:pt x="255" y="75"/>
                      <a:pt x="238" y="57"/>
                    </a:cubicBezTo>
                    <a:cubicBezTo>
                      <a:pt x="238" y="57"/>
                      <a:pt x="238" y="40"/>
                      <a:pt x="220" y="40"/>
                    </a:cubicBezTo>
                    <a:cubicBezTo>
                      <a:pt x="202" y="22"/>
                      <a:pt x="202" y="22"/>
                      <a:pt x="185" y="22"/>
                    </a:cubicBezTo>
                    <a:cubicBezTo>
                      <a:pt x="163" y="22"/>
                      <a:pt x="163" y="0"/>
                      <a:pt x="1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3"/>
              <p:cNvSpPr/>
              <p:nvPr/>
            </p:nvSpPr>
            <p:spPr>
              <a:xfrm>
                <a:off x="4362400" y="3567125"/>
                <a:ext cx="727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21" extrusionOk="0">
                    <a:moveTo>
                      <a:pt x="146" y="1"/>
                    </a:moveTo>
                    <a:cubicBezTo>
                      <a:pt x="1" y="1"/>
                      <a:pt x="1" y="220"/>
                      <a:pt x="146" y="220"/>
                    </a:cubicBezTo>
                    <a:cubicBezTo>
                      <a:pt x="290" y="220"/>
                      <a:pt x="290" y="1"/>
                      <a:pt x="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3"/>
              <p:cNvSpPr/>
              <p:nvPr/>
            </p:nvSpPr>
            <p:spPr>
              <a:xfrm>
                <a:off x="4380175" y="3562100"/>
                <a:ext cx="320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50" extrusionOk="0">
                    <a:moveTo>
                      <a:pt x="57" y="0"/>
                    </a:moveTo>
                    <a:cubicBezTo>
                      <a:pt x="35" y="0"/>
                      <a:pt x="35" y="18"/>
                      <a:pt x="35" y="18"/>
                    </a:cubicBezTo>
                    <a:lnTo>
                      <a:pt x="18" y="18"/>
                    </a:lnTo>
                    <a:lnTo>
                      <a:pt x="18" y="40"/>
                    </a:lnTo>
                    <a:cubicBezTo>
                      <a:pt x="0" y="40"/>
                      <a:pt x="0" y="57"/>
                      <a:pt x="0" y="57"/>
                    </a:cubicBezTo>
                    <a:lnTo>
                      <a:pt x="0" y="92"/>
                    </a:lnTo>
                    <a:lnTo>
                      <a:pt x="0" y="110"/>
                    </a:lnTo>
                    <a:lnTo>
                      <a:pt x="0" y="127"/>
                    </a:lnTo>
                    <a:lnTo>
                      <a:pt x="18" y="127"/>
                    </a:lnTo>
                    <a:lnTo>
                      <a:pt x="35" y="149"/>
                    </a:lnTo>
                    <a:cubicBezTo>
                      <a:pt x="35" y="127"/>
                      <a:pt x="57" y="127"/>
                      <a:pt x="57" y="127"/>
                    </a:cubicBezTo>
                    <a:lnTo>
                      <a:pt x="92" y="127"/>
                    </a:lnTo>
                    <a:cubicBezTo>
                      <a:pt x="110" y="110"/>
                      <a:pt x="110" y="92"/>
                      <a:pt x="128" y="75"/>
                    </a:cubicBezTo>
                    <a:lnTo>
                      <a:pt x="128" y="57"/>
                    </a:lnTo>
                    <a:lnTo>
                      <a:pt x="128" y="40"/>
                    </a:lnTo>
                    <a:lnTo>
                      <a:pt x="110" y="18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3"/>
              <p:cNvSpPr/>
              <p:nvPr/>
            </p:nvSpPr>
            <p:spPr>
              <a:xfrm>
                <a:off x="4385225" y="3573800"/>
                <a:ext cx="320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55" extrusionOk="0">
                    <a:moveTo>
                      <a:pt x="79" y="0"/>
                    </a:moveTo>
                    <a:cubicBezTo>
                      <a:pt x="72" y="0"/>
                      <a:pt x="67" y="10"/>
                      <a:pt x="53" y="10"/>
                    </a:cubicBezTo>
                    <a:lnTo>
                      <a:pt x="35" y="28"/>
                    </a:lnTo>
                    <a:cubicBezTo>
                      <a:pt x="18" y="28"/>
                      <a:pt x="18" y="28"/>
                      <a:pt x="18" y="45"/>
                    </a:cubicBezTo>
                    <a:cubicBezTo>
                      <a:pt x="0" y="45"/>
                      <a:pt x="0" y="63"/>
                      <a:pt x="18" y="63"/>
                    </a:cubicBezTo>
                    <a:cubicBezTo>
                      <a:pt x="0" y="80"/>
                      <a:pt x="0" y="80"/>
                      <a:pt x="0" y="98"/>
                    </a:cubicBezTo>
                    <a:cubicBezTo>
                      <a:pt x="0" y="120"/>
                      <a:pt x="18" y="120"/>
                      <a:pt x="18" y="137"/>
                    </a:cubicBezTo>
                    <a:cubicBezTo>
                      <a:pt x="35" y="155"/>
                      <a:pt x="53" y="155"/>
                      <a:pt x="75" y="155"/>
                    </a:cubicBezTo>
                    <a:lnTo>
                      <a:pt x="92" y="137"/>
                    </a:lnTo>
                    <a:lnTo>
                      <a:pt x="110" y="137"/>
                    </a:lnTo>
                    <a:lnTo>
                      <a:pt x="110" y="120"/>
                    </a:lnTo>
                    <a:cubicBezTo>
                      <a:pt x="110" y="98"/>
                      <a:pt x="110" y="98"/>
                      <a:pt x="127" y="80"/>
                    </a:cubicBezTo>
                    <a:lnTo>
                      <a:pt x="127" y="45"/>
                    </a:lnTo>
                    <a:cubicBezTo>
                      <a:pt x="127" y="28"/>
                      <a:pt x="110" y="10"/>
                      <a:pt x="92" y="10"/>
                    </a:cubicBezTo>
                    <a:cubicBezTo>
                      <a:pt x="86" y="3"/>
                      <a:pt x="82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3"/>
              <p:cNvSpPr/>
              <p:nvPr/>
            </p:nvSpPr>
            <p:spPr>
              <a:xfrm>
                <a:off x="4362400" y="3558025"/>
                <a:ext cx="22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89" h="72" extrusionOk="0">
                    <a:moveTo>
                      <a:pt x="53" y="1"/>
                    </a:moveTo>
                    <a:cubicBezTo>
                      <a:pt x="1" y="1"/>
                      <a:pt x="1" y="71"/>
                      <a:pt x="53" y="71"/>
                    </a:cubicBezTo>
                    <a:cubicBezTo>
                      <a:pt x="89" y="71"/>
                      <a:pt x="89" y="1"/>
                      <a:pt x="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F04B68E7-7BD6-463C-8D68-F7DA371E27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0" t="61277" r="8315" b="6260"/>
          <a:stretch/>
        </p:blipFill>
        <p:spPr>
          <a:xfrm>
            <a:off x="445330" y="495300"/>
            <a:ext cx="5273040" cy="1949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E2FFF860-3444-4E27-AF2D-86276022B50C}"/>
              </a:ext>
            </a:extLst>
          </p:cNvPr>
          <p:cNvSpPr/>
          <p:nvPr/>
        </p:nvSpPr>
        <p:spPr>
          <a:xfrm>
            <a:off x="822055" y="2942397"/>
            <a:ext cx="4770016" cy="547775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1"/>
                </a:solidFill>
              </a:rPr>
              <a:t>Who is space tourism possible for at the moment?</a:t>
            </a: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34EACC69-2FE7-48D2-9047-5B575D76FB28}"/>
              </a:ext>
            </a:extLst>
          </p:cNvPr>
          <p:cNvSpPr/>
          <p:nvPr/>
        </p:nvSpPr>
        <p:spPr>
          <a:xfrm>
            <a:off x="602084" y="3868733"/>
            <a:ext cx="3803650" cy="446313"/>
          </a:xfrm>
          <a:prstGeom prst="wedgeRoundRectCallout">
            <a:avLst>
              <a:gd name="adj1" fmla="val 60017"/>
              <a:gd name="adj2" fmla="val -26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 for the incredibly wealthy</a:t>
            </a:r>
            <a:endParaRPr lang="ar-SA" sz="2000" b="1" dirty="0">
              <a:solidFill>
                <a:schemeClr val="bg1"/>
              </a:solidFill>
            </a:endParaRPr>
          </a:p>
        </p:txBody>
      </p:sp>
      <p:grpSp>
        <p:nvGrpSpPr>
          <p:cNvPr id="23" name="Google Shape;585;p49">
            <a:extLst>
              <a:ext uri="{FF2B5EF4-FFF2-40B4-BE49-F238E27FC236}">
                <a16:creationId xmlns:a16="http://schemas.microsoft.com/office/drawing/2014/main" id="{4BD8897C-4E15-4A43-8D6F-5D8AD39BEFAA}"/>
              </a:ext>
            </a:extLst>
          </p:cNvPr>
          <p:cNvGrpSpPr/>
          <p:nvPr/>
        </p:nvGrpSpPr>
        <p:grpSpPr>
          <a:xfrm flipH="1">
            <a:off x="7935574" y="1764141"/>
            <a:ext cx="630387" cy="618627"/>
            <a:chOff x="1671005" y="1576562"/>
            <a:chExt cx="374873" cy="367836"/>
          </a:xfrm>
        </p:grpSpPr>
        <p:sp>
          <p:nvSpPr>
            <p:cNvPr id="24" name="Google Shape;586;p49">
              <a:extLst>
                <a:ext uri="{FF2B5EF4-FFF2-40B4-BE49-F238E27FC236}">
                  <a16:creationId xmlns:a16="http://schemas.microsoft.com/office/drawing/2014/main" id="{1A493556-4EB1-43D7-88B7-A58C16287F8C}"/>
                </a:ext>
              </a:extLst>
            </p:cNvPr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7;p49">
              <a:extLst>
                <a:ext uri="{FF2B5EF4-FFF2-40B4-BE49-F238E27FC236}">
                  <a16:creationId xmlns:a16="http://schemas.microsoft.com/office/drawing/2014/main" id="{E5175F71-104F-4860-BCE6-8FC92A015CD3}"/>
                </a:ext>
              </a:extLst>
            </p:cNvPr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585;p49">
            <a:extLst>
              <a:ext uri="{FF2B5EF4-FFF2-40B4-BE49-F238E27FC236}">
                <a16:creationId xmlns:a16="http://schemas.microsoft.com/office/drawing/2014/main" id="{8C424849-7EBD-4FD9-8150-41EA819CE387}"/>
              </a:ext>
            </a:extLst>
          </p:cNvPr>
          <p:cNvGrpSpPr/>
          <p:nvPr/>
        </p:nvGrpSpPr>
        <p:grpSpPr>
          <a:xfrm flipH="1">
            <a:off x="286890" y="4420479"/>
            <a:ext cx="630387" cy="618627"/>
            <a:chOff x="1671005" y="1576562"/>
            <a:chExt cx="374873" cy="367836"/>
          </a:xfrm>
        </p:grpSpPr>
        <p:sp>
          <p:nvSpPr>
            <p:cNvPr id="27" name="Google Shape;586;p49">
              <a:extLst>
                <a:ext uri="{FF2B5EF4-FFF2-40B4-BE49-F238E27FC236}">
                  <a16:creationId xmlns:a16="http://schemas.microsoft.com/office/drawing/2014/main" id="{C7E56CA4-3EBF-451F-A962-5098051DF2C6}"/>
                </a:ext>
              </a:extLst>
            </p:cNvPr>
            <p:cNvSpPr/>
            <p:nvPr/>
          </p:nvSpPr>
          <p:spPr>
            <a:xfrm>
              <a:off x="1671005" y="1576562"/>
              <a:ext cx="374873" cy="367836"/>
            </a:xfrm>
            <a:custGeom>
              <a:avLst/>
              <a:gdLst/>
              <a:ahLst/>
              <a:cxnLst/>
              <a:rect l="l" t="t" r="r" b="b"/>
              <a:pathLst>
                <a:path w="9056" h="8886" extrusionOk="0">
                  <a:moveTo>
                    <a:pt x="9055" y="1"/>
                  </a:moveTo>
                  <a:cubicBezTo>
                    <a:pt x="9055" y="1"/>
                    <a:pt x="1316" y="5333"/>
                    <a:pt x="681" y="6026"/>
                  </a:cubicBezTo>
                  <a:cubicBezTo>
                    <a:pt x="0" y="6660"/>
                    <a:pt x="0" y="7740"/>
                    <a:pt x="681" y="8375"/>
                  </a:cubicBezTo>
                  <a:cubicBezTo>
                    <a:pt x="999" y="8715"/>
                    <a:pt x="1427" y="8885"/>
                    <a:pt x="1862" y="8885"/>
                  </a:cubicBezTo>
                  <a:cubicBezTo>
                    <a:pt x="2296" y="8885"/>
                    <a:pt x="2737" y="8715"/>
                    <a:pt x="3077" y="8375"/>
                  </a:cubicBezTo>
                  <a:cubicBezTo>
                    <a:pt x="3723" y="7740"/>
                    <a:pt x="9055" y="1"/>
                    <a:pt x="905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3F3F3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7;p49">
              <a:extLst>
                <a:ext uri="{FF2B5EF4-FFF2-40B4-BE49-F238E27FC236}">
                  <a16:creationId xmlns:a16="http://schemas.microsoft.com/office/drawing/2014/main" id="{3CDD7BB2-88E6-4D74-8801-7952067DFAD7}"/>
                </a:ext>
              </a:extLst>
            </p:cNvPr>
            <p:cNvSpPr/>
            <p:nvPr/>
          </p:nvSpPr>
          <p:spPr>
            <a:xfrm>
              <a:off x="1697249" y="1832422"/>
              <a:ext cx="97278" cy="88751"/>
            </a:xfrm>
            <a:custGeom>
              <a:avLst/>
              <a:gdLst/>
              <a:ahLst/>
              <a:cxnLst/>
              <a:rect l="l" t="t" r="r" b="b"/>
              <a:pathLst>
                <a:path w="2350" h="2144" extrusionOk="0">
                  <a:moveTo>
                    <a:pt x="1176" y="0"/>
                  </a:moveTo>
                  <a:cubicBezTo>
                    <a:pt x="908" y="0"/>
                    <a:pt x="641" y="109"/>
                    <a:pt x="447" y="326"/>
                  </a:cubicBezTo>
                  <a:cubicBezTo>
                    <a:pt x="1" y="725"/>
                    <a:pt x="1" y="1407"/>
                    <a:pt x="447" y="1853"/>
                  </a:cubicBezTo>
                  <a:cubicBezTo>
                    <a:pt x="641" y="2047"/>
                    <a:pt x="908" y="2144"/>
                    <a:pt x="1176" y="2144"/>
                  </a:cubicBezTo>
                  <a:cubicBezTo>
                    <a:pt x="1445" y="2144"/>
                    <a:pt x="1715" y="2047"/>
                    <a:pt x="1915" y="1853"/>
                  </a:cubicBezTo>
                  <a:cubicBezTo>
                    <a:pt x="2349" y="1407"/>
                    <a:pt x="2349" y="725"/>
                    <a:pt x="1915" y="326"/>
                  </a:cubicBezTo>
                  <a:cubicBezTo>
                    <a:pt x="1715" y="109"/>
                    <a:pt x="1445" y="0"/>
                    <a:pt x="1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MG Bk 5 F-SA_'18_1-21.mp3">
            <a:hlinkClick r:id="" action="ppaction://media"/>
            <a:extLst>
              <a:ext uri="{FF2B5EF4-FFF2-40B4-BE49-F238E27FC236}">
                <a16:creationId xmlns:a16="http://schemas.microsoft.com/office/drawing/2014/main" id="{8F33C870-2984-4D6B-AFFF-1E750F4FCB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70" end="213246.6875"/>
                </p14:media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0967" y="264372"/>
            <a:ext cx="461855" cy="4618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4">
                <a:lumMod val="40000"/>
                <a:lumOff val="60000"/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Google Shape;842;p61">
            <a:extLst>
              <a:ext uri="{FF2B5EF4-FFF2-40B4-BE49-F238E27FC236}">
                <a16:creationId xmlns:a16="http://schemas.microsoft.com/office/drawing/2014/main" id="{944F7DA8-252A-4310-A7E2-7DB1FF823651}"/>
              </a:ext>
            </a:extLst>
          </p:cNvPr>
          <p:cNvGrpSpPr/>
          <p:nvPr/>
        </p:nvGrpSpPr>
        <p:grpSpPr>
          <a:xfrm>
            <a:off x="5052858" y="3757473"/>
            <a:ext cx="608802" cy="557573"/>
            <a:chOff x="7537325" y="4053600"/>
            <a:chExt cx="809823" cy="806773"/>
          </a:xfrm>
        </p:grpSpPr>
        <p:sp>
          <p:nvSpPr>
            <p:cNvPr id="31" name="Google Shape;843;p61">
              <a:extLst>
                <a:ext uri="{FF2B5EF4-FFF2-40B4-BE49-F238E27FC236}">
                  <a16:creationId xmlns:a16="http://schemas.microsoft.com/office/drawing/2014/main" id="{B4F9870D-6A70-4457-A526-0A3890803194}"/>
                </a:ext>
              </a:extLst>
            </p:cNvPr>
            <p:cNvSpPr/>
            <p:nvPr/>
          </p:nvSpPr>
          <p:spPr>
            <a:xfrm>
              <a:off x="7537325" y="4053600"/>
              <a:ext cx="809823" cy="806773"/>
            </a:xfrm>
            <a:custGeom>
              <a:avLst/>
              <a:gdLst/>
              <a:ahLst/>
              <a:cxnLst/>
              <a:rect l="l" t="t" r="r" b="b"/>
              <a:pathLst>
                <a:path w="4514" h="4497" extrusionOk="0">
                  <a:moveTo>
                    <a:pt x="2251" y="1"/>
                  </a:moveTo>
                  <a:cubicBezTo>
                    <a:pt x="1005" y="1"/>
                    <a:pt x="1" y="1005"/>
                    <a:pt x="1" y="2246"/>
                  </a:cubicBezTo>
                  <a:cubicBezTo>
                    <a:pt x="1" y="3492"/>
                    <a:pt x="1005" y="4496"/>
                    <a:pt x="2251" y="4496"/>
                  </a:cubicBezTo>
                  <a:cubicBezTo>
                    <a:pt x="3509" y="4496"/>
                    <a:pt x="4514" y="3492"/>
                    <a:pt x="4514" y="2246"/>
                  </a:cubicBezTo>
                  <a:cubicBezTo>
                    <a:pt x="4514" y="1005"/>
                    <a:pt x="3509" y="1"/>
                    <a:pt x="2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44;p61">
              <a:extLst>
                <a:ext uri="{FF2B5EF4-FFF2-40B4-BE49-F238E27FC236}">
                  <a16:creationId xmlns:a16="http://schemas.microsoft.com/office/drawing/2014/main" id="{88192C4B-AD9C-4F29-97E6-A79870F1B19F}"/>
                </a:ext>
              </a:extLst>
            </p:cNvPr>
            <p:cNvSpPr/>
            <p:nvPr/>
          </p:nvSpPr>
          <p:spPr>
            <a:xfrm>
              <a:off x="7537325" y="4125182"/>
              <a:ext cx="754746" cy="728015"/>
            </a:xfrm>
            <a:custGeom>
              <a:avLst/>
              <a:gdLst/>
              <a:ahLst/>
              <a:cxnLst/>
              <a:rect l="l" t="t" r="r" b="b"/>
              <a:pathLst>
                <a:path w="4207" h="4058" extrusionOk="0">
                  <a:moveTo>
                    <a:pt x="3549" y="1"/>
                  </a:moveTo>
                  <a:cubicBezTo>
                    <a:pt x="3474" y="185"/>
                    <a:pt x="3365" y="352"/>
                    <a:pt x="3220" y="497"/>
                  </a:cubicBezTo>
                  <a:cubicBezTo>
                    <a:pt x="3053" y="659"/>
                    <a:pt x="2891" y="768"/>
                    <a:pt x="2672" y="843"/>
                  </a:cubicBezTo>
                  <a:cubicBezTo>
                    <a:pt x="2496" y="923"/>
                    <a:pt x="2307" y="974"/>
                    <a:pt x="2116" y="974"/>
                  </a:cubicBezTo>
                  <a:cubicBezTo>
                    <a:pt x="2088" y="974"/>
                    <a:pt x="2059" y="972"/>
                    <a:pt x="2031" y="970"/>
                  </a:cubicBezTo>
                  <a:lnTo>
                    <a:pt x="1865" y="970"/>
                  </a:lnTo>
                  <a:cubicBezTo>
                    <a:pt x="1553" y="970"/>
                    <a:pt x="1281" y="900"/>
                    <a:pt x="1005" y="751"/>
                  </a:cubicBezTo>
                  <a:lnTo>
                    <a:pt x="676" y="497"/>
                  </a:lnTo>
                  <a:cubicBezTo>
                    <a:pt x="641" y="461"/>
                    <a:pt x="606" y="404"/>
                    <a:pt x="566" y="369"/>
                  </a:cubicBezTo>
                  <a:cubicBezTo>
                    <a:pt x="220" y="768"/>
                    <a:pt x="1" y="1282"/>
                    <a:pt x="1" y="1847"/>
                  </a:cubicBezTo>
                  <a:cubicBezTo>
                    <a:pt x="1" y="2159"/>
                    <a:pt x="58" y="2435"/>
                    <a:pt x="167" y="2707"/>
                  </a:cubicBezTo>
                  <a:cubicBezTo>
                    <a:pt x="220" y="2672"/>
                    <a:pt x="277" y="2654"/>
                    <a:pt x="347" y="2633"/>
                  </a:cubicBezTo>
                  <a:cubicBezTo>
                    <a:pt x="508" y="2537"/>
                    <a:pt x="696" y="2484"/>
                    <a:pt x="898" y="2484"/>
                  </a:cubicBezTo>
                  <a:cubicBezTo>
                    <a:pt x="928" y="2484"/>
                    <a:pt x="957" y="2486"/>
                    <a:pt x="987" y="2488"/>
                  </a:cubicBezTo>
                  <a:lnTo>
                    <a:pt x="1027" y="2488"/>
                  </a:lnTo>
                  <a:cubicBezTo>
                    <a:pt x="1316" y="2488"/>
                    <a:pt x="1610" y="2562"/>
                    <a:pt x="1865" y="2707"/>
                  </a:cubicBezTo>
                  <a:cubicBezTo>
                    <a:pt x="1974" y="2799"/>
                    <a:pt x="2084" y="2891"/>
                    <a:pt x="2211" y="2983"/>
                  </a:cubicBezTo>
                  <a:cubicBezTo>
                    <a:pt x="2413" y="3181"/>
                    <a:pt x="2562" y="3440"/>
                    <a:pt x="2632" y="3711"/>
                  </a:cubicBezTo>
                  <a:lnTo>
                    <a:pt x="2689" y="4058"/>
                  </a:lnTo>
                  <a:cubicBezTo>
                    <a:pt x="3180" y="3970"/>
                    <a:pt x="3601" y="3711"/>
                    <a:pt x="3930" y="3365"/>
                  </a:cubicBezTo>
                  <a:cubicBezTo>
                    <a:pt x="3768" y="3220"/>
                    <a:pt x="3658" y="3036"/>
                    <a:pt x="3584" y="2834"/>
                  </a:cubicBezTo>
                  <a:cubicBezTo>
                    <a:pt x="3549" y="2764"/>
                    <a:pt x="3509" y="2690"/>
                    <a:pt x="3492" y="2633"/>
                  </a:cubicBezTo>
                  <a:cubicBezTo>
                    <a:pt x="3457" y="2488"/>
                    <a:pt x="3439" y="2304"/>
                    <a:pt x="3439" y="2159"/>
                  </a:cubicBezTo>
                  <a:cubicBezTo>
                    <a:pt x="3439" y="1847"/>
                    <a:pt x="3509" y="1575"/>
                    <a:pt x="3676" y="1299"/>
                  </a:cubicBezTo>
                  <a:cubicBezTo>
                    <a:pt x="3746" y="1190"/>
                    <a:pt x="3838" y="1080"/>
                    <a:pt x="3930" y="970"/>
                  </a:cubicBezTo>
                  <a:cubicBezTo>
                    <a:pt x="4022" y="878"/>
                    <a:pt x="4115" y="808"/>
                    <a:pt x="4207" y="733"/>
                  </a:cubicBezTo>
                  <a:cubicBezTo>
                    <a:pt x="4040" y="439"/>
                    <a:pt x="3821" y="203"/>
                    <a:pt x="3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45;p61">
              <a:extLst>
                <a:ext uri="{FF2B5EF4-FFF2-40B4-BE49-F238E27FC236}">
                  <a16:creationId xmlns:a16="http://schemas.microsoft.com/office/drawing/2014/main" id="{B9EC9E0A-78BB-4BAE-9590-95322D549F02}"/>
                </a:ext>
              </a:extLst>
            </p:cNvPr>
            <p:cNvSpPr/>
            <p:nvPr/>
          </p:nvSpPr>
          <p:spPr>
            <a:xfrm>
              <a:off x="7835493" y="4285747"/>
              <a:ext cx="210260" cy="135628"/>
            </a:xfrm>
            <a:custGeom>
              <a:avLst/>
              <a:gdLst/>
              <a:ahLst/>
              <a:cxnLst/>
              <a:rect l="l" t="t" r="r" b="b"/>
              <a:pathLst>
                <a:path w="1172" h="756" extrusionOk="0">
                  <a:moveTo>
                    <a:pt x="447" y="1"/>
                  </a:moveTo>
                  <a:cubicBezTo>
                    <a:pt x="253" y="1"/>
                    <a:pt x="95" y="75"/>
                    <a:pt x="58" y="202"/>
                  </a:cubicBezTo>
                  <a:cubicBezTo>
                    <a:pt x="1" y="404"/>
                    <a:pt x="185" y="623"/>
                    <a:pt x="479" y="716"/>
                  </a:cubicBezTo>
                  <a:cubicBezTo>
                    <a:pt x="563" y="742"/>
                    <a:pt x="647" y="755"/>
                    <a:pt x="724" y="755"/>
                  </a:cubicBezTo>
                  <a:cubicBezTo>
                    <a:pt x="913" y="755"/>
                    <a:pt x="1066" y="681"/>
                    <a:pt x="1119" y="553"/>
                  </a:cubicBezTo>
                  <a:cubicBezTo>
                    <a:pt x="1172" y="352"/>
                    <a:pt x="988" y="132"/>
                    <a:pt x="698" y="40"/>
                  </a:cubicBezTo>
                  <a:cubicBezTo>
                    <a:pt x="612" y="13"/>
                    <a:pt x="527" y="1"/>
                    <a:pt x="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46;p61">
              <a:extLst>
                <a:ext uri="{FF2B5EF4-FFF2-40B4-BE49-F238E27FC236}">
                  <a16:creationId xmlns:a16="http://schemas.microsoft.com/office/drawing/2014/main" id="{5A4DE337-276D-4684-9B8E-63973D141601}"/>
                </a:ext>
              </a:extLst>
            </p:cNvPr>
            <p:cNvSpPr/>
            <p:nvPr/>
          </p:nvSpPr>
          <p:spPr>
            <a:xfrm>
              <a:off x="7629359" y="4489549"/>
              <a:ext cx="311802" cy="219768"/>
            </a:xfrm>
            <a:custGeom>
              <a:avLst/>
              <a:gdLst/>
              <a:ahLst/>
              <a:cxnLst/>
              <a:rect l="l" t="t" r="r" b="b"/>
              <a:pathLst>
                <a:path w="1738" h="1225" extrusionOk="0">
                  <a:moveTo>
                    <a:pt x="878" y="1"/>
                  </a:moveTo>
                  <a:cubicBezTo>
                    <a:pt x="382" y="1"/>
                    <a:pt x="1" y="273"/>
                    <a:pt x="1" y="623"/>
                  </a:cubicBezTo>
                  <a:cubicBezTo>
                    <a:pt x="1" y="952"/>
                    <a:pt x="382" y="1224"/>
                    <a:pt x="878" y="1224"/>
                  </a:cubicBezTo>
                  <a:cubicBezTo>
                    <a:pt x="1352" y="1224"/>
                    <a:pt x="1738" y="952"/>
                    <a:pt x="1738" y="623"/>
                  </a:cubicBezTo>
                  <a:cubicBezTo>
                    <a:pt x="1738" y="273"/>
                    <a:pt x="1352" y="1"/>
                    <a:pt x="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7;p61">
              <a:extLst>
                <a:ext uri="{FF2B5EF4-FFF2-40B4-BE49-F238E27FC236}">
                  <a16:creationId xmlns:a16="http://schemas.microsoft.com/office/drawing/2014/main" id="{078269D7-4316-4272-9131-6B15EF75519C}"/>
                </a:ext>
              </a:extLst>
            </p:cNvPr>
            <p:cNvSpPr/>
            <p:nvPr/>
          </p:nvSpPr>
          <p:spPr>
            <a:xfrm>
              <a:off x="7629359" y="4306199"/>
              <a:ext cx="144240" cy="65482"/>
            </a:xfrm>
            <a:custGeom>
              <a:avLst/>
              <a:gdLst/>
              <a:ahLst/>
              <a:cxnLst/>
              <a:rect l="l" t="t" r="r" b="b"/>
              <a:pathLst>
                <a:path w="804" h="365" extrusionOk="0">
                  <a:moveTo>
                    <a:pt x="404" y="1"/>
                  </a:moveTo>
                  <a:cubicBezTo>
                    <a:pt x="185" y="1"/>
                    <a:pt x="1" y="71"/>
                    <a:pt x="1" y="181"/>
                  </a:cubicBezTo>
                  <a:cubicBezTo>
                    <a:pt x="1" y="290"/>
                    <a:pt x="185" y="365"/>
                    <a:pt x="404" y="365"/>
                  </a:cubicBezTo>
                  <a:cubicBezTo>
                    <a:pt x="623" y="365"/>
                    <a:pt x="803" y="290"/>
                    <a:pt x="803" y="181"/>
                  </a:cubicBezTo>
                  <a:cubicBezTo>
                    <a:pt x="803" y="71"/>
                    <a:pt x="623" y="1"/>
                    <a:pt x="4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8;p61">
              <a:extLst>
                <a:ext uri="{FF2B5EF4-FFF2-40B4-BE49-F238E27FC236}">
                  <a16:creationId xmlns:a16="http://schemas.microsoft.com/office/drawing/2014/main" id="{236D3105-90A0-4F81-9E59-96C26288C7B1}"/>
                </a:ext>
              </a:extLst>
            </p:cNvPr>
            <p:cNvSpPr/>
            <p:nvPr/>
          </p:nvSpPr>
          <p:spPr>
            <a:xfrm>
              <a:off x="8068537" y="4489549"/>
              <a:ext cx="134731" cy="134731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69" y="1"/>
                  </a:moveTo>
                  <a:cubicBezTo>
                    <a:pt x="167" y="1"/>
                    <a:pt x="0" y="163"/>
                    <a:pt x="0" y="365"/>
                  </a:cubicBezTo>
                  <a:cubicBezTo>
                    <a:pt x="0" y="584"/>
                    <a:pt x="167" y="751"/>
                    <a:pt x="369" y="751"/>
                  </a:cubicBezTo>
                  <a:cubicBezTo>
                    <a:pt x="588" y="751"/>
                    <a:pt x="750" y="584"/>
                    <a:pt x="750" y="365"/>
                  </a:cubicBezTo>
                  <a:cubicBezTo>
                    <a:pt x="750" y="163"/>
                    <a:pt x="588" y="1"/>
                    <a:pt x="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9;p61">
              <a:extLst>
                <a:ext uri="{FF2B5EF4-FFF2-40B4-BE49-F238E27FC236}">
                  <a16:creationId xmlns:a16="http://schemas.microsoft.com/office/drawing/2014/main" id="{43F5440E-649A-4C1D-A253-BFE948563085}"/>
                </a:ext>
              </a:extLst>
            </p:cNvPr>
            <p:cNvSpPr/>
            <p:nvPr/>
          </p:nvSpPr>
          <p:spPr>
            <a:xfrm>
              <a:off x="8114823" y="4214166"/>
              <a:ext cx="42698" cy="42698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1"/>
                  </a:moveTo>
                  <a:cubicBezTo>
                    <a:pt x="53" y="1"/>
                    <a:pt x="1" y="53"/>
                    <a:pt x="1" y="110"/>
                  </a:cubicBezTo>
                  <a:cubicBezTo>
                    <a:pt x="1" y="185"/>
                    <a:pt x="53" y="237"/>
                    <a:pt x="111" y="237"/>
                  </a:cubicBezTo>
                  <a:cubicBezTo>
                    <a:pt x="181" y="237"/>
                    <a:pt x="238" y="185"/>
                    <a:pt x="238" y="110"/>
                  </a:cubicBezTo>
                  <a:cubicBezTo>
                    <a:pt x="238" y="53"/>
                    <a:pt x="18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1509EA1-A4CD-4922-92D1-DB86F3F87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04215">
            <a:off x="144339" y="3080861"/>
            <a:ext cx="451143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8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Vuelta al Cole ">
  <a:themeElements>
    <a:clrScheme name="Simple Light">
      <a:dk1>
        <a:srgbClr val="F9EF84"/>
      </a:dk1>
      <a:lt1>
        <a:srgbClr val="FFFFFF"/>
      </a:lt1>
      <a:dk2>
        <a:srgbClr val="E84633"/>
      </a:dk2>
      <a:lt2>
        <a:srgbClr val="C1AED5"/>
      </a:lt2>
      <a:accent1>
        <a:srgbClr val="2B183C"/>
      </a:accent1>
      <a:accent2>
        <a:srgbClr val="741A47"/>
      </a:accent2>
      <a:accent3>
        <a:srgbClr val="F4992D"/>
      </a:accent3>
      <a:accent4>
        <a:srgbClr val="EE7EAE"/>
      </a:accent4>
      <a:accent5>
        <a:srgbClr val="FBE3EB"/>
      </a:accent5>
      <a:accent6>
        <a:srgbClr val="74559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418</Words>
  <Application>Microsoft Office PowerPoint</Application>
  <PresentationFormat>عرض على الشاشة (16:9)</PresentationFormat>
  <Paragraphs>66</Paragraphs>
  <Slides>19</Slides>
  <Notes>19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Chewy</vt:lpstr>
      <vt:lpstr>Roboto Condensed Light</vt:lpstr>
      <vt:lpstr>Caveat</vt:lpstr>
      <vt:lpstr>Arial</vt:lpstr>
      <vt:lpstr>Montserrat</vt:lpstr>
      <vt:lpstr>Oswald</vt:lpstr>
      <vt:lpstr>Vuelta al Cole </vt:lpstr>
      <vt:lpstr>Unit 3 What Will Think of Next Reading</vt:lpstr>
      <vt:lpstr>Lesson Objectives</vt:lpstr>
      <vt:lpstr>Warm Up</vt:lpstr>
      <vt:lpstr>Pre-Reading</vt:lpstr>
      <vt:lpstr>عرض تقديمي في PowerPoint</vt:lpstr>
      <vt:lpstr>Open your student’s book p. 40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What Will Think of Next Reading</dc:title>
  <dc:creator>ام الوليد</dc:creator>
  <cp:lastModifiedBy>انتصار بنت العبيدالله</cp:lastModifiedBy>
  <cp:revision>41</cp:revision>
  <dcterms:modified xsi:type="dcterms:W3CDTF">2021-02-24T02:03:24Z</dcterms:modified>
</cp:coreProperties>
</file>